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5" r:id="rId5"/>
    <p:sldId id="310" r:id="rId6"/>
    <p:sldId id="322" r:id="rId7"/>
    <p:sldId id="332" r:id="rId8"/>
    <p:sldId id="333" r:id="rId9"/>
    <p:sldId id="334" r:id="rId10"/>
    <p:sldId id="330" r:id="rId11"/>
    <p:sldId id="323" r:id="rId12"/>
    <p:sldId id="331" r:id="rId13"/>
    <p:sldId id="327" r:id="rId14"/>
    <p:sldId id="328" r:id="rId15"/>
    <p:sldId id="329" r:id="rId16"/>
    <p:sldId id="320" r:id="rId17"/>
  </p:sldIdLst>
  <p:sldSz cx="12188825" cy="6858000"/>
  <p:notesSz cx="6858000" cy="9144000"/>
  <p:custDataLst>
    <p:tags r:id="rId20"/>
  </p:custData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29" autoAdjust="0"/>
  </p:normalViewPr>
  <p:slideViewPr>
    <p:cSldViewPr showGuides="1">
      <p:cViewPr varScale="1">
        <p:scale>
          <a:sx n="67" d="100"/>
          <a:sy n="67" d="100"/>
        </p:scale>
        <p:origin x="644" y="4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FD0811F-65A0-45DC-A418-D7D88257DA14}" type="datetime1">
              <a:rPr lang="fr-FR" smtClean="0"/>
              <a:t>09/06/2019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69BCCB5-3197-42F0-A23E-FBF35BB6BD6D}" type="datetime1">
              <a:rPr lang="fr-FR" smtClean="0"/>
              <a:pPr/>
              <a:t>09/06/2019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69FE22-A35D-4AA5-9ED0-CA5AA0D08EE7}" type="datetime1">
              <a:rPr lang="fr-FR" smtClean="0"/>
              <a:pPr/>
              <a:t>09/06/2019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2D50EC-F18A-4356-A82F-ED015F56C2C6}" type="datetime1">
              <a:rPr lang="fr-FR" smtClean="0"/>
              <a:pPr/>
              <a:t>09/06/2019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AB5196-52B1-4918-B153-34A0C9A4A7AD}" type="datetime1">
              <a:rPr lang="fr-FR" smtClean="0"/>
              <a:pPr/>
              <a:t>09/06/2019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99499F-CA45-4A76-BC24-F973E24AC3FB}" type="datetime1">
              <a:rPr lang="fr-FR" smtClean="0"/>
              <a:pPr/>
              <a:t>09/06/2019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17870C-A0A5-4D92-B86D-C2791EFA3A23}" type="datetime1">
              <a:rPr lang="fr-FR" smtClean="0"/>
              <a:pPr/>
              <a:t>09/06/2019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12A7B89-83CE-4355-8D19-9AD5D8179E27}" type="datetime1">
              <a:rPr lang="fr-FR" smtClean="0"/>
              <a:pPr/>
              <a:t>09/06/2019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A4593A4-CD22-4D89-9631-B432485C88BE}" type="datetime1">
              <a:rPr lang="fr-FR" smtClean="0"/>
              <a:pPr/>
              <a:t>09/06/2019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F3045D-8AE6-4E47-932F-47FA387FEA34}" type="datetime1">
              <a:rPr lang="fr-FR" smtClean="0"/>
              <a:pPr/>
              <a:t>09/06/2019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82C9DA-93FE-4DDE-8920-2C8AB1F5E18A}" type="datetime1">
              <a:rPr lang="fr-FR" smtClean="0"/>
              <a:pPr/>
              <a:t>09/06/2019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002A6A-F78C-474F-BA6B-17AE42EC613D}" type="datetime1">
              <a:rPr lang="fr-FR" smtClean="0"/>
              <a:pPr/>
              <a:t>09/06/2019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06553-4B01-4903-B663-70E503E45D52}" type="datetime1">
              <a:rPr lang="fr-FR" smtClean="0"/>
              <a:pPr/>
              <a:t>09/06/2019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kevinkann98/PROJET-JAVA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eloppez.net/forums/" TargetMode="External"/><Relationship Id="rId2" Type="http://schemas.openxmlformats.org/officeDocument/2006/relationships/hyperlink" Target="https://openclassrooms.com/fr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ctrTitle"/>
          </p:nvPr>
        </p:nvSpPr>
        <p:spPr>
          <a:xfrm>
            <a:off x="909836" y="1340768"/>
            <a:ext cx="8773614" cy="2088232"/>
          </a:xfrm>
        </p:spPr>
        <p:txBody>
          <a:bodyPr rtlCol="0">
            <a:normAutofit fontScale="90000"/>
          </a:bodyPr>
          <a:lstStyle/>
          <a:p>
            <a:pPr rtl="0">
              <a:lnSpc>
                <a:spcPct val="120000"/>
              </a:lnSpc>
            </a:pPr>
            <a:r>
              <a:rPr lang="fr-FR" dirty="0"/>
              <a:t>Projet POO Java:</a:t>
            </a:r>
            <a:br>
              <a:rPr lang="fr-FR" dirty="0"/>
            </a:br>
            <a:r>
              <a:rPr lang="fr-FR" sz="4900" i="1" dirty="0"/>
              <a:t>Gestion informatique d’une école </a:t>
            </a:r>
            <a:endParaRPr lang="fr-FR" i="1" dirty="0"/>
          </a:p>
        </p:txBody>
      </p:sp>
      <p:sp>
        <p:nvSpPr>
          <p:cNvPr id="4" name="Sous-titre 3"/>
          <p:cNvSpPr>
            <a:spLocks noGrp="1"/>
          </p:cNvSpPr>
          <p:nvPr>
            <p:ph type="subTitle" idx="1"/>
          </p:nvPr>
        </p:nvSpPr>
        <p:spPr>
          <a:xfrm>
            <a:off x="1053852" y="4653136"/>
            <a:ext cx="8229600" cy="1508720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fr-FR" sz="2400" dirty="0"/>
              <a:t>TD5</a:t>
            </a:r>
          </a:p>
          <a:p>
            <a:pPr rtl="0"/>
            <a:endParaRPr lang="fr-FR" sz="2400" dirty="0"/>
          </a:p>
          <a:p>
            <a:pPr rtl="0"/>
            <a:r>
              <a:rPr lang="fr-FR" sz="2400" dirty="0"/>
              <a:t>Kann</a:t>
            </a:r>
            <a:r>
              <a:rPr lang="fr-FR" dirty="0"/>
              <a:t> </a:t>
            </a:r>
            <a:r>
              <a:rPr lang="fr-FR" cap="none" dirty="0"/>
              <a:t>Kevin </a:t>
            </a:r>
          </a:p>
          <a:p>
            <a:r>
              <a:rPr lang="fr-FR" sz="2400" dirty="0"/>
              <a:t>Afkir</a:t>
            </a:r>
            <a:r>
              <a:rPr lang="fr-FR" dirty="0"/>
              <a:t> </a:t>
            </a:r>
            <a:r>
              <a:rPr lang="fr-FR" cap="none" dirty="0"/>
              <a:t>Sofia </a:t>
            </a:r>
          </a:p>
          <a:p>
            <a:pPr rtl="0"/>
            <a:r>
              <a:rPr lang="fr-FR" sz="2400" dirty="0"/>
              <a:t>POISSONNIER-LAUNAY</a:t>
            </a:r>
            <a:r>
              <a:rPr lang="fr-FR" dirty="0"/>
              <a:t> </a:t>
            </a:r>
            <a:r>
              <a:rPr lang="fr-FR" cap="none" dirty="0"/>
              <a:t>Térence 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657266B-DC1F-4579-A315-02A2C492F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64" y="2060848"/>
            <a:ext cx="3596607" cy="1884040"/>
          </a:xfrm>
        </p:spPr>
        <p:txBody>
          <a:bodyPr/>
          <a:lstStyle/>
          <a:p>
            <a:r>
              <a:rPr lang="fr-FR" dirty="0"/>
              <a:t>Versionning GIT de la conception de notre projet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75CBEC-4695-48ED-BE13-BEC46942D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9755" y="4437112"/>
            <a:ext cx="3805063" cy="1510680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Lien : </a:t>
            </a:r>
            <a:r>
              <a:rPr lang="fr-FR" sz="2400" dirty="0">
                <a:hlinkClick r:id="rId2"/>
              </a:rPr>
              <a:t>https://github.com/kevinkann98/PROJET-JAVA</a:t>
            </a:r>
            <a:r>
              <a:rPr lang="fr-FR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Login : kevinkann98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Password</a:t>
            </a:r>
            <a:r>
              <a:rPr lang="fr-FR" sz="2400" dirty="0"/>
              <a:t> : CaCaPiPi4</a:t>
            </a:r>
          </a:p>
        </p:txBody>
      </p:sp>
      <p:pic>
        <p:nvPicPr>
          <p:cNvPr id="14" name="Image 1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7BBF6A1-4643-41A3-A808-E2CAAA0E4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68" y="2973860"/>
            <a:ext cx="7390557" cy="3884140"/>
          </a:xfrm>
          <a:prstGeom prst="rect">
            <a:avLst/>
          </a:prstGeom>
        </p:spPr>
      </p:pic>
      <p:pic>
        <p:nvPicPr>
          <p:cNvPr id="16" name="Image 1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8148698-1729-4E03-A423-0DB381C944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980" y="0"/>
            <a:ext cx="8368845" cy="287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9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9E9A6-7E7F-4B06-A222-700659FBD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260648"/>
            <a:ext cx="9144001" cy="925860"/>
          </a:xfrm>
        </p:spPr>
        <p:txBody>
          <a:bodyPr/>
          <a:lstStyle/>
          <a:p>
            <a:pPr algn="ctr"/>
            <a:r>
              <a:rPr lang="fr-FR" dirty="0"/>
              <a:t>Bilans individuels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E47D96A-591F-42D9-9709-73D145459EB4}"/>
              </a:ext>
            </a:extLst>
          </p:cNvPr>
          <p:cNvSpPr txBox="1"/>
          <p:nvPr/>
        </p:nvSpPr>
        <p:spPr>
          <a:xfrm>
            <a:off x="477788" y="1628800"/>
            <a:ext cx="1116124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AFKIR Sofia : </a:t>
            </a:r>
          </a:p>
          <a:p>
            <a:r>
              <a:rPr lang="fr-FR" sz="2300" dirty="0"/>
              <a:t>Ce projet fut tout d’abord très intéressant par le fait qu’il alliait deux </a:t>
            </a:r>
            <a:r>
              <a:rPr lang="fr-FR" sz="2300" dirty="0" err="1"/>
              <a:t>languages</a:t>
            </a:r>
            <a:r>
              <a:rPr lang="fr-FR" sz="2300" dirty="0"/>
              <a:t> de programmation différents : Java et SQL mais tous deux complémentaires. De plus, j’ai pu développer de nouvelles compétences avec l’utilisation de la libraire graphique </a:t>
            </a:r>
            <a:r>
              <a:rPr lang="fr-FR" sz="2300" dirty="0" err="1"/>
              <a:t>JFreeChart</a:t>
            </a:r>
            <a:r>
              <a:rPr lang="fr-FR" sz="2300" dirty="0"/>
              <a:t>.</a:t>
            </a:r>
          </a:p>
          <a:p>
            <a:endParaRPr lang="fr-FR" dirty="0"/>
          </a:p>
          <a:p>
            <a:r>
              <a:rPr lang="fr-FR" sz="2500" dirty="0"/>
              <a:t>POISSONIER-LAUNAY Terence :</a:t>
            </a:r>
          </a:p>
          <a:p>
            <a:r>
              <a:rPr lang="fr-FR" sz="2300" dirty="0"/>
              <a:t>Ce projet a été une nouvelle expérience concrète en programmation et m'a permis de m'améliorer dans ma maitrise du langage Java et notamment dans l’utilisation de java Swing.</a:t>
            </a:r>
          </a:p>
          <a:p>
            <a:endParaRPr lang="fr-FR" dirty="0"/>
          </a:p>
          <a:p>
            <a:r>
              <a:rPr lang="fr-FR" sz="2500" dirty="0"/>
              <a:t>KANN Kévin :</a:t>
            </a:r>
          </a:p>
          <a:p>
            <a:r>
              <a:rPr lang="fr-FR" sz="2300" dirty="0"/>
              <a:t>Ce projet m’a beaucoup plus dans le sens où il m’a permis d’approfondir mes compétences en conception POO JAVA mais également celles du </a:t>
            </a:r>
            <a:r>
              <a:rPr lang="fr-FR" sz="2300" dirty="0" err="1"/>
              <a:t>back-end</a:t>
            </a:r>
            <a:r>
              <a:rPr lang="fr-FR" sz="2300" dirty="0"/>
              <a:t> en manipulant les bases de données. Je suis satisfait du résultat final bien que perfectible.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211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C4149-A941-4C8E-B670-EBD92343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collectif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D7F065-E6D9-49F0-B17E-289B286AD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2362199"/>
            <a:ext cx="9134391" cy="41148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 </a:t>
            </a:r>
            <a:r>
              <a:rPr lang="fr-FR" sz="2500" dirty="0"/>
              <a:t>Temps imparti court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500" dirty="0"/>
              <a:t>  Travail en équipe  </a:t>
            </a:r>
          </a:p>
          <a:p>
            <a:pPr marL="0" indent="0">
              <a:buNone/>
            </a:pPr>
            <a:r>
              <a:rPr lang="fr-FR" sz="2500" dirty="0"/>
              <a:t>           - échange de connaissances</a:t>
            </a:r>
          </a:p>
          <a:p>
            <a:pPr marL="0" indent="0">
              <a:buNone/>
            </a:pPr>
            <a:r>
              <a:rPr lang="fr-FR" sz="2500" dirty="0"/>
              <a:t>           - entraide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500" dirty="0"/>
              <a:t>  Répartition des tâches selon l’avancée de chacun </a:t>
            </a:r>
          </a:p>
        </p:txBody>
      </p:sp>
    </p:spTree>
    <p:extLst>
      <p:ext uri="{BB962C8B-B14F-4D97-AF65-F5344CB8AC3E}">
        <p14:creationId xmlns:p14="http://schemas.microsoft.com/office/powerpoint/2010/main" val="284826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8786A0-8B88-4BF5-B7D1-E32AC7C1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815752"/>
          </a:xfrm>
        </p:spPr>
        <p:txBody>
          <a:bodyPr/>
          <a:lstStyle/>
          <a:p>
            <a:r>
              <a:rPr lang="fr-FR" dirty="0"/>
              <a:t>Bibliographie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209B3E-3886-48AD-B0C6-0922BC014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4781" y="1412776"/>
            <a:ext cx="4419599" cy="4607025"/>
          </a:xfrm>
        </p:spPr>
        <p:txBody>
          <a:bodyPr/>
          <a:lstStyle/>
          <a:p>
            <a:r>
              <a:rPr lang="fr-FR" dirty="0">
                <a:hlinkClick r:id="rId2"/>
              </a:rPr>
              <a:t>openclassrooms.com</a:t>
            </a:r>
            <a:endParaRPr lang="fr-FR" dirty="0"/>
          </a:p>
          <a:p>
            <a:r>
              <a:rPr lang="fr-FR" dirty="0">
                <a:hlinkClick r:id="rId3"/>
              </a:rPr>
              <a:t>developpez.net</a:t>
            </a:r>
            <a:endParaRPr lang="fr-FR" dirty="0"/>
          </a:p>
          <a:p>
            <a:r>
              <a:rPr lang="fr-FR" dirty="0"/>
              <a:t>stackoverflow.com</a:t>
            </a:r>
          </a:p>
          <a:p>
            <a:r>
              <a:rPr lang="fr-FR" dirty="0"/>
              <a:t>https://pedago-ece.campusonline.me/pluginfile.php/233754/mod_resource/content/1/JFreeChart.pdf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2D4BDFF-953A-4A3A-A60F-61AE79401D55}"/>
              </a:ext>
            </a:extLst>
          </p:cNvPr>
          <p:cNvSpPr txBox="1">
            <a:spLocks/>
          </p:cNvSpPr>
          <p:nvPr/>
        </p:nvSpPr>
        <p:spPr>
          <a:xfrm>
            <a:off x="7248526" y="1352551"/>
            <a:ext cx="49403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597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Sommaire :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>
                <a:hlinkClick r:id="rId2" action="ppaction://hlinksldjump"/>
              </a:rPr>
              <a:t>Diagramme de classes</a:t>
            </a:r>
            <a:endParaRPr lang="fr-FR" dirty="0"/>
          </a:p>
          <a:p>
            <a:pPr rtl="0"/>
            <a:r>
              <a:rPr lang="fr-FR" dirty="0">
                <a:hlinkClick r:id="rId3" action="ppaction://hlinksldjump"/>
              </a:rPr>
              <a:t>Conception technique</a:t>
            </a:r>
            <a:endParaRPr lang="fr-FR" dirty="0"/>
          </a:p>
          <a:p>
            <a:pPr rtl="0"/>
            <a:r>
              <a:rPr lang="fr-FR" dirty="0">
                <a:hlinkClick r:id="rId4" action="ppaction://hlinksldjump"/>
              </a:rPr>
              <a:t>Maquette de notre UI</a:t>
            </a:r>
            <a:endParaRPr lang="fr-FR" dirty="0"/>
          </a:p>
          <a:p>
            <a:pPr rtl="0"/>
            <a:r>
              <a:rPr lang="fr-FR" dirty="0">
                <a:hlinkClick r:id="rId5" action="ppaction://hlinksldjump"/>
              </a:rPr>
              <a:t>Versioning GIT</a:t>
            </a:r>
            <a:endParaRPr lang="fr-FR" dirty="0"/>
          </a:p>
          <a:p>
            <a:pPr rtl="0"/>
            <a:r>
              <a:rPr lang="fr-FR" dirty="0">
                <a:hlinkClick r:id="rId6" action="ppaction://hlinksldjump"/>
              </a:rPr>
              <a:t>Bilans</a:t>
            </a:r>
            <a:endParaRPr lang="fr-FR" dirty="0"/>
          </a:p>
          <a:p>
            <a:pPr rtl="0"/>
            <a:r>
              <a:rPr lang="fr-FR" dirty="0">
                <a:hlinkClick r:id="rId7" action="ppaction://hlinksldjump"/>
              </a:rPr>
              <a:t>Bibliographie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22C4186-CD02-4211-9024-AB62D3A6B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64" y="2852936"/>
            <a:ext cx="3596607" cy="1287016"/>
          </a:xfrm>
        </p:spPr>
        <p:txBody>
          <a:bodyPr/>
          <a:lstStyle/>
          <a:p>
            <a:r>
              <a:rPr lang="fr-FR" dirty="0"/>
              <a:t>Diagramme de classes</a:t>
            </a:r>
          </a:p>
        </p:txBody>
      </p:sp>
      <p:pic>
        <p:nvPicPr>
          <p:cNvPr id="5" name="Espace réservé pour une image 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E67468C-CB52-4285-88F3-7057652CD3B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" r="430"/>
          <a:stretch>
            <a:fillRect/>
          </a:stretch>
        </p:blipFill>
        <p:spPr>
          <a:xfrm>
            <a:off x="4074747" y="56599"/>
            <a:ext cx="8093761" cy="6744802"/>
          </a:xfrm>
        </p:spPr>
      </p:pic>
    </p:spTree>
    <p:extLst>
      <p:ext uri="{BB962C8B-B14F-4D97-AF65-F5344CB8AC3E}">
        <p14:creationId xmlns:p14="http://schemas.microsoft.com/office/powerpoint/2010/main" val="29816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C5211-55F6-46FD-9867-4B3411257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8" y="3079068"/>
            <a:ext cx="3888432" cy="699864"/>
          </a:xfrm>
        </p:spPr>
        <p:txBody>
          <a:bodyPr/>
          <a:lstStyle/>
          <a:p>
            <a:r>
              <a:rPr lang="fr-FR" dirty="0"/>
              <a:t>Package </a:t>
            </a:r>
            <a:r>
              <a:rPr lang="fr-FR" dirty="0" err="1"/>
              <a:t>Modele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7668954-6F3C-44BA-8697-B521E7263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30" t="627" r="3170" b="2752"/>
          <a:stretch/>
        </p:blipFill>
        <p:spPr>
          <a:xfrm>
            <a:off x="4078188" y="19563"/>
            <a:ext cx="6912768" cy="683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1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19F97-4CB9-470B-AA11-025C17E5F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72" y="3115072"/>
            <a:ext cx="3059831" cy="627856"/>
          </a:xfrm>
        </p:spPr>
        <p:txBody>
          <a:bodyPr/>
          <a:lstStyle/>
          <a:p>
            <a:r>
              <a:rPr lang="fr-FR" dirty="0"/>
              <a:t>Package DAO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70345F1-438B-4DC3-8B87-B2C742118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8188" y="96757"/>
            <a:ext cx="6912768" cy="666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7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226FB3-0C40-4EEF-97E2-6D9D52F4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80" y="3115072"/>
            <a:ext cx="2771799" cy="627856"/>
          </a:xfrm>
        </p:spPr>
        <p:txBody>
          <a:bodyPr/>
          <a:lstStyle/>
          <a:p>
            <a:r>
              <a:rPr lang="fr-FR" dirty="0"/>
              <a:t>Package Vue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36AAF8C-39DD-41E9-86C8-4B6986F6A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27" t="1831" r="7527" b="6113"/>
          <a:stretch/>
        </p:blipFill>
        <p:spPr>
          <a:xfrm>
            <a:off x="4078188" y="0"/>
            <a:ext cx="7056784" cy="689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0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D505F0-FF74-4856-861A-37F0DA583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031776"/>
          </a:xfrm>
        </p:spPr>
        <p:txBody>
          <a:bodyPr/>
          <a:lstStyle/>
          <a:p>
            <a:r>
              <a:rPr lang="fr-FR" dirty="0"/>
              <a:t>Conception technique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F5102C5-D63B-48ED-A6D4-FED9557ED54C}"/>
              </a:ext>
            </a:extLst>
          </p:cNvPr>
          <p:cNvSpPr txBox="1"/>
          <p:nvPr/>
        </p:nvSpPr>
        <p:spPr>
          <a:xfrm>
            <a:off x="909836" y="1988840"/>
            <a:ext cx="103691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Package </a:t>
            </a:r>
            <a:r>
              <a:rPr lang="fr-FR" sz="2400" dirty="0" err="1"/>
              <a:t>Modele</a:t>
            </a:r>
            <a:r>
              <a:rPr lang="fr-FR" sz="2400" dirty="0"/>
              <a:t>              </a:t>
            </a:r>
          </a:p>
          <a:p>
            <a:r>
              <a:rPr lang="fr-FR" sz="2400" dirty="0"/>
              <a:t>                                                  Classes où sont stockées les informations</a:t>
            </a:r>
          </a:p>
          <a:p>
            <a:r>
              <a:rPr lang="fr-FR" sz="2400" dirty="0"/>
              <a:t>                                                                  de la BD.</a:t>
            </a:r>
          </a:p>
          <a:p>
            <a:endParaRPr lang="fr-FR" sz="2400" dirty="0"/>
          </a:p>
          <a:p>
            <a:r>
              <a:rPr lang="fr-FR" sz="2400" dirty="0"/>
              <a:t>Package Vue</a:t>
            </a:r>
          </a:p>
          <a:p>
            <a:r>
              <a:rPr lang="fr-FR" sz="2400" dirty="0"/>
              <a:t>                                                  Interface graphique.</a:t>
            </a:r>
          </a:p>
          <a:p>
            <a:endParaRPr lang="fr-FR" sz="2400" dirty="0"/>
          </a:p>
          <a:p>
            <a:r>
              <a:rPr lang="fr-FR" sz="2400" dirty="0"/>
              <a:t>Package DAO</a:t>
            </a:r>
          </a:p>
          <a:p>
            <a:r>
              <a:rPr lang="fr-FR" sz="2400" dirty="0"/>
              <a:t>                                                  Gère les connexions et les requêtes avec la BD depuis 				    l’interface graphique.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5820FD6B-9637-4513-84BD-A7E80D8A4932}"/>
              </a:ext>
            </a:extLst>
          </p:cNvPr>
          <p:cNvSpPr/>
          <p:nvPr/>
        </p:nvSpPr>
        <p:spPr>
          <a:xfrm>
            <a:off x="3502124" y="2492896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F0B13F8D-CE7D-4DF7-838A-EA5FDCFA0CD7}"/>
              </a:ext>
            </a:extLst>
          </p:cNvPr>
          <p:cNvSpPr/>
          <p:nvPr/>
        </p:nvSpPr>
        <p:spPr>
          <a:xfrm>
            <a:off x="3502124" y="3959629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6582A298-E339-4CCC-A267-D4720E7AA8BB}"/>
              </a:ext>
            </a:extLst>
          </p:cNvPr>
          <p:cNvSpPr/>
          <p:nvPr/>
        </p:nvSpPr>
        <p:spPr>
          <a:xfrm>
            <a:off x="3502124" y="5085184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98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7ABF0-33AC-4303-8913-B02946FD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1"/>
          <a:lstStyle/>
          <a:p>
            <a:pPr algn="ctr"/>
            <a:r>
              <a:rPr lang="fr-FR" dirty="0"/>
              <a:t>Design de l’interface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8D8D6E-9387-4A8E-91AE-DE92A6DA9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657" y="1752600"/>
            <a:ext cx="4741095" cy="914400"/>
          </a:xfrm>
        </p:spPr>
        <p:txBody>
          <a:bodyPr/>
          <a:lstStyle/>
          <a:p>
            <a:r>
              <a:rPr lang="fr-FR" cap="none" dirty="0">
                <a:cs typeface="Calibri" panose="020F0502020204030204" pitchFamily="34" charset="0"/>
              </a:rPr>
              <a:t>Page d’accueil de l’application :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912332-A364-42E7-872F-0EAEFD27B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4931" y="1737460"/>
            <a:ext cx="4741093" cy="914400"/>
          </a:xfrm>
        </p:spPr>
        <p:txBody>
          <a:bodyPr/>
          <a:lstStyle/>
          <a:p>
            <a:r>
              <a:rPr lang="fr-FR" cap="none" dirty="0"/>
              <a:t>Menu principal :</a:t>
            </a:r>
          </a:p>
        </p:txBody>
      </p:sp>
      <p:pic>
        <p:nvPicPr>
          <p:cNvPr id="11" name="Espace réservé du contenu 1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0EDBF1C-8F0D-4F62-ACBD-BDC3D66795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" y="2996953"/>
            <a:ext cx="6007558" cy="3224616"/>
          </a:xfrm>
        </p:spPr>
      </p:pic>
      <p:pic>
        <p:nvPicPr>
          <p:cNvPr id="14" name="Espace réservé du contenu 1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F7CA086-AAF9-45E7-A138-CF1A1C494BF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440" y="2996953"/>
            <a:ext cx="5925133" cy="3224616"/>
          </a:xfrm>
        </p:spPr>
      </p:pic>
    </p:spTree>
    <p:extLst>
      <p:ext uri="{BB962C8B-B14F-4D97-AF65-F5344CB8AC3E}">
        <p14:creationId xmlns:p14="http://schemas.microsoft.com/office/powerpoint/2010/main" val="75951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7ABF0-33AC-4303-8913-B02946FD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1"/>
          <a:lstStyle/>
          <a:p>
            <a:pPr algn="ctr"/>
            <a:r>
              <a:rPr lang="fr-FR" dirty="0"/>
              <a:t>Design de l’interface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8D8D6E-9387-4A8E-91AE-DE92A6DA9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657" y="1752600"/>
            <a:ext cx="4741095" cy="914400"/>
          </a:xfrm>
        </p:spPr>
        <p:txBody>
          <a:bodyPr/>
          <a:lstStyle/>
          <a:p>
            <a:r>
              <a:rPr lang="fr-FR" cap="none" dirty="0">
                <a:cs typeface="Calibri" panose="020F0502020204030204" pitchFamily="34" charset="0"/>
              </a:rPr>
              <a:t>Page de visualisation :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912332-A364-42E7-872F-0EAEFD27B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52378" y="1752600"/>
            <a:ext cx="4741093" cy="914400"/>
          </a:xfrm>
        </p:spPr>
        <p:txBody>
          <a:bodyPr/>
          <a:lstStyle/>
          <a:p>
            <a:r>
              <a:rPr lang="fr-FR" cap="none" dirty="0"/>
              <a:t>Page statistiques :</a:t>
            </a:r>
          </a:p>
        </p:txBody>
      </p:sp>
      <p:pic>
        <p:nvPicPr>
          <p:cNvPr id="10" name="Espace réservé du contenu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0560BEC-EB04-4CD4-B0A3-5AAA5E6467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" y="3082580"/>
            <a:ext cx="6120680" cy="3394420"/>
          </a:xfrm>
        </p:spPr>
      </p:pic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5EAC63A-C8A1-4C5B-B28F-1EF3125DCE0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534572" y="3053473"/>
            <a:ext cx="4104456" cy="34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7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unnel bleu numérique 16: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5_TF02895261_TF02895261.potx" id="{D591E305-304E-4F08-83F3-B9147EDAAFB5}" vid="{F4994B82-D552-431A-8540-55AA87CE1401}"/>
    </a:ext>
  </a:extLst>
</a:theme>
</file>

<file path=ppt/theme/theme2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4873beb7-5857-4685-be1f-d57550cc96c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tunnel bleu numérique pour les professionnels (grand écran)</Template>
  <TotalTime>0</TotalTime>
  <Words>302</Words>
  <Application>Microsoft Office PowerPoint</Application>
  <PresentationFormat>Personnalisé</PresentationFormat>
  <Paragraphs>58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Corbel</vt:lpstr>
      <vt:lpstr>Wingdings</vt:lpstr>
      <vt:lpstr>Tunnel bleu numérique 16:9</vt:lpstr>
      <vt:lpstr>Projet POO Java: Gestion informatique d’une école </vt:lpstr>
      <vt:lpstr>Sommaire :</vt:lpstr>
      <vt:lpstr>Diagramme de classes</vt:lpstr>
      <vt:lpstr>Package Modele</vt:lpstr>
      <vt:lpstr>Package DAO</vt:lpstr>
      <vt:lpstr>Package Vue</vt:lpstr>
      <vt:lpstr>Conception technique</vt:lpstr>
      <vt:lpstr>Design de l’interface</vt:lpstr>
      <vt:lpstr>Design de l’interface</vt:lpstr>
      <vt:lpstr>Versionning GIT de la conception de notre projet</vt:lpstr>
      <vt:lpstr>Bilans individuels</vt:lpstr>
      <vt:lpstr>Bilan collectif</vt:lpstr>
      <vt:lpstr>Bibliographie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2019-05-04T09:41:48Z</dcterms:created>
  <dcterms:modified xsi:type="dcterms:W3CDTF">2019-06-09T21:42:50Z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