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4" autoAdjust="0"/>
    <p:restoredTop sz="94660"/>
  </p:normalViewPr>
  <p:slideViewPr>
    <p:cSldViewPr snapToGrid="0">
      <p:cViewPr>
        <p:scale>
          <a:sx n="381" d="100"/>
          <a:sy n="381" d="100"/>
        </p:scale>
        <p:origin x="-15568" y="-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6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095375"/>
            <a:ext cx="4280535" cy="428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095375"/>
            <a:ext cx="4410075" cy="446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08244" y="2129817"/>
            <a:ext cx="96426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smtClean="0">
                <a:latin typeface="Menlo" charset="0"/>
                <a:ea typeface="Menlo" charset="0"/>
                <a:cs typeface="Menlo" charset="0"/>
              </a:rPr>
              <a:t>Off-campus Housing Location</a:t>
            </a:r>
            <a:endParaRPr lang="en-US" sz="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54058" y="2444304"/>
            <a:ext cx="722733" cy="189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Car Renta</a:t>
            </a:r>
            <a:r>
              <a:rPr lang="en-US" sz="600" dirty="0">
                <a:latin typeface="Menlo" charset="0"/>
                <a:ea typeface="Menlo" charset="0"/>
                <a:cs typeface="Menlo" charset="0"/>
              </a:rPr>
              <a:t>l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71612" y="2519083"/>
            <a:ext cx="873263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Airport Pickup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1747" y="2757475"/>
            <a:ext cx="1098381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Gain familiarity of the new environment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4219" y="3195368"/>
            <a:ext cx="971640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Housing Furniture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9710" y="2849808"/>
            <a:ext cx="9716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Off-campus Housing Roommate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85906" y="3356693"/>
            <a:ext cx="490963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Dining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86779" y="3652347"/>
            <a:ext cx="974852" cy="2828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International Student Community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1678" y="4055267"/>
            <a:ext cx="97485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smtClean="0">
                <a:latin typeface="Menlo" charset="0"/>
                <a:ea typeface="Menlo" charset="0"/>
                <a:cs typeface="Menlo" charset="0"/>
              </a:rPr>
              <a:t>J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21106" y="3552806"/>
            <a:ext cx="97485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Banking and Communications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2697" y="3310526"/>
            <a:ext cx="956669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No/Not aware of usable resources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17643" y="4467245"/>
            <a:ext cx="787859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Overcharged Housing etc.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43834" y="3465510"/>
            <a:ext cx="629976" cy="18683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Isolation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4849" y="3726398"/>
            <a:ext cx="886058" cy="18466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Bad roommates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38448" y="4109989"/>
            <a:ext cx="609441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Financial Imbalance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71212" y="3900511"/>
            <a:ext cx="92701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Resources sought by themselves not trustworthy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1714" y="4832554"/>
            <a:ext cx="78390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Shocked by </a:t>
            </a:r>
            <a:r>
              <a:rPr lang="en-US" sz="600" smtClean="0">
                <a:latin typeface="Menlo" charset="0"/>
                <a:ea typeface="Menlo" charset="0"/>
                <a:cs typeface="Menlo" charset="0"/>
              </a:rPr>
              <a:t>cultural environment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71612" y="1396458"/>
            <a:ext cx="69838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Cheap Housing and Meals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18958" y="1937356"/>
            <a:ext cx="69838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Self &amp; Society Mutual Acceptance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6756" y="1508944"/>
            <a:ext cx="698385" cy="18466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Convenient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72522" y="1983522"/>
            <a:ext cx="69838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Better Awareness of </a:t>
            </a:r>
          </a:p>
        </p:txBody>
      </p:sp>
    </p:spTree>
    <p:extLst>
      <p:ext uri="{BB962C8B-B14F-4D97-AF65-F5344CB8AC3E}">
        <p14:creationId xmlns:p14="http://schemas.microsoft.com/office/powerpoint/2010/main" val="199568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1" y="5232400"/>
            <a:ext cx="4572000" cy="162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2936" y="5232400"/>
            <a:ext cx="4572000" cy="162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152401" y="2031987"/>
            <a:ext cx="4572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826936" y="2031987"/>
            <a:ext cx="4572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7467600" y="2031986"/>
            <a:ext cx="4572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3124202" y="888987"/>
            <a:ext cx="2286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6781800" y="888987"/>
            <a:ext cx="2286001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3124201" y="3174986"/>
            <a:ext cx="2286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6781803" y="3174985"/>
            <a:ext cx="2286001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6" y="694253"/>
            <a:ext cx="1773936" cy="3449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66" y="5283199"/>
            <a:ext cx="952500" cy="215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839" y="5300132"/>
            <a:ext cx="6223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834" y="5283199"/>
            <a:ext cx="622300" cy="444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802" y="5283199"/>
            <a:ext cx="1143000" cy="215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361" y="711186"/>
            <a:ext cx="927100" cy="279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596" y="711186"/>
            <a:ext cx="431800" cy="431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3961" y="2997201"/>
            <a:ext cx="952500" cy="254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3096" y="3009901"/>
            <a:ext cx="495300" cy="482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5469" y="708986"/>
            <a:ext cx="1219200" cy="279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9849" y="693333"/>
            <a:ext cx="546100" cy="444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6606" y="3014134"/>
            <a:ext cx="685800" cy="2413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6392" y="2997201"/>
            <a:ext cx="558800" cy="444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6790" y="700520"/>
            <a:ext cx="1320800" cy="25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97590" y="749286"/>
            <a:ext cx="406400" cy="482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52740" y="700520"/>
            <a:ext cx="1744980" cy="3217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57866" y="67733"/>
            <a:ext cx="3881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21255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 Li</dc:creator>
  <cp:lastModifiedBy>Kun Qian</cp:lastModifiedBy>
  <cp:revision>9</cp:revision>
  <dcterms:created xsi:type="dcterms:W3CDTF">2017-01-20T00:27:18Z</dcterms:created>
  <dcterms:modified xsi:type="dcterms:W3CDTF">2017-01-27T04:28:01Z</dcterms:modified>
</cp:coreProperties>
</file>