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69" autoAdjust="0"/>
    <p:restoredTop sz="94660"/>
  </p:normalViewPr>
  <p:slideViewPr>
    <p:cSldViewPr snapToGrid="0">
      <p:cViewPr>
        <p:scale>
          <a:sx n="285" d="100"/>
          <a:sy n="285" d="100"/>
        </p:scale>
        <p:origin x="-9808" y="-5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A00C-F16B-42E7-8B6A-97314FC2F8D5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F248-1063-41B9-BD31-8F3C6B5B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7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A00C-F16B-42E7-8B6A-97314FC2F8D5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F248-1063-41B9-BD31-8F3C6B5B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4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A00C-F16B-42E7-8B6A-97314FC2F8D5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F248-1063-41B9-BD31-8F3C6B5B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5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A00C-F16B-42E7-8B6A-97314FC2F8D5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F248-1063-41B9-BD31-8F3C6B5B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A00C-F16B-42E7-8B6A-97314FC2F8D5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F248-1063-41B9-BD31-8F3C6B5B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6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A00C-F16B-42E7-8B6A-97314FC2F8D5}" type="datetimeFigureOut">
              <a:rPr lang="en-US" smtClean="0"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F248-1063-41B9-BD31-8F3C6B5B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3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A00C-F16B-42E7-8B6A-97314FC2F8D5}" type="datetimeFigureOut">
              <a:rPr lang="en-US" smtClean="0"/>
              <a:t>1/26/17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F248-1063-41B9-BD31-8F3C6B5B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0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A00C-F16B-42E7-8B6A-97314FC2F8D5}" type="datetimeFigureOut">
              <a:rPr lang="en-US" smtClean="0"/>
              <a:t>1/26/17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F248-1063-41B9-BD31-8F3C6B5B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2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A00C-F16B-42E7-8B6A-97314FC2F8D5}" type="datetimeFigureOut">
              <a:rPr lang="en-US" smtClean="0"/>
              <a:t>1/26/17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F248-1063-41B9-BD31-8F3C6B5B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2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A00C-F16B-42E7-8B6A-97314FC2F8D5}" type="datetimeFigureOut">
              <a:rPr lang="en-US" smtClean="0"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F248-1063-41B9-BD31-8F3C6B5B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7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A00C-F16B-42E7-8B6A-97314FC2F8D5}" type="datetimeFigureOut">
              <a:rPr lang="en-US" smtClean="0"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F248-1063-41B9-BD31-8F3C6B5B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3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5A00C-F16B-42E7-8B6A-97314FC2F8D5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5F248-1063-41B9-BD31-8F3C6B5BB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7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177" y="1095375"/>
            <a:ext cx="4280535" cy="428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91" y="1095375"/>
            <a:ext cx="4410075" cy="4462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808244" y="2129817"/>
            <a:ext cx="964260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smtClean="0">
                <a:latin typeface="Menlo" charset="0"/>
                <a:ea typeface="Menlo" charset="0"/>
                <a:cs typeface="Menlo" charset="0"/>
              </a:rPr>
              <a:t>Off-campus Housing Location</a:t>
            </a:r>
            <a:endParaRPr lang="en-US" sz="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89104" y="2471311"/>
            <a:ext cx="722733" cy="189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%empty</a:t>
            </a:r>
            <a:endParaRPr lang="en-US" sz="6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71612" y="2519083"/>
            <a:ext cx="873263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%empty</a:t>
            </a:r>
            <a:endParaRPr lang="en-US" sz="6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71747" y="2757475"/>
            <a:ext cx="1098381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%empty</a:t>
            </a:r>
            <a:endParaRPr lang="en-US" sz="6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4219" y="3195368"/>
            <a:ext cx="971640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Housing Furniture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99710" y="2849808"/>
            <a:ext cx="97164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Off-campus Housing Roommate Search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85906" y="3356693"/>
            <a:ext cx="958969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Dining (national cuisine)</a:t>
            </a:r>
            <a:endParaRPr lang="en-US" sz="6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86779" y="3652347"/>
            <a:ext cx="9748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Housing Reviews and Community suggestions</a:t>
            </a:r>
            <a:endParaRPr lang="en-US" sz="6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1678" y="4085177"/>
            <a:ext cx="97485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%empty</a:t>
            </a:r>
            <a:endParaRPr lang="en-US" sz="6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21106" y="3552806"/>
            <a:ext cx="97485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%empty</a:t>
            </a:r>
            <a:endParaRPr lang="en-US" sz="6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12697" y="3310526"/>
            <a:ext cx="95666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Not familiar with the neighborhood</a:t>
            </a:r>
            <a:endParaRPr lang="en-US" sz="6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95141" y="4498746"/>
            <a:ext cx="787859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Overcharged Housing etc.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3667" y="3576101"/>
            <a:ext cx="781473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Dangerous neighborhood</a:t>
            </a:r>
            <a:endParaRPr lang="en-US" sz="6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48002" y="3768976"/>
            <a:ext cx="886058" cy="18466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Bad roommates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38448" y="4109989"/>
            <a:ext cx="609441" cy="18466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%empty</a:t>
            </a:r>
            <a:endParaRPr lang="en-US" sz="6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70673" y="3901305"/>
            <a:ext cx="927017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Housing r</a:t>
            </a:r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esources </a:t>
            </a:r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sought by themselves not trustworthy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79257" y="4464248"/>
            <a:ext cx="78390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Shocked by cultural </a:t>
            </a:r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environment?</a:t>
            </a:r>
            <a:endParaRPr lang="en-US" sz="6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71612" y="1396458"/>
            <a:ext cx="69838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Cheap Housing and Meals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18958" y="1937356"/>
            <a:ext cx="69838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Quick settling down</a:t>
            </a:r>
            <a:endParaRPr lang="en-US" sz="6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96756" y="1508944"/>
            <a:ext cx="69838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Easy searching and comparing </a:t>
            </a:r>
            <a:endParaRPr lang="en-US" sz="6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69185" y="1991317"/>
            <a:ext cx="698385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600" smtClean="0">
                <a:latin typeface="Menlo" charset="0"/>
                <a:ea typeface="Menlo" charset="0"/>
                <a:cs typeface="Menlo" charset="0"/>
              </a:rPr>
              <a:t>Suitable roommates</a:t>
            </a:r>
            <a:endParaRPr lang="en-US" sz="6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3168" y="2563951"/>
            <a:ext cx="698385" cy="55399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Easy commute between home and campus</a:t>
            </a:r>
            <a:endParaRPr lang="en-US" sz="6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77172" y="3552806"/>
            <a:ext cx="956669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600" smtClean="0">
                <a:latin typeface="Menlo" charset="0"/>
                <a:ea typeface="Menlo" charset="0"/>
                <a:cs typeface="Menlo" charset="0"/>
              </a:rPr>
              <a:t>Less Searching Time</a:t>
            </a:r>
            <a:endParaRPr lang="en-US" sz="6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91123" y="2379285"/>
            <a:ext cx="971640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Housing App</a:t>
            </a:r>
            <a:endParaRPr lang="en-US" sz="6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88496" y="1442624"/>
            <a:ext cx="69838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Tinder-like roommate searching &amp; engine</a:t>
            </a:r>
            <a:endParaRPr lang="en-US" sz="6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56871" y="2831918"/>
            <a:ext cx="971640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Roommate Pairing</a:t>
            </a:r>
            <a:endParaRPr lang="en-US" sz="6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03106" y="3116607"/>
            <a:ext cx="97164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Housing Search and (Long-term Airbnb functions e.g. Rating, descriptions, reviews, blah)</a:t>
            </a:r>
            <a:endParaRPr lang="en-US" sz="6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55506" y="2222150"/>
            <a:ext cx="698385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Better knowledge of potential roommate preference</a:t>
            </a:r>
            <a:endParaRPr lang="en-US" sz="6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87915" y="1421027"/>
            <a:ext cx="69838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Better housing location</a:t>
            </a:r>
            <a:endParaRPr lang="en-US" sz="6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31427" y="2267309"/>
            <a:ext cx="698385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Newsfeed of housing resources based on personal settings</a:t>
            </a:r>
            <a:endParaRPr lang="en-US" sz="6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13491" y="4237131"/>
            <a:ext cx="956669" cy="18466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600" smtClean="0">
                <a:latin typeface="Menlo" charset="0"/>
                <a:ea typeface="Menlo" charset="0"/>
                <a:cs typeface="Menlo" charset="0"/>
              </a:rPr>
              <a:t>Optimized budget</a:t>
            </a:r>
            <a:endParaRPr lang="en-US" sz="6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43562" y="4791470"/>
            <a:ext cx="95666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More time for adaptation to neighborhood</a:t>
            </a:r>
            <a:endParaRPr lang="en-US" sz="6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29631" y="4081219"/>
            <a:ext cx="956669" cy="18466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Improved Trust</a:t>
            </a:r>
            <a:endParaRPr lang="en-US" sz="6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51296" y="4672962"/>
            <a:ext cx="956669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Improved Trust/Face</a:t>
            </a:r>
            <a:endParaRPr lang="en-US" sz="6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22084" y="4341240"/>
            <a:ext cx="956669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Avoid bad housing choices</a:t>
            </a:r>
            <a:endParaRPr lang="en-US" sz="6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94725" y="4811461"/>
            <a:ext cx="956669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Menlo" charset="0"/>
                <a:ea typeface="Menlo" charset="0"/>
                <a:cs typeface="Menlo" charset="0"/>
              </a:rPr>
              <a:t>Faster housing-related knowledge learning curve</a:t>
            </a:r>
            <a:endParaRPr lang="en-US" sz="6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63588" y="5068469"/>
            <a:ext cx="956669" cy="18466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600" smtClean="0">
                <a:latin typeface="Menlo" charset="0"/>
                <a:ea typeface="Menlo" charset="0"/>
                <a:cs typeface="Menlo" charset="0"/>
              </a:rPr>
              <a:t>Safety</a:t>
            </a:r>
            <a:endParaRPr lang="en-US" sz="600" dirty="0" smtClean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68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1" y="5232400"/>
            <a:ext cx="4572000" cy="1625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12936" y="5232400"/>
            <a:ext cx="4572000" cy="1625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152401" y="2031987"/>
            <a:ext cx="4572000" cy="1828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3826936" y="2031987"/>
            <a:ext cx="4572000" cy="1828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7467600" y="2031986"/>
            <a:ext cx="4572000" cy="1828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3124202" y="888987"/>
            <a:ext cx="2286000" cy="1828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6200000">
            <a:off x="6781800" y="888987"/>
            <a:ext cx="2286001" cy="1828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200000">
            <a:off x="3124201" y="3174986"/>
            <a:ext cx="2286000" cy="1828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6781803" y="3174985"/>
            <a:ext cx="2286001" cy="1828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66" y="694253"/>
            <a:ext cx="1773936" cy="3449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866" y="5283199"/>
            <a:ext cx="952500" cy="2159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0839" y="5300132"/>
            <a:ext cx="622300" cy="60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834" y="5283199"/>
            <a:ext cx="622300" cy="444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6802" y="5283199"/>
            <a:ext cx="1143000" cy="2159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9361" y="711186"/>
            <a:ext cx="927100" cy="279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6596" y="711186"/>
            <a:ext cx="431800" cy="431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3961" y="2997201"/>
            <a:ext cx="952500" cy="254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63096" y="3009901"/>
            <a:ext cx="495300" cy="482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15469" y="708986"/>
            <a:ext cx="1219200" cy="279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19849" y="693333"/>
            <a:ext cx="546100" cy="4445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86606" y="3014134"/>
            <a:ext cx="685800" cy="2413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16392" y="2997201"/>
            <a:ext cx="558800" cy="4445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76790" y="700520"/>
            <a:ext cx="1320800" cy="254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97590" y="749286"/>
            <a:ext cx="406400" cy="4826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52740" y="700520"/>
            <a:ext cx="1744980" cy="32177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557866" y="67733"/>
            <a:ext cx="3881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The Business Model Canvas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52506" y="1309931"/>
            <a:ext cx="133119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Menlo" charset="0"/>
                <a:ea typeface="Menlo" charset="0"/>
                <a:cs typeface="Menlo" charset="0"/>
              </a:rPr>
              <a:t>Incoming (International) students</a:t>
            </a:r>
            <a:endParaRPr lang="en-US" sz="8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01928" y="2569223"/>
            <a:ext cx="133119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Menlo" charset="0"/>
                <a:ea typeface="Menlo" charset="0"/>
                <a:cs typeface="Menlo" charset="0"/>
              </a:rPr>
              <a:t>Veteran? (International) Students</a:t>
            </a:r>
            <a:endParaRPr lang="en-US" sz="8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101928" y="4176410"/>
            <a:ext cx="1331196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Menlo" charset="0"/>
                <a:ea typeface="Menlo" charset="0"/>
                <a:cs typeface="Menlo" charset="0"/>
              </a:rPr>
              <a:t>Landlord / householder</a:t>
            </a:r>
            <a:endParaRPr lang="en-US" sz="8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89802" y="3591940"/>
            <a:ext cx="1331196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Menlo" charset="0"/>
                <a:ea typeface="Menlo" charset="0"/>
                <a:cs typeface="Menlo" charset="0"/>
              </a:rPr>
              <a:t>App Store (Web)</a:t>
            </a:r>
            <a:endParaRPr lang="en-US" sz="8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62750" y="1231886"/>
            <a:ext cx="1331196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Menlo" charset="0"/>
                <a:ea typeface="Menlo" charset="0"/>
                <a:cs typeface="Menlo" charset="0"/>
              </a:rPr>
              <a:t>International Student Community</a:t>
            </a:r>
            <a:endParaRPr lang="en-US" sz="8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89802" y="1833491"/>
            <a:ext cx="1331196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Menlo" charset="0"/>
                <a:ea typeface="Menlo" charset="0"/>
                <a:cs typeface="Menlo" charset="0"/>
              </a:rPr>
              <a:t>Customer Reviews (Co-creation)</a:t>
            </a:r>
            <a:endParaRPr lang="en-US" sz="8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45538" y="2413360"/>
            <a:ext cx="1331196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Menlo" charset="0"/>
                <a:ea typeface="Menlo" charset="0"/>
                <a:cs typeface="Menlo" charset="0"/>
              </a:rPr>
              <a:t>Automated Info (FAQ)</a:t>
            </a:r>
            <a:endParaRPr lang="en-US" sz="8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26916" y="1932926"/>
            <a:ext cx="1331196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Menlo" charset="0"/>
                <a:ea typeface="Menlo" charset="0"/>
                <a:cs typeface="Menlo" charset="0"/>
              </a:rPr>
              <a:t>Search performance</a:t>
            </a:r>
            <a:endParaRPr lang="en-US" sz="8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44784" y="2644192"/>
            <a:ext cx="1331196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Menlo" charset="0"/>
                <a:ea typeface="Menlo" charset="0"/>
                <a:cs typeface="Menlo" charset="0"/>
              </a:rPr>
              <a:t>Find housing</a:t>
            </a:r>
            <a:endParaRPr lang="en-US" sz="8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66403" y="1676842"/>
            <a:ext cx="133119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Menlo" charset="0"/>
                <a:ea typeface="Menlo" charset="0"/>
                <a:cs typeface="Menlo" charset="0"/>
              </a:rPr>
              <a:t>Development and maintenance of platform</a:t>
            </a:r>
            <a:endParaRPr lang="en-US" sz="8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84671" y="3614504"/>
            <a:ext cx="1331196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Menlo" charset="0"/>
                <a:ea typeface="Menlo" charset="0"/>
                <a:cs typeface="Menlo" charset="0"/>
              </a:rPr>
              <a:t>Coder</a:t>
            </a:r>
            <a:endParaRPr lang="en-US" sz="8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79550" y="4130243"/>
            <a:ext cx="1331196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Menlo" charset="0"/>
                <a:ea typeface="Menlo" charset="0"/>
                <a:cs typeface="Menlo" charset="0"/>
              </a:rPr>
              <a:t>Moderator &amp; Arbitrator</a:t>
            </a:r>
            <a:endParaRPr lang="en-US" sz="8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64338" y="1401163"/>
            <a:ext cx="133119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800" smtClean="0">
                <a:latin typeface="Menlo" charset="0"/>
                <a:ea typeface="Menlo" charset="0"/>
                <a:cs typeface="Menlo" charset="0"/>
              </a:rPr>
              <a:t>Oversea educational institutions</a:t>
            </a:r>
            <a:endParaRPr lang="en-US" sz="8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80555" y="2351804"/>
            <a:ext cx="1331196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Menlo" charset="0"/>
                <a:ea typeface="Menlo" charset="0"/>
                <a:cs typeface="Menlo" charset="0"/>
              </a:rPr>
              <a:t>University</a:t>
            </a:r>
            <a:endParaRPr lang="en-US" sz="8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98806" y="5712478"/>
            <a:ext cx="1331196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Menlo" charset="0"/>
                <a:ea typeface="Menlo" charset="0"/>
                <a:cs typeface="Menlo" charset="0"/>
              </a:rPr>
              <a:t>Advertising (or coupon-styled)</a:t>
            </a:r>
            <a:endParaRPr lang="en-US" sz="8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79940" y="6247650"/>
            <a:ext cx="1331196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Menlo" charset="0"/>
                <a:ea typeface="Menlo" charset="0"/>
                <a:cs typeface="Menlo" charset="0"/>
              </a:rPr>
              <a:t>Promotion of housing resources</a:t>
            </a:r>
            <a:endParaRPr lang="en-US" sz="8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16777" y="5673252"/>
            <a:ext cx="1331196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Menlo" charset="0"/>
                <a:ea typeface="Menlo" charset="0"/>
                <a:cs typeface="Menlo" charset="0"/>
              </a:rPr>
              <a:t>Server maintenance</a:t>
            </a:r>
            <a:endParaRPr lang="en-US" sz="8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16777" y="6050182"/>
            <a:ext cx="1331196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800" smtClean="0">
                <a:latin typeface="Menlo" charset="0"/>
                <a:ea typeface="Menlo" charset="0"/>
                <a:cs typeface="Menlo" charset="0"/>
              </a:rPr>
              <a:t>Labor</a:t>
            </a:r>
            <a:endParaRPr lang="en-US" sz="8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16777" y="6438002"/>
            <a:ext cx="1331196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Menlo" charset="0"/>
                <a:ea typeface="Menlo" charset="0"/>
                <a:cs typeface="Menlo" charset="0"/>
              </a:rPr>
              <a:t>Advertising</a:t>
            </a:r>
            <a:endParaRPr lang="en-US" sz="8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216392" y="6050182"/>
            <a:ext cx="1331196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Menlo" charset="0"/>
                <a:ea typeface="Menlo" charset="0"/>
                <a:cs typeface="Menlo" charset="0"/>
              </a:rPr>
              <a:t>Processing Fee</a:t>
            </a:r>
            <a:endParaRPr lang="en-US" sz="8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52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211</Words>
  <Application>Microsoft Macintosh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Menlo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  Li</dc:creator>
  <cp:lastModifiedBy>Kun Qian</cp:lastModifiedBy>
  <cp:revision>89</cp:revision>
  <dcterms:created xsi:type="dcterms:W3CDTF">2017-01-20T00:27:18Z</dcterms:created>
  <dcterms:modified xsi:type="dcterms:W3CDTF">2017-01-27T05:35:01Z</dcterms:modified>
</cp:coreProperties>
</file>