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59" r:id="rId6"/>
    <p:sldId id="263" r:id="rId7"/>
    <p:sldId id="268" r:id="rId8"/>
    <p:sldId id="267" r:id="rId9"/>
    <p:sldId id="265" r:id="rId10"/>
    <p:sldId id="266" r:id="rId11"/>
    <p:sldId id="258"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6/14/2013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6/14/2013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6/14/2013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6/14/2013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6/14/2013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6/14/2013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6/14/2013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6/14/2013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6/14/2013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6/14/2013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9682092/databinding-in-angularj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tackoverflow.com/questions/14994391/how-do-i-think-in-angularjs-if-i-have-a-jquery-background" TargetMode="External"/><Relationship Id="rId3" Type="http://schemas.openxmlformats.org/officeDocument/2006/relationships/hyperlink" Target="http://blog.angularjs.org/" TargetMode="External"/><Relationship Id="rId7" Type="http://schemas.openxmlformats.org/officeDocument/2006/relationships/hyperlink" Target="http://www.cheatography.com/proloser/cheat-sheets/angular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thenittygritty.co/angularjs-pitfalls-using-scope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s://github.com/kevinkemp/Angular-Scrum" TargetMode="External"/><Relationship Id="rId4" Type="http://schemas.openxmlformats.org/officeDocument/2006/relationships/hyperlink" Target="https://github.com/angular/angular-seed" TargetMode="External"/><Relationship Id="rId9" Type="http://schemas.openxmlformats.org/officeDocument/2006/relationships/hyperlink" Target="http://www.egghead.io/"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odomvc.com/architecture-examples/angular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mature.  It’s fairly new.</a:t>
            </a:r>
          </a:p>
          <a:p>
            <a:r>
              <a:rPr lang="en-US" dirty="0" smtClean="0"/>
              <a:t>Docs are pretty bad in some areas.  Filled with examples that don’t follow best practice.  Some areas are simply incomplete.  Really, they’re horrible.  (I did read they are in the process of redoing them all, though)</a:t>
            </a:r>
          </a:p>
          <a:p>
            <a:r>
              <a:rPr lang="en-US" dirty="0" smtClean="0"/>
              <a:t>Some things </a:t>
            </a:r>
            <a:r>
              <a:rPr lang="en-US" smtClean="0"/>
              <a:t>are </a:t>
            </a:r>
            <a:r>
              <a:rPr lang="en-US" smtClean="0"/>
              <a:t>magic </a:t>
            </a:r>
            <a:r>
              <a:rPr lang="en-US" dirty="0" smtClean="0"/>
              <a:t>that will be hard to debug if you do them </a:t>
            </a:r>
            <a:r>
              <a:rPr lang="en-US" dirty="0" smtClean="0"/>
              <a:t>wrong</a:t>
            </a:r>
          </a:p>
          <a:p>
            <a:r>
              <a:rPr lang="en-US" dirty="0" smtClean="0"/>
              <a:t>Performance is subpar compared to other similar platforms (but really, they’re all extremely fast) (source: </a:t>
            </a:r>
            <a:r>
              <a:rPr lang="en-US" dirty="0">
                <a:hlinkClick r:id="rId2"/>
              </a:rPr>
              <a:t>http://</a:t>
            </a:r>
            <a:r>
              <a:rPr lang="en-US" dirty="0" smtClean="0">
                <a:hlinkClick r:id="rId2"/>
              </a:rPr>
              <a:t>stackoverflow.com/questions/9682092/databinding-in-angularjs</a:t>
            </a:r>
            <a:r>
              <a:rPr lang="en-US" dirty="0" smtClean="0"/>
              <a:t>)</a:t>
            </a:r>
          </a:p>
        </p:txBody>
      </p:sp>
      <p:sp>
        <p:nvSpPr>
          <p:cNvPr id="2" name="Title 1"/>
          <p:cNvSpPr>
            <a:spLocks noGrp="1"/>
          </p:cNvSpPr>
          <p:nvPr>
            <p:ph type="title"/>
          </p:nvPr>
        </p:nvSpPr>
        <p:spPr/>
        <p:txBody>
          <a:bodyPr/>
          <a:lstStyle/>
          <a:p>
            <a:r>
              <a:rPr lang="en-US" dirty="0" smtClean="0"/>
              <a:t>No, really.  Here’s the list.</a:t>
            </a:r>
            <a:endParaRPr lang="en-US" dirty="0"/>
          </a:p>
        </p:txBody>
      </p:sp>
    </p:spTree>
    <p:extLst>
      <p:ext uri="{BB962C8B-B14F-4D97-AF65-F5344CB8AC3E}">
        <p14:creationId xmlns:p14="http://schemas.microsoft.com/office/powerpoint/2010/main" val="357936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Scope: </a:t>
            </a:r>
            <a:r>
              <a:rPr lang="en-US" dirty="0" smtClean="0">
                <a:hlinkClick r:id="rId6"/>
              </a:rPr>
              <a:t>http://thenittygritty.co/angularjs-pitfalls-using-scopes</a:t>
            </a:r>
            <a:endParaRPr lang="en-US" dirty="0" smtClean="0"/>
          </a:p>
          <a:p>
            <a:r>
              <a:rPr lang="en-US" dirty="0" smtClean="0"/>
              <a:t>Cheat sheet: </a:t>
            </a:r>
            <a:r>
              <a:rPr lang="en-US" dirty="0" smtClean="0">
                <a:hlinkClick r:id="rId7"/>
              </a:rPr>
              <a:t>http://www.cheatography.com/proloser/cheat-sheets/angularjs/</a:t>
            </a:r>
            <a:endParaRPr lang="en-US" dirty="0" smtClean="0"/>
          </a:p>
          <a:p>
            <a:r>
              <a:rPr lang="en-US" dirty="0" err="1" smtClean="0"/>
              <a:t>Dev</a:t>
            </a:r>
            <a:r>
              <a:rPr lang="en-US" dirty="0" smtClean="0"/>
              <a:t> approach: </a:t>
            </a:r>
            <a:r>
              <a:rPr lang="en-US" dirty="0" smtClean="0">
                <a:hlinkClick r:id="rId8"/>
              </a:rPr>
              <a:t>http://stackoverflow.com/questions/14994391/how-do-i-think-in-angularjs-if-i-have-a-jquery-background</a:t>
            </a:r>
            <a:endParaRPr lang="en-US" dirty="0" smtClean="0"/>
          </a:p>
          <a:p>
            <a:r>
              <a:rPr lang="en-US" dirty="0" smtClean="0"/>
              <a:t>Screencasts: </a:t>
            </a:r>
            <a:r>
              <a:rPr lang="en-US" dirty="0" smtClean="0">
                <a:hlinkClick r:id="rId9"/>
              </a:rPr>
              <a:t>http://www.egghead.io/</a:t>
            </a:r>
            <a:endParaRPr lang="en-US" dirty="0" smtClean="0"/>
          </a:p>
          <a:p>
            <a:r>
              <a:rPr lang="en-US" dirty="0" smtClean="0"/>
              <a:t>Scrum App: </a:t>
            </a:r>
            <a:r>
              <a:rPr lang="en-US" dirty="0">
                <a:hlinkClick r:id="rId10"/>
              </a:rPr>
              <a:t>https://github.com/kevinkemp/Angular-Scrum</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No.</a:t>
            </a:r>
          </a:p>
          <a:p>
            <a:r>
              <a:rPr lang="en-US" dirty="0" smtClean="0"/>
              <a:t>Just kidding.  Here 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No, seriously.</a:t>
            </a:r>
            <a:endParaRPr lang="en-US" dirty="0"/>
          </a:p>
          <a:p>
            <a:r>
              <a:rPr lang="en-US" dirty="0"/>
              <a:t>Single Page Application (SPA) framework</a:t>
            </a:r>
            <a:r>
              <a:rPr lang="en-US" dirty="0" smtClean="0"/>
              <a:t>.</a:t>
            </a:r>
          </a:p>
          <a:p>
            <a:r>
              <a:rPr lang="en-US" dirty="0" smtClean="0"/>
              <a:t>Server </a:t>
            </a:r>
            <a:r>
              <a:rPr lang="en-US" dirty="0" smtClean="0"/>
              <a:t>side interaction only needed to download your “app”.  Typically, there will probably be some interaction with web services, but not necessary depending on the application.</a:t>
            </a:r>
            <a:endParaRPr lang="en-US" dirty="0"/>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An application with only a single page, duh.</a:t>
            </a:r>
          </a:p>
          <a:p>
            <a:r>
              <a:rPr lang="en-US" dirty="0" smtClean="0"/>
              <a:t>Runs completely client side (</a:t>
            </a:r>
            <a:r>
              <a:rPr lang="en-US" dirty="0" err="1" smtClean="0"/>
              <a:t>Javascript</a:t>
            </a:r>
            <a:r>
              <a:rPr lang="en-US" dirty="0" smtClean="0"/>
              <a:t>)</a:t>
            </a:r>
          </a:p>
          <a:p>
            <a:r>
              <a:rPr lang="en-US" dirty="0" smtClean="0"/>
              <a:t>Canonical example: the TO-DO app</a:t>
            </a:r>
          </a:p>
          <a:p>
            <a:r>
              <a:rPr lang="en-US" dirty="0">
                <a:hlinkClick r:id="rId2"/>
              </a:rPr>
              <a:t>http://todomvc.com/architecture-examples/angularjs/</a:t>
            </a:r>
            <a:endParaRPr lang="en-US" dirty="0" smtClean="0"/>
          </a:p>
        </p:txBody>
      </p:sp>
      <p:sp>
        <p:nvSpPr>
          <p:cNvPr id="2" name="Title 1"/>
          <p:cNvSpPr>
            <a:spLocks noGrp="1"/>
          </p:cNvSpPr>
          <p:nvPr>
            <p:ph type="title"/>
          </p:nvPr>
        </p:nvSpPr>
        <p:spPr/>
        <p:txBody>
          <a:bodyPr/>
          <a:lstStyle/>
          <a:p>
            <a:r>
              <a:rPr lang="en-US" dirty="0" smtClean="0"/>
              <a:t>What is a SPA?</a:t>
            </a:r>
            <a:endParaRPr lang="en-US" dirty="0"/>
          </a:p>
        </p:txBody>
      </p:sp>
    </p:spTree>
    <p:extLst>
      <p:ext uri="{BB962C8B-B14F-4D97-AF65-F5344CB8AC3E}">
        <p14:creationId xmlns:p14="http://schemas.microsoft.com/office/powerpoint/2010/main" val="202883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Client-side routing</a:t>
            </a:r>
          </a:p>
          <a:p>
            <a:r>
              <a:rPr lang="en-US" dirty="0" smtClean="0"/>
              <a:t>Can function better than traditional web pages with intermittent connectivity (mobile)</a:t>
            </a:r>
          </a:p>
          <a:p>
            <a:r>
              <a:rPr lang="en-US" dirty="0" smtClean="0"/>
              <a:t>Clients are getting beefier</a:t>
            </a:r>
          </a:p>
          <a:p>
            <a:r>
              <a:rPr lang="en-US" dirty="0" err="1" smtClean="0"/>
              <a:t>Javascript</a:t>
            </a:r>
            <a:r>
              <a:rPr lang="en-US" dirty="0" smtClean="0"/>
              <a:t> provides short feedback loops</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(very minimalist…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p>
          <a:p>
            <a:r>
              <a:rPr lang="en-US" dirty="0" smtClean="0"/>
              <a:t>Can be added to projects</a:t>
            </a:r>
            <a:endParaRPr lang="en-US" dirty="0" smtClean="0"/>
          </a:p>
          <a:p>
            <a:r>
              <a:rPr lang="en-US" dirty="0" smtClean="0"/>
              <a:t>Small </a:t>
            </a:r>
            <a:r>
              <a:rPr lang="en-US" dirty="0" smtClean="0"/>
              <a:t>footprint (minified ~80kb)</a:t>
            </a:r>
          </a:p>
          <a:p>
            <a:r>
              <a:rPr lang="en-US" dirty="0" smtClean="0"/>
              <a:t>Popular</a:t>
            </a:r>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Re-usable components (</a:t>
            </a:r>
            <a:r>
              <a:rPr lang="en-US" dirty="0" smtClean="0"/>
              <a:t>directives)</a:t>
            </a:r>
            <a:endParaRPr lang="en-US" dirty="0"/>
          </a:p>
          <a:p>
            <a:r>
              <a:rPr lang="en-US" dirty="0"/>
              <a:t>Declarative </a:t>
            </a:r>
            <a:r>
              <a:rPr lang="en-US" dirty="0" smtClean="0"/>
              <a:t>HTML (with semantic markup!)</a:t>
            </a:r>
            <a:endParaRPr lang="en-US" dirty="0"/>
          </a:p>
          <a:p>
            <a:r>
              <a:rPr lang="en-US" dirty="0"/>
              <a:t>Templates don’t feature string </a:t>
            </a:r>
            <a:r>
              <a:rPr lang="en-US" dirty="0" smtClean="0"/>
              <a:t>manipulation</a:t>
            </a:r>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19400"/>
            <a:ext cx="86868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96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Text editor (</a:t>
            </a:r>
            <a:r>
              <a:rPr lang="en-US" dirty="0" err="1" smtClean="0"/>
              <a:t>SublimeText</a:t>
            </a:r>
            <a:r>
              <a:rPr lang="en-US" dirty="0" smtClean="0"/>
              <a:t>)</a:t>
            </a:r>
          </a:p>
          <a:p>
            <a:r>
              <a:rPr lang="en-US" dirty="0" smtClean="0"/>
              <a:t>Web server (</a:t>
            </a:r>
            <a:r>
              <a:rPr lang="en-US" dirty="0" err="1" smtClean="0"/>
              <a:t>NodeJS</a:t>
            </a:r>
            <a:r>
              <a:rPr lang="en-US" dirty="0" smtClean="0"/>
              <a:t>)</a:t>
            </a:r>
          </a:p>
          <a:p>
            <a:r>
              <a:rPr lang="en-US" dirty="0" smtClean="0"/>
              <a:t>Test runner (</a:t>
            </a:r>
            <a:r>
              <a:rPr lang="en-US" dirty="0" err="1" smtClean="0"/>
              <a:t>Testacular</a:t>
            </a:r>
            <a:r>
              <a:rPr lang="en-US" dirty="0" smtClean="0"/>
              <a:t>)</a:t>
            </a:r>
          </a:p>
          <a:p>
            <a:r>
              <a:rPr lang="en-US" dirty="0" smtClean="0"/>
              <a:t>Console (</a:t>
            </a:r>
            <a:r>
              <a:rPr lang="en-US" dirty="0" err="1" smtClean="0"/>
              <a:t>Powershell</a:t>
            </a:r>
            <a:r>
              <a:rPr lang="en-US" dirty="0" smtClean="0"/>
              <a:t>)</a:t>
            </a:r>
          </a:p>
          <a:p>
            <a:r>
              <a:rPr lang="en-US" dirty="0" smtClean="0"/>
              <a:t>Web services</a:t>
            </a:r>
          </a:p>
          <a:p>
            <a:r>
              <a:rPr lang="en-US" dirty="0" smtClean="0"/>
              <a:t>Quick feedback loop + all driven by keyboard = happy </a:t>
            </a:r>
            <a:r>
              <a:rPr lang="en-US" dirty="0" err="1" smtClean="0"/>
              <a:t>dev</a:t>
            </a:r>
            <a:r>
              <a:rPr lang="en-US" dirty="0" smtClean="0"/>
              <a:t> = </a:t>
            </a:r>
            <a:r>
              <a:rPr lang="en-US" dirty="0" err="1" smtClean="0"/>
              <a:t>mo</a:t>
            </a:r>
            <a:r>
              <a:rPr lang="en-US" dirty="0" smtClean="0"/>
              <a:t> features = </a:t>
            </a:r>
            <a:r>
              <a:rPr lang="en-US" dirty="0" err="1" smtClean="0"/>
              <a:t>mo</a:t>
            </a:r>
            <a:r>
              <a:rPr lang="en-US" dirty="0" smtClean="0"/>
              <a:t> money $</a:t>
            </a:r>
            <a:endParaRPr lang="en-US" dirty="0"/>
          </a:p>
        </p:txBody>
      </p:sp>
      <p:sp>
        <p:nvSpPr>
          <p:cNvPr id="2" name="Title 1"/>
          <p:cNvSpPr>
            <a:spLocks noGrp="1"/>
          </p:cNvSpPr>
          <p:nvPr>
            <p:ph type="title"/>
          </p:nvPr>
        </p:nvSpPr>
        <p:spPr/>
        <p:txBody>
          <a:bodyPr/>
          <a:lstStyle/>
          <a:p>
            <a:r>
              <a:rPr lang="en-US" dirty="0" smtClean="0"/>
              <a:t>Full </a:t>
            </a:r>
            <a:r>
              <a:rPr lang="en-US" dirty="0" err="1" smtClean="0"/>
              <a:t>toolstack</a:t>
            </a:r>
            <a:r>
              <a:rPr lang="en-US" dirty="0" smtClean="0"/>
              <a:t>?</a:t>
            </a:r>
            <a:endParaRPr lang="en-US" dirty="0"/>
          </a:p>
        </p:txBody>
      </p:sp>
    </p:spTree>
    <p:extLst>
      <p:ext uri="{BB962C8B-B14F-4D97-AF65-F5344CB8AC3E}">
        <p14:creationId xmlns:p14="http://schemas.microsoft.com/office/powerpoint/2010/main" val="9143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3590</TotalTime>
  <Words>447</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Mylar</vt:lpstr>
      <vt:lpstr>AngularJS</vt:lpstr>
      <vt:lpstr>What is AngularJS?</vt:lpstr>
      <vt:lpstr>What is a SPA?</vt:lpstr>
      <vt:lpstr>Why should I care?</vt:lpstr>
      <vt:lpstr>But what about other SPA frameworks?</vt:lpstr>
      <vt:lpstr>Why AngularJS then?</vt:lpstr>
      <vt:lpstr>PowerPoint Presentation</vt:lpstr>
      <vt:lpstr>Full toolstack?</vt:lpstr>
      <vt:lpstr>What sucks about AngularJS?</vt:lpstr>
      <vt:lpstr>No, really.  Here’s the list.</vt:lpstr>
      <vt:lpstr>Where can I learn more?</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18</cp:revision>
  <dcterms:created xsi:type="dcterms:W3CDTF">2013-05-31T18:33:40Z</dcterms:created>
  <dcterms:modified xsi:type="dcterms:W3CDTF">2013-06-17T04:10:15Z</dcterms:modified>
</cp:coreProperties>
</file>