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1" r:id="rId5"/>
    <p:sldId id="259" r:id="rId6"/>
    <p:sldId id="263" r:id="rId7"/>
    <p:sldId id="268" r:id="rId8"/>
    <p:sldId id="265" r:id="rId9"/>
    <p:sldId id="266" r:id="rId10"/>
    <p:sldId id="258" r:id="rId11"/>
    <p:sldId id="270" r:id="rId12"/>
    <p:sldId id="271" r:id="rId13"/>
    <p:sldId id="272"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7" d="100"/>
          <a:sy n="127" d="100"/>
        </p:scale>
        <p:origin x="-11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8/10/2013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8/10/2013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8/10/2013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8/10/2013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8/10/2013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8/10/2013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8/10/2013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8/10/2013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8/10/2013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8/10/2013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egghead.io/" TargetMode="External"/><Relationship Id="rId13" Type="http://schemas.openxmlformats.org/officeDocument/2006/relationships/hyperlink" Target="http://amitgharat.wordpress.com/2013/06/08/the-hitchhikers-guide-to-the-directive/" TargetMode="External"/><Relationship Id="rId3" Type="http://schemas.openxmlformats.org/officeDocument/2006/relationships/hyperlink" Target="http://blog.angularjs.org/" TargetMode="External"/><Relationship Id="rId7" Type="http://schemas.openxmlformats.org/officeDocument/2006/relationships/hyperlink" Target="http://stackoverflow.com/questions/14994391/how-do-i-think-in-angularjs-if-i-have-a-jquery-background" TargetMode="External"/><Relationship Id="rId12" Type="http://schemas.openxmlformats.org/officeDocument/2006/relationships/hyperlink" Target="http://stackoverflow.com/questions/9682092/databinding-in-angular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www.cheatography.com/proloser/cheat-sheets/angularjs/" TargetMode="External"/><Relationship Id="rId11" Type="http://schemas.openxmlformats.org/officeDocument/2006/relationships/hyperlink" Target="http://thenittygritty.co/angularjs-pitfalls-using-scope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s://github.com/kevinkemp/LunchDecider" TargetMode="External"/><Relationship Id="rId4" Type="http://schemas.openxmlformats.org/officeDocument/2006/relationships/hyperlink" Target="https://github.com/angular/angular-seed" TargetMode="External"/><Relationship Id="rId9" Type="http://schemas.openxmlformats.org/officeDocument/2006/relationships/hyperlink" Target="https://github.com/kevinkemp/Angular-Scru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jsfiddle.net/codef0rmer/Vq6K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Cheat sheet: </a:t>
            </a:r>
            <a:r>
              <a:rPr lang="en-US" dirty="0" smtClean="0">
                <a:hlinkClick r:id="rId6"/>
              </a:rPr>
              <a:t>http://www.cheatography.com/proloser/cheat-sheets/angularjs/</a:t>
            </a:r>
            <a:endParaRPr lang="en-US" dirty="0" smtClean="0"/>
          </a:p>
          <a:p>
            <a:r>
              <a:rPr lang="en-US" dirty="0" err="1" smtClean="0"/>
              <a:t>Dev</a:t>
            </a:r>
            <a:r>
              <a:rPr lang="en-US" dirty="0" smtClean="0"/>
              <a:t> approach: </a:t>
            </a:r>
            <a:r>
              <a:rPr lang="en-US" dirty="0" smtClean="0">
                <a:hlinkClick r:id="rId7"/>
              </a:rPr>
              <a:t>http://stackoverflow.com/questions/14994391/how-do-i-think-in-angularjs-if-i-have-a-jquery-background</a:t>
            </a:r>
            <a:endParaRPr lang="en-US" dirty="0" smtClean="0"/>
          </a:p>
          <a:p>
            <a:r>
              <a:rPr lang="en-US" b="1" dirty="0" smtClean="0"/>
              <a:t>Screencasts</a:t>
            </a:r>
            <a:r>
              <a:rPr lang="en-US" dirty="0" smtClean="0"/>
              <a:t>: </a:t>
            </a:r>
            <a:r>
              <a:rPr lang="en-US" dirty="0" smtClean="0">
                <a:hlinkClick r:id="rId8"/>
              </a:rPr>
              <a:t>http://www.egghead.io/</a:t>
            </a:r>
            <a:endParaRPr lang="en-US" dirty="0" smtClean="0"/>
          </a:p>
          <a:p>
            <a:r>
              <a:rPr lang="en-US" dirty="0" smtClean="0"/>
              <a:t>Scrum App: </a:t>
            </a:r>
            <a:r>
              <a:rPr lang="en-US" dirty="0">
                <a:hlinkClick r:id="rId9"/>
              </a:rPr>
              <a:t>https://</a:t>
            </a:r>
            <a:r>
              <a:rPr lang="en-US" dirty="0" smtClean="0">
                <a:hlinkClick r:id="rId9"/>
              </a:rPr>
              <a:t>github.com/kevinkemp/Angular-Scrum</a:t>
            </a:r>
            <a:endParaRPr lang="en-US" dirty="0" smtClean="0"/>
          </a:p>
          <a:p>
            <a:r>
              <a:rPr lang="en-US" dirty="0" smtClean="0"/>
              <a:t>Lunch Decider: </a:t>
            </a:r>
            <a:r>
              <a:rPr lang="en-US" dirty="0">
                <a:hlinkClick r:id="rId10"/>
              </a:rPr>
              <a:t>https://github.com/kevinkemp/LunchDecider</a:t>
            </a:r>
            <a:endParaRPr lang="en-US" dirty="0" smtClean="0"/>
          </a:p>
          <a:p>
            <a:r>
              <a:rPr lang="en-US" dirty="0"/>
              <a:t>Scope: </a:t>
            </a:r>
            <a:r>
              <a:rPr lang="en-US" dirty="0">
                <a:hlinkClick r:id="rId11"/>
              </a:rPr>
              <a:t>http://thenittygritty.co/angularjs-pitfalls-using-scopes</a:t>
            </a:r>
            <a:endParaRPr lang="en-US" dirty="0"/>
          </a:p>
          <a:p>
            <a:r>
              <a:rPr lang="en-US" dirty="0" smtClean="0"/>
              <a:t>Dirty Checking: </a:t>
            </a:r>
            <a:r>
              <a:rPr lang="en-US" dirty="0">
                <a:hlinkClick r:id="rId12"/>
              </a:rPr>
              <a:t>http://</a:t>
            </a:r>
            <a:r>
              <a:rPr lang="en-US" dirty="0" smtClean="0">
                <a:hlinkClick r:id="rId12"/>
              </a:rPr>
              <a:t>stackoverflow.com/questions/9682092/databinding-in-angularjs</a:t>
            </a:r>
            <a:endParaRPr lang="en-US" dirty="0" smtClean="0"/>
          </a:p>
          <a:p>
            <a:r>
              <a:rPr lang="en-US" b="1" dirty="0" smtClean="0"/>
              <a:t>Directives</a:t>
            </a:r>
            <a:r>
              <a:rPr lang="en-US" dirty="0" smtClean="0"/>
              <a:t>: </a:t>
            </a:r>
            <a:r>
              <a:rPr lang="en-US" dirty="0">
                <a:hlinkClick r:id="rId13"/>
              </a:rPr>
              <a:t>http://amitgharat.wordpress.com/2013/06/08/the-hitchhikers-guide-to-the-directive/</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Client side navigation: $location, $</a:t>
            </a:r>
            <a:r>
              <a:rPr lang="en-US" dirty="0" err="1"/>
              <a:t>routeProvider</a:t>
            </a:r>
            <a:endParaRPr lang="en-US" dirty="0"/>
          </a:p>
          <a:p>
            <a:r>
              <a:rPr lang="en-US" dirty="0" smtClean="0"/>
              <a:t>Using </a:t>
            </a:r>
            <a:r>
              <a:rPr lang="en-US" dirty="0" smtClean="0"/>
              <a:t>web services: $http, $resource</a:t>
            </a:r>
          </a:p>
          <a:p>
            <a:r>
              <a:rPr lang="en-US" dirty="0" smtClean="0"/>
              <a:t>Lots </a:t>
            </a:r>
            <a:r>
              <a:rPr lang="en-US" dirty="0" smtClean="0"/>
              <a:t>more..</a:t>
            </a:r>
          </a:p>
        </p:txBody>
      </p:sp>
      <p:sp>
        <p:nvSpPr>
          <p:cNvPr id="3" name="Title 2"/>
          <p:cNvSpPr>
            <a:spLocks noGrp="1"/>
          </p:cNvSpPr>
          <p:nvPr>
            <p:ph type="title"/>
          </p:nvPr>
        </p:nvSpPr>
        <p:spPr/>
        <p:txBody>
          <a:bodyPr/>
          <a:lstStyle/>
          <a:p>
            <a:r>
              <a:rPr lang="en-US" dirty="0" smtClean="0"/>
              <a:t>Built-In Services</a:t>
            </a:r>
            <a:endParaRPr lang="en-US" dirty="0"/>
          </a:p>
        </p:txBody>
      </p:sp>
    </p:spTree>
    <p:extLst>
      <p:ext uri="{BB962C8B-B14F-4D97-AF65-F5344CB8AC3E}">
        <p14:creationId xmlns:p14="http://schemas.microsoft.com/office/powerpoint/2010/main" val="233560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Overwrites of some elements to make their behavior client-side and hook up angular event directives:</a:t>
            </a:r>
          </a:p>
          <a:p>
            <a:r>
              <a:rPr lang="en-US" dirty="0" smtClean="0"/>
              <a:t>a, form, input</a:t>
            </a:r>
          </a:p>
          <a:p>
            <a:r>
              <a:rPr lang="en-US" dirty="0" smtClean="0"/>
              <a:t>Wrappers for events:</a:t>
            </a:r>
          </a:p>
          <a:p>
            <a:r>
              <a:rPr lang="en-US" dirty="0" err="1" smtClean="0"/>
              <a:t>ngClick</a:t>
            </a:r>
            <a:r>
              <a:rPr lang="en-US" dirty="0" smtClean="0"/>
              <a:t>, </a:t>
            </a:r>
            <a:r>
              <a:rPr lang="en-US" dirty="0" err="1" smtClean="0"/>
              <a:t>ngChange</a:t>
            </a:r>
            <a:r>
              <a:rPr lang="en-US" dirty="0" smtClean="0"/>
              <a:t>, </a:t>
            </a:r>
            <a:r>
              <a:rPr lang="en-US" dirty="0" err="1" smtClean="0"/>
              <a:t>ngChecked</a:t>
            </a:r>
            <a:r>
              <a:rPr lang="en-US" dirty="0" smtClean="0"/>
              <a:t>, </a:t>
            </a:r>
            <a:r>
              <a:rPr lang="en-US" dirty="0" err="1" smtClean="0"/>
              <a:t>ngDblClick</a:t>
            </a:r>
            <a:r>
              <a:rPr lang="en-US" dirty="0" smtClean="0"/>
              <a:t>, </a:t>
            </a:r>
            <a:r>
              <a:rPr lang="en-US" dirty="0" err="1" smtClean="0"/>
              <a:t>ngMouseDown</a:t>
            </a:r>
            <a:r>
              <a:rPr lang="en-US" dirty="0" smtClean="0"/>
              <a:t>, </a:t>
            </a:r>
            <a:r>
              <a:rPr lang="en-US" dirty="0" err="1" smtClean="0"/>
              <a:t>ngSubmit</a:t>
            </a:r>
            <a:r>
              <a:rPr lang="en-US" dirty="0" smtClean="0"/>
              <a:t>, etc.</a:t>
            </a:r>
          </a:p>
          <a:p>
            <a:r>
              <a:rPr lang="en-US" dirty="0"/>
              <a:t>Main directives:</a:t>
            </a:r>
          </a:p>
          <a:p>
            <a:r>
              <a:rPr lang="en-US" dirty="0" err="1"/>
              <a:t>ngApp</a:t>
            </a:r>
            <a:r>
              <a:rPr lang="en-US" dirty="0"/>
              <a:t>, </a:t>
            </a:r>
            <a:r>
              <a:rPr lang="en-US" dirty="0" err="1"/>
              <a:t>ngController</a:t>
            </a:r>
            <a:r>
              <a:rPr lang="en-US" dirty="0"/>
              <a:t>, </a:t>
            </a:r>
            <a:r>
              <a:rPr lang="en-US" dirty="0" err="1"/>
              <a:t>ngModel</a:t>
            </a:r>
            <a:r>
              <a:rPr lang="en-US" dirty="0"/>
              <a:t>, </a:t>
            </a:r>
            <a:r>
              <a:rPr lang="en-US" dirty="0" err="1"/>
              <a:t>ngView</a:t>
            </a:r>
            <a:endParaRPr lang="en-US" dirty="0"/>
          </a:p>
          <a:p>
            <a:r>
              <a:rPr lang="en-US" dirty="0" smtClean="0"/>
              <a:t>Lots </a:t>
            </a:r>
            <a:r>
              <a:rPr lang="en-US" dirty="0" smtClean="0"/>
              <a:t>of the usual stuff:</a:t>
            </a:r>
          </a:p>
          <a:p>
            <a:r>
              <a:rPr lang="en-US" dirty="0" err="1" smtClean="0"/>
              <a:t>ngDisabled</a:t>
            </a:r>
            <a:r>
              <a:rPr lang="en-US" dirty="0" smtClean="0"/>
              <a:t>, </a:t>
            </a:r>
            <a:r>
              <a:rPr lang="en-US" dirty="0" err="1" smtClean="0"/>
              <a:t>ngHide</a:t>
            </a:r>
            <a:r>
              <a:rPr lang="en-US" dirty="0" smtClean="0"/>
              <a:t>, </a:t>
            </a:r>
            <a:r>
              <a:rPr lang="en-US" dirty="0" err="1" smtClean="0"/>
              <a:t>ngShow</a:t>
            </a:r>
            <a:r>
              <a:rPr lang="en-US" dirty="0" smtClean="0"/>
              <a:t>, </a:t>
            </a:r>
            <a:r>
              <a:rPr lang="en-US" dirty="0" err="1" smtClean="0"/>
              <a:t>ngRepeat</a:t>
            </a:r>
            <a:endParaRPr lang="en-US" dirty="0" smtClean="0"/>
          </a:p>
        </p:txBody>
      </p:sp>
      <p:sp>
        <p:nvSpPr>
          <p:cNvPr id="3" name="Title 2"/>
          <p:cNvSpPr>
            <a:spLocks noGrp="1"/>
          </p:cNvSpPr>
          <p:nvPr>
            <p:ph type="title"/>
          </p:nvPr>
        </p:nvSpPr>
        <p:spPr/>
        <p:txBody>
          <a:bodyPr/>
          <a:lstStyle/>
          <a:p>
            <a:r>
              <a:rPr lang="en-US" dirty="0" smtClean="0"/>
              <a:t>Built-in Directives</a:t>
            </a:r>
            <a:endParaRPr lang="en-US" dirty="0"/>
          </a:p>
        </p:txBody>
      </p:sp>
    </p:spTree>
    <p:extLst>
      <p:ext uri="{BB962C8B-B14F-4D97-AF65-F5344CB8AC3E}">
        <p14:creationId xmlns:p14="http://schemas.microsoft.com/office/powerpoint/2010/main" val="205051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Aka “chaining operations”</a:t>
            </a:r>
          </a:p>
          <a:p>
            <a:r>
              <a:rPr lang="en-US" dirty="0" smtClean="0"/>
              <a:t>Used via $filter service or chaining operator |</a:t>
            </a:r>
          </a:p>
          <a:p>
            <a:r>
              <a:rPr lang="en-US" dirty="0" smtClean="0"/>
              <a:t>currency</a:t>
            </a:r>
          </a:p>
          <a:p>
            <a:r>
              <a:rPr lang="en-US" dirty="0" smtClean="0"/>
              <a:t>date</a:t>
            </a:r>
          </a:p>
          <a:p>
            <a:r>
              <a:rPr lang="en-US" dirty="0" smtClean="0"/>
              <a:t>filter</a:t>
            </a:r>
          </a:p>
          <a:p>
            <a:r>
              <a:rPr lang="en-US" dirty="0" err="1" smtClean="0"/>
              <a:t>json</a:t>
            </a:r>
            <a:endParaRPr lang="en-US" dirty="0" smtClean="0"/>
          </a:p>
          <a:p>
            <a:r>
              <a:rPr lang="en-US" dirty="0" err="1" smtClean="0"/>
              <a:t>limitTo</a:t>
            </a:r>
            <a:endParaRPr lang="en-US" dirty="0" smtClean="0"/>
          </a:p>
          <a:p>
            <a:r>
              <a:rPr lang="en-US" dirty="0" smtClean="0"/>
              <a:t>lowercase/uppercase</a:t>
            </a:r>
          </a:p>
          <a:p>
            <a:r>
              <a:rPr lang="en-US" dirty="0" smtClean="0"/>
              <a:t>number</a:t>
            </a:r>
          </a:p>
          <a:p>
            <a:r>
              <a:rPr lang="en-US" dirty="0" err="1" smtClean="0"/>
              <a:t>orderBy</a:t>
            </a:r>
            <a:endParaRPr lang="en-US" dirty="0" smtClean="0"/>
          </a:p>
        </p:txBody>
      </p:sp>
      <p:sp>
        <p:nvSpPr>
          <p:cNvPr id="3" name="Title 2"/>
          <p:cNvSpPr>
            <a:spLocks noGrp="1"/>
          </p:cNvSpPr>
          <p:nvPr>
            <p:ph type="title"/>
          </p:nvPr>
        </p:nvSpPr>
        <p:spPr/>
        <p:txBody>
          <a:bodyPr/>
          <a:lstStyle/>
          <a:p>
            <a:r>
              <a:rPr lang="en-US" dirty="0" smtClean="0"/>
              <a:t>Built-in “filters”</a:t>
            </a:r>
            <a:endParaRPr lang="en-US" dirty="0"/>
          </a:p>
        </p:txBody>
      </p:sp>
    </p:spTree>
    <p:extLst>
      <p:ext uri="{BB962C8B-B14F-4D97-AF65-F5344CB8AC3E}">
        <p14:creationId xmlns:p14="http://schemas.microsoft.com/office/powerpoint/2010/main" val="198340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Answer these questions:</a:t>
            </a:r>
          </a:p>
          <a:p>
            <a:r>
              <a:rPr lang="en-US" dirty="0" smtClean="0"/>
              <a:t>What is </a:t>
            </a:r>
            <a:r>
              <a:rPr lang="en-US" dirty="0" err="1" smtClean="0"/>
              <a:t>AngularJS</a:t>
            </a:r>
            <a:r>
              <a:rPr lang="en-US" dirty="0" smtClean="0"/>
              <a:t>?</a:t>
            </a:r>
          </a:p>
          <a:p>
            <a:r>
              <a:rPr lang="en-US" dirty="0" smtClean="0"/>
              <a:t>Why should I care about </a:t>
            </a:r>
            <a:r>
              <a:rPr lang="en-US" dirty="0" err="1" smtClean="0"/>
              <a:t>AngularJS</a:t>
            </a:r>
            <a:r>
              <a:rPr lang="en-US" dirty="0" smtClean="0"/>
              <a:t>?</a:t>
            </a:r>
          </a:p>
          <a:p>
            <a:r>
              <a:rPr lang="en-US" dirty="0" smtClean="0"/>
              <a:t>What competitors are out there?</a:t>
            </a:r>
          </a:p>
          <a:p>
            <a:r>
              <a:rPr lang="en-US" dirty="0" smtClean="0"/>
              <a:t>When should I use it?</a:t>
            </a:r>
          </a:p>
          <a:p>
            <a:r>
              <a:rPr lang="en-US" dirty="0" smtClean="0"/>
              <a:t>What are some of the core concepts?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292699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a:t>
            </a:r>
            <a:r>
              <a:rPr lang="en-US" dirty="0" smtClean="0"/>
              <a:t>Single </a:t>
            </a:r>
            <a:r>
              <a:rPr lang="en-US" dirty="0"/>
              <a:t>Page Application (SPA) framework</a:t>
            </a:r>
            <a:r>
              <a:rPr lang="en-US" dirty="0" smtClean="0"/>
              <a:t>.</a:t>
            </a:r>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Can function better than traditional web pages with intermittent connectivity (mobile)</a:t>
            </a:r>
          </a:p>
          <a:p>
            <a:r>
              <a:rPr lang="en-US" dirty="0" smtClean="0"/>
              <a:t>Short feedback loops (due to being pure </a:t>
            </a:r>
            <a:r>
              <a:rPr lang="en-US" dirty="0" err="1" smtClean="0"/>
              <a:t>javascript</a:t>
            </a:r>
            <a:r>
              <a:rPr lang="en-US" dirty="0" smtClean="0"/>
              <a:t>)</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a:t>
            </a:r>
            <a:r>
              <a:rPr lang="en-US" dirty="0" smtClean="0"/>
              <a:t>(minimalist</a:t>
            </a:r>
            <a:r>
              <a:rPr lang="en-US" dirty="0" smtClean="0"/>
              <a: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r>
              <a:rPr lang="en-US" dirty="0" smtClean="0"/>
              <a:t>!)</a:t>
            </a:r>
          </a:p>
          <a:p>
            <a:r>
              <a:rPr lang="en-US" dirty="0" smtClean="0"/>
              <a:t>Generally small amounts of code comparatively speaking</a:t>
            </a:r>
            <a:endParaRPr lang="en-US" dirty="0" smtClean="0"/>
          </a:p>
          <a:p>
            <a:r>
              <a:rPr lang="en-US" dirty="0" smtClean="0"/>
              <a:t>Popular</a:t>
            </a:r>
            <a:endParaRPr lang="en-US" dirty="0" smtClean="0"/>
          </a:p>
          <a:p>
            <a:r>
              <a:rPr lang="en-US" dirty="0"/>
              <a:t>Can be added to </a:t>
            </a:r>
            <a:r>
              <a:rPr lang="en-US" dirty="0" smtClean="0"/>
              <a:t>pre-existing projects</a:t>
            </a:r>
            <a:endParaRPr lang="en-US" dirty="0"/>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Declarative HTML (with semantic markup!)</a:t>
            </a:r>
            <a:endParaRPr lang="en-US" dirty="0"/>
          </a:p>
          <a:p>
            <a:r>
              <a:rPr lang="en-US" dirty="0" smtClean="0"/>
              <a:t>Templates are HTML</a:t>
            </a:r>
            <a:endParaRPr lang="en-US" dirty="0" smtClean="0"/>
          </a:p>
          <a:p>
            <a:r>
              <a:rPr lang="en-US" dirty="0"/>
              <a:t>Re-usable components (directives</a:t>
            </a:r>
            <a:r>
              <a:rPr lang="en-US" dirty="0" smtClean="0"/>
              <a:t>):</a:t>
            </a:r>
            <a:endParaRPr lang="en-US" dirty="0"/>
          </a:p>
          <a:p>
            <a:r>
              <a:rPr lang="en-US" dirty="0" smtClean="0">
                <a:hlinkClick r:id="rId2"/>
              </a:rPr>
              <a:t>http</a:t>
            </a:r>
            <a:r>
              <a:rPr lang="en-US" dirty="0">
                <a:hlinkClick r:id="rId2"/>
              </a:rPr>
              <a:t>://jsfiddle.net/codef0rmer/Vq6KD/</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9963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a:t>
            </a:r>
            <a:r>
              <a:rPr lang="en-US" dirty="0" smtClean="0"/>
              <a:t>mature.</a:t>
            </a:r>
          </a:p>
          <a:p>
            <a:r>
              <a:rPr lang="en-US" dirty="0" smtClean="0"/>
              <a:t>Lack of nested routing out of the box.</a:t>
            </a:r>
          </a:p>
          <a:p>
            <a:r>
              <a:rPr lang="en-US" dirty="0" smtClean="0"/>
              <a:t>Docs </a:t>
            </a:r>
            <a:r>
              <a:rPr lang="en-US" dirty="0" smtClean="0"/>
              <a:t>are pretty bad in some areas.  Filled with examples that don’t follow best practice.  Some areas are simply incomplete.  Really, they’re horrible.  (I did read they are in the process of redoing them all, though)</a:t>
            </a:r>
          </a:p>
          <a:p>
            <a:r>
              <a:rPr lang="en-US" dirty="0" smtClean="0"/>
              <a:t>Some things are magic that will be hard to debug if you do them wrong</a:t>
            </a:r>
          </a:p>
          <a:p>
            <a:r>
              <a:rPr lang="en-US" dirty="0" smtClean="0"/>
              <a:t>Standard way of doing things is hard to find</a:t>
            </a:r>
          </a:p>
          <a:p>
            <a:r>
              <a:rPr lang="en-US" dirty="0" smtClean="0"/>
              <a:t>Performance is subpar compared to other similar platforms (but 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OK.  </a:t>
            </a:r>
            <a:r>
              <a:rPr lang="en-US" dirty="0" smtClean="0"/>
              <a:t>Here’s the </a:t>
            </a:r>
            <a:r>
              <a:rPr lang="en-US" dirty="0" smtClean="0"/>
              <a:t>list:</a:t>
            </a:r>
            <a:endParaRPr lang="en-US" dirty="0"/>
          </a:p>
        </p:txBody>
      </p:sp>
    </p:spTree>
    <p:extLst>
      <p:ext uri="{BB962C8B-B14F-4D97-AF65-F5344CB8AC3E}">
        <p14:creationId xmlns:p14="http://schemas.microsoft.com/office/powerpoint/2010/main" val="3579367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7606</TotalTime>
  <Words>513</Words>
  <Application>Microsoft Office PowerPoint</Application>
  <PresentationFormat>On-screen Show (4:3)</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Mylar</vt:lpstr>
      <vt:lpstr>AngularJS</vt:lpstr>
      <vt:lpstr>Goals</vt:lpstr>
      <vt:lpstr>What is AngularJS?</vt:lpstr>
      <vt:lpstr>Why should I care?</vt:lpstr>
      <vt:lpstr>But what about other SPA frameworks?</vt:lpstr>
      <vt:lpstr>Why AngularJS then?</vt:lpstr>
      <vt:lpstr>PowerPoint Presentation</vt:lpstr>
      <vt:lpstr>What sucks about AngularJS?</vt:lpstr>
      <vt:lpstr>OK.  Here’s the list:</vt:lpstr>
      <vt:lpstr>Where can I learn more?</vt:lpstr>
      <vt:lpstr>Built-In Services</vt:lpstr>
      <vt:lpstr>Built-in Directives</vt:lpstr>
      <vt:lpstr>Built-in “filters”</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53</cp:revision>
  <dcterms:created xsi:type="dcterms:W3CDTF">2013-05-31T18:33:40Z</dcterms:created>
  <dcterms:modified xsi:type="dcterms:W3CDTF">2013-08-13T01:39:32Z</dcterms:modified>
</cp:coreProperties>
</file>