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60" r:id="rId5"/>
    <p:sldId id="259" r:id="rId6"/>
    <p:sldId id="272" r:id="rId7"/>
    <p:sldId id="261" r:id="rId8"/>
    <p:sldId id="267" r:id="rId9"/>
    <p:sldId id="263" r:id="rId10"/>
    <p:sldId id="264" r:id="rId11"/>
    <p:sldId id="265" r:id="rId12"/>
    <p:sldId id="266" r:id="rId13"/>
    <p:sldId id="268" r:id="rId14"/>
    <p:sldId id="271" r:id="rId15"/>
    <p:sldId id="269" r:id="rId1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32951-8307-468C-82AB-EB00766467DE}" v="30" dt="2020-08-15T17:07:46.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9" autoAdjust="0"/>
    <p:restoredTop sz="76382" autoAdjust="0"/>
  </p:normalViewPr>
  <p:slideViewPr>
    <p:cSldViewPr snapToObjects="1">
      <p:cViewPr varScale="1">
        <p:scale>
          <a:sx n="78" d="100"/>
          <a:sy n="78" d="100"/>
        </p:scale>
        <p:origin x="1507" y="67"/>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Zhao" userId="8105d561-09dc-4c50-88c0-cee9e260cc96" providerId="ADAL" clId="{3E532951-8307-468C-82AB-EB00766467DE}"/>
    <pc:docChg chg="undo redo custSel addSld delSld modSld sldOrd modMainMaster">
      <pc:chgData name="Kevin Zhao" userId="8105d561-09dc-4c50-88c0-cee9e260cc96" providerId="ADAL" clId="{3E532951-8307-468C-82AB-EB00766467DE}" dt="2020-08-15T18:41:32.224" v="11948" actId="478"/>
      <pc:docMkLst>
        <pc:docMk/>
      </pc:docMkLst>
      <pc:sldChg chg="modSp mod modNotesTx">
        <pc:chgData name="Kevin Zhao" userId="8105d561-09dc-4c50-88c0-cee9e260cc96" providerId="ADAL" clId="{3E532951-8307-468C-82AB-EB00766467DE}" dt="2020-08-15T18:38:37.331" v="11944" actId="1076"/>
        <pc:sldMkLst>
          <pc:docMk/>
          <pc:sldMk cId="3127758660" sldId="259"/>
        </pc:sldMkLst>
        <pc:spChg chg="mod">
          <ac:chgData name="Kevin Zhao" userId="8105d561-09dc-4c50-88c0-cee9e260cc96" providerId="ADAL" clId="{3E532951-8307-468C-82AB-EB00766467DE}" dt="2020-08-15T18:38:37.331" v="11944" actId="1076"/>
          <ac:spMkLst>
            <pc:docMk/>
            <pc:sldMk cId="3127758660" sldId="259"/>
            <ac:spMk id="12" creationId="{A92451E4-971B-4F86-9301-E1A3F3DBFC27}"/>
          </ac:spMkLst>
        </pc:spChg>
        <pc:spChg chg="mod">
          <ac:chgData name="Kevin Zhao" userId="8105d561-09dc-4c50-88c0-cee9e260cc96" providerId="ADAL" clId="{3E532951-8307-468C-82AB-EB00766467DE}" dt="2020-08-15T17:20:15.994" v="11932" actId="20577"/>
          <ac:spMkLst>
            <pc:docMk/>
            <pc:sldMk cId="3127758660" sldId="259"/>
            <ac:spMk id="13" creationId="{C8E55207-AFDC-429E-B0FF-F806ECC3BB67}"/>
          </ac:spMkLst>
        </pc:spChg>
      </pc:sldChg>
      <pc:sldChg chg="modSp mod">
        <pc:chgData name="Kevin Zhao" userId="8105d561-09dc-4c50-88c0-cee9e260cc96" providerId="ADAL" clId="{3E532951-8307-468C-82AB-EB00766467DE}" dt="2020-08-14T05:06:37.001" v="4275" actId="1076"/>
        <pc:sldMkLst>
          <pc:docMk/>
          <pc:sldMk cId="889895932" sldId="260"/>
        </pc:sldMkLst>
        <pc:spChg chg="mod">
          <ac:chgData name="Kevin Zhao" userId="8105d561-09dc-4c50-88c0-cee9e260cc96" providerId="ADAL" clId="{3E532951-8307-468C-82AB-EB00766467DE}" dt="2020-08-14T05:06:37.001" v="4275" actId="1076"/>
          <ac:spMkLst>
            <pc:docMk/>
            <pc:sldMk cId="889895932" sldId="260"/>
            <ac:spMk id="12" creationId="{00000000-0000-0000-0000-000000000000}"/>
          </ac:spMkLst>
        </pc:spChg>
      </pc:sldChg>
      <pc:sldChg chg="addSp modSp mod modNotesTx">
        <pc:chgData name="Kevin Zhao" userId="8105d561-09dc-4c50-88c0-cee9e260cc96" providerId="ADAL" clId="{3E532951-8307-468C-82AB-EB00766467DE}" dt="2020-08-15T18:29:01.082" v="11939" actId="20577"/>
        <pc:sldMkLst>
          <pc:docMk/>
          <pc:sldMk cId="3560504738" sldId="261"/>
        </pc:sldMkLst>
        <pc:spChg chg="add mod">
          <ac:chgData name="Kevin Zhao" userId="8105d561-09dc-4c50-88c0-cee9e260cc96" providerId="ADAL" clId="{3E532951-8307-468C-82AB-EB00766467DE}" dt="2020-08-13T20:49:26.188" v="3525" actId="20577"/>
          <ac:spMkLst>
            <pc:docMk/>
            <pc:sldMk cId="3560504738" sldId="261"/>
            <ac:spMk id="2" creationId="{0AD90E37-5899-4AFF-AA04-83F01F75408B}"/>
          </ac:spMkLst>
        </pc:spChg>
        <pc:spChg chg="add mod">
          <ac:chgData name="Kevin Zhao" userId="8105d561-09dc-4c50-88c0-cee9e260cc96" providerId="ADAL" clId="{3E532951-8307-468C-82AB-EB00766467DE}" dt="2020-08-15T18:29:01.082" v="11939" actId="20577"/>
          <ac:spMkLst>
            <pc:docMk/>
            <pc:sldMk cId="3560504738" sldId="261"/>
            <ac:spMk id="3" creationId="{0EC93DD8-D571-4C8C-8D71-25DC58D6982C}"/>
          </ac:spMkLst>
        </pc:spChg>
      </pc:sldChg>
      <pc:sldChg chg="addSp modSp del mod modNotesTx">
        <pc:chgData name="Kevin Zhao" userId="8105d561-09dc-4c50-88c0-cee9e260cc96" providerId="ADAL" clId="{3E532951-8307-468C-82AB-EB00766467DE}" dt="2020-08-15T01:19:18.857" v="9043" actId="2696"/>
        <pc:sldMkLst>
          <pc:docMk/>
          <pc:sldMk cId="3510108888" sldId="262"/>
        </pc:sldMkLst>
        <pc:spChg chg="add mod">
          <ac:chgData name="Kevin Zhao" userId="8105d561-09dc-4c50-88c0-cee9e260cc96" providerId="ADAL" clId="{3E532951-8307-468C-82AB-EB00766467DE}" dt="2020-07-30T01:10:25.679" v="13" actId="20577"/>
          <ac:spMkLst>
            <pc:docMk/>
            <pc:sldMk cId="3510108888" sldId="262"/>
            <ac:spMk id="2" creationId="{02A876F3-1877-4944-BE95-C63F163B537A}"/>
          </ac:spMkLst>
        </pc:spChg>
        <pc:spChg chg="add mod">
          <ac:chgData name="Kevin Zhao" userId="8105d561-09dc-4c50-88c0-cee9e260cc96" providerId="ADAL" clId="{3E532951-8307-468C-82AB-EB00766467DE}" dt="2020-08-12T05:33:03.671" v="2924" actId="20577"/>
          <ac:spMkLst>
            <pc:docMk/>
            <pc:sldMk cId="3510108888" sldId="262"/>
            <ac:spMk id="3" creationId="{75D7EBB1-CB3D-4709-B775-67E34733B151}"/>
          </ac:spMkLst>
        </pc:spChg>
      </pc:sldChg>
      <pc:sldChg chg="addSp modSp add mod">
        <pc:chgData name="Kevin Zhao" userId="8105d561-09dc-4c50-88c0-cee9e260cc96" providerId="ADAL" clId="{3E532951-8307-468C-82AB-EB00766467DE}" dt="2020-08-15T18:29:13.619" v="11941" actId="20577"/>
        <pc:sldMkLst>
          <pc:docMk/>
          <pc:sldMk cId="2755376566" sldId="263"/>
        </pc:sldMkLst>
        <pc:spChg chg="mod">
          <ac:chgData name="Kevin Zhao" userId="8105d561-09dc-4c50-88c0-cee9e260cc96" providerId="ADAL" clId="{3E532951-8307-468C-82AB-EB00766467DE}" dt="2020-07-30T01:14:34.878" v="158" actId="20577"/>
          <ac:spMkLst>
            <pc:docMk/>
            <pc:sldMk cId="2755376566" sldId="263"/>
            <ac:spMk id="2" creationId="{0AD90E37-5899-4AFF-AA04-83F01F75408B}"/>
          </ac:spMkLst>
        </pc:spChg>
        <pc:spChg chg="add mod">
          <ac:chgData name="Kevin Zhao" userId="8105d561-09dc-4c50-88c0-cee9e260cc96" providerId="ADAL" clId="{3E532951-8307-468C-82AB-EB00766467DE}" dt="2020-08-15T18:29:13.619" v="11941" actId="20577"/>
          <ac:spMkLst>
            <pc:docMk/>
            <pc:sldMk cId="2755376566" sldId="263"/>
            <ac:spMk id="3" creationId="{000F08ED-9CAB-44EA-B97B-A32CBFA47335}"/>
          </ac:spMkLst>
        </pc:spChg>
      </pc:sldChg>
      <pc:sldChg chg="addSp modSp add mod">
        <pc:chgData name="Kevin Zhao" userId="8105d561-09dc-4c50-88c0-cee9e260cc96" providerId="ADAL" clId="{3E532951-8307-468C-82AB-EB00766467DE}" dt="2020-08-15T18:29:22.874" v="11942" actId="20577"/>
        <pc:sldMkLst>
          <pc:docMk/>
          <pc:sldMk cId="2486602659" sldId="264"/>
        </pc:sldMkLst>
        <pc:spChg chg="mod">
          <ac:chgData name="Kevin Zhao" userId="8105d561-09dc-4c50-88c0-cee9e260cc96" providerId="ADAL" clId="{3E532951-8307-468C-82AB-EB00766467DE}" dt="2020-08-12T06:51:02.713" v="3001" actId="20577"/>
          <ac:spMkLst>
            <pc:docMk/>
            <pc:sldMk cId="2486602659" sldId="264"/>
            <ac:spMk id="2" creationId="{0AD90E37-5899-4AFF-AA04-83F01F75408B}"/>
          </ac:spMkLst>
        </pc:spChg>
        <pc:spChg chg="add mod">
          <ac:chgData name="Kevin Zhao" userId="8105d561-09dc-4c50-88c0-cee9e260cc96" providerId="ADAL" clId="{3E532951-8307-468C-82AB-EB00766467DE}" dt="2020-08-15T18:29:22.874" v="11942" actId="20577"/>
          <ac:spMkLst>
            <pc:docMk/>
            <pc:sldMk cId="2486602659" sldId="264"/>
            <ac:spMk id="3" creationId="{F34D0E2D-D0A8-46EF-8577-379B87E12AAE}"/>
          </ac:spMkLst>
        </pc:spChg>
      </pc:sldChg>
      <pc:sldChg chg="addSp modSp add mod">
        <pc:chgData name="Kevin Zhao" userId="8105d561-09dc-4c50-88c0-cee9e260cc96" providerId="ADAL" clId="{3E532951-8307-468C-82AB-EB00766467DE}" dt="2020-08-15T04:01:37.951" v="10430" actId="20577"/>
        <pc:sldMkLst>
          <pc:docMk/>
          <pc:sldMk cId="2458471987" sldId="265"/>
        </pc:sldMkLst>
        <pc:spChg chg="mod">
          <ac:chgData name="Kevin Zhao" userId="8105d561-09dc-4c50-88c0-cee9e260cc96" providerId="ADAL" clId="{3E532951-8307-468C-82AB-EB00766467DE}" dt="2020-08-15T03:56:28.685" v="10265" actId="20577"/>
          <ac:spMkLst>
            <pc:docMk/>
            <pc:sldMk cId="2458471987" sldId="265"/>
            <ac:spMk id="2" creationId="{0AD90E37-5899-4AFF-AA04-83F01F75408B}"/>
          </ac:spMkLst>
        </pc:spChg>
        <pc:spChg chg="add mod">
          <ac:chgData name="Kevin Zhao" userId="8105d561-09dc-4c50-88c0-cee9e260cc96" providerId="ADAL" clId="{3E532951-8307-468C-82AB-EB00766467DE}" dt="2020-08-15T04:01:37.951" v="10430" actId="20577"/>
          <ac:spMkLst>
            <pc:docMk/>
            <pc:sldMk cId="2458471987" sldId="265"/>
            <ac:spMk id="3" creationId="{0C14F16B-681B-43EB-98F2-C91655FFAE3E}"/>
          </ac:spMkLst>
        </pc:spChg>
      </pc:sldChg>
      <pc:sldChg chg="addSp modSp add mod">
        <pc:chgData name="Kevin Zhao" userId="8105d561-09dc-4c50-88c0-cee9e260cc96" providerId="ADAL" clId="{3E532951-8307-468C-82AB-EB00766467DE}" dt="2020-08-15T06:21:46.045" v="11453" actId="20577"/>
        <pc:sldMkLst>
          <pc:docMk/>
          <pc:sldMk cId="4069452068" sldId="266"/>
        </pc:sldMkLst>
        <pc:spChg chg="mod">
          <ac:chgData name="Kevin Zhao" userId="8105d561-09dc-4c50-88c0-cee9e260cc96" providerId="ADAL" clId="{3E532951-8307-468C-82AB-EB00766467DE}" dt="2020-08-12T06:52:52.646" v="3141" actId="20577"/>
          <ac:spMkLst>
            <pc:docMk/>
            <pc:sldMk cId="4069452068" sldId="266"/>
            <ac:spMk id="2" creationId="{0AD90E37-5899-4AFF-AA04-83F01F75408B}"/>
          </ac:spMkLst>
        </pc:spChg>
        <pc:spChg chg="add mod">
          <ac:chgData name="Kevin Zhao" userId="8105d561-09dc-4c50-88c0-cee9e260cc96" providerId="ADAL" clId="{3E532951-8307-468C-82AB-EB00766467DE}" dt="2020-08-15T06:21:46.045" v="11453" actId="20577"/>
          <ac:spMkLst>
            <pc:docMk/>
            <pc:sldMk cId="4069452068" sldId="266"/>
            <ac:spMk id="3" creationId="{AA174F97-46A6-4629-8D6E-7CF30617A0F4}"/>
          </ac:spMkLst>
        </pc:spChg>
      </pc:sldChg>
      <pc:sldChg chg="addSp delSp modSp add mod ord modNotesTx">
        <pc:chgData name="Kevin Zhao" userId="8105d561-09dc-4c50-88c0-cee9e260cc96" providerId="ADAL" clId="{3E532951-8307-468C-82AB-EB00766467DE}" dt="2020-08-14T07:13:43.627" v="6907" actId="20577"/>
        <pc:sldMkLst>
          <pc:docMk/>
          <pc:sldMk cId="731711650" sldId="267"/>
        </pc:sldMkLst>
        <pc:spChg chg="mod">
          <ac:chgData name="Kevin Zhao" userId="8105d561-09dc-4c50-88c0-cee9e260cc96" providerId="ADAL" clId="{3E532951-8307-468C-82AB-EB00766467DE}" dt="2020-07-30T01:15:55.570" v="198" actId="20577"/>
          <ac:spMkLst>
            <pc:docMk/>
            <pc:sldMk cId="731711650" sldId="267"/>
            <ac:spMk id="2" creationId="{0AD90E37-5899-4AFF-AA04-83F01F75408B}"/>
          </ac:spMkLst>
        </pc:spChg>
        <pc:spChg chg="del mod">
          <ac:chgData name="Kevin Zhao" userId="8105d561-09dc-4c50-88c0-cee9e260cc96" providerId="ADAL" clId="{3E532951-8307-468C-82AB-EB00766467DE}" dt="2020-08-10T06:55:09.959" v="2232" actId="21"/>
          <ac:spMkLst>
            <pc:docMk/>
            <pc:sldMk cId="731711650" sldId="267"/>
            <ac:spMk id="3" creationId="{AA174F97-46A6-4629-8D6E-7CF30617A0F4}"/>
          </ac:spMkLst>
        </pc:spChg>
        <pc:picChg chg="add mod">
          <ac:chgData name="Kevin Zhao" userId="8105d561-09dc-4c50-88c0-cee9e260cc96" providerId="ADAL" clId="{3E532951-8307-468C-82AB-EB00766467DE}" dt="2020-08-13T20:54:23.625" v="3630" actId="1076"/>
          <ac:picMkLst>
            <pc:docMk/>
            <pc:sldMk cId="731711650" sldId="267"/>
            <ac:picMk id="4" creationId="{84C2CA21-391E-4811-9DF7-5FDCDC8AB2B0}"/>
          </ac:picMkLst>
        </pc:picChg>
        <pc:picChg chg="add del mod">
          <ac:chgData name="Kevin Zhao" userId="8105d561-09dc-4c50-88c0-cee9e260cc96" providerId="ADAL" clId="{3E532951-8307-468C-82AB-EB00766467DE}" dt="2020-08-13T20:53:47.165" v="3620" actId="478"/>
          <ac:picMkLst>
            <pc:docMk/>
            <pc:sldMk cId="731711650" sldId="267"/>
            <ac:picMk id="5" creationId="{AAA262DA-9BED-4339-A47A-EA9EEFFFAAE1}"/>
          </ac:picMkLst>
        </pc:picChg>
      </pc:sldChg>
      <pc:sldChg chg="addSp delSp modSp add mod ord modNotesTx">
        <pc:chgData name="Kevin Zhao" userId="8105d561-09dc-4c50-88c0-cee9e260cc96" providerId="ADAL" clId="{3E532951-8307-468C-82AB-EB00766467DE}" dt="2020-08-15T17:09:38.453" v="11923" actId="20577"/>
        <pc:sldMkLst>
          <pc:docMk/>
          <pc:sldMk cId="1773841391" sldId="268"/>
        </pc:sldMkLst>
        <pc:spChg chg="del mod">
          <ac:chgData name="Kevin Zhao" userId="8105d561-09dc-4c50-88c0-cee9e260cc96" providerId="ADAL" clId="{3E532951-8307-468C-82AB-EB00766467DE}" dt="2020-08-14T06:51:54.119" v="5613" actId="478"/>
          <ac:spMkLst>
            <pc:docMk/>
            <pc:sldMk cId="1773841391" sldId="268"/>
            <ac:spMk id="2" creationId="{0AD90E37-5899-4AFF-AA04-83F01F75408B}"/>
          </ac:spMkLst>
        </pc:spChg>
        <pc:spChg chg="del mod">
          <ac:chgData name="Kevin Zhao" userId="8105d561-09dc-4c50-88c0-cee9e260cc96" providerId="ADAL" clId="{3E532951-8307-468C-82AB-EB00766467DE}" dt="2020-08-14T06:51:42.355" v="5611" actId="478"/>
          <ac:spMkLst>
            <pc:docMk/>
            <pc:sldMk cId="1773841391" sldId="268"/>
            <ac:spMk id="3" creationId="{AA174F97-46A6-4629-8D6E-7CF30617A0F4}"/>
          </ac:spMkLst>
        </pc:spChg>
        <pc:spChg chg="add">
          <ac:chgData name="Kevin Zhao" userId="8105d561-09dc-4c50-88c0-cee9e260cc96" providerId="ADAL" clId="{3E532951-8307-468C-82AB-EB00766467DE}" dt="2020-08-14T22:31:23.633" v="6908" actId="22"/>
          <ac:spMkLst>
            <pc:docMk/>
            <pc:sldMk cId="1773841391" sldId="268"/>
            <ac:spMk id="5" creationId="{1D90F550-9A8C-4D6E-943D-E2644A1995FF}"/>
          </ac:spMkLst>
        </pc:spChg>
        <pc:graphicFrameChg chg="add del mod">
          <ac:chgData name="Kevin Zhao" userId="8105d561-09dc-4c50-88c0-cee9e260cc96" providerId="ADAL" clId="{3E532951-8307-468C-82AB-EB00766467DE}" dt="2020-08-14T06:48:51.711" v="5599" actId="478"/>
          <ac:graphicFrameMkLst>
            <pc:docMk/>
            <pc:sldMk cId="1773841391" sldId="268"/>
            <ac:graphicFrameMk id="6" creationId="{B53D1C03-44C2-4CC9-A12E-F34C7D7E0F68}"/>
          </ac:graphicFrameMkLst>
        </pc:graphicFrameChg>
        <pc:graphicFrameChg chg="add mod">
          <ac:chgData name="Kevin Zhao" userId="8105d561-09dc-4c50-88c0-cee9e260cc96" providerId="ADAL" clId="{3E532951-8307-468C-82AB-EB00766467DE}" dt="2020-08-14T06:52:17.520" v="5619" actId="1076"/>
          <ac:graphicFrameMkLst>
            <pc:docMk/>
            <pc:sldMk cId="1773841391" sldId="268"/>
            <ac:graphicFrameMk id="9" creationId="{A8E4FFA5-AB2B-468D-A090-32A062F1C24F}"/>
          </ac:graphicFrameMkLst>
        </pc:graphicFrameChg>
        <pc:picChg chg="add del">
          <ac:chgData name="Kevin Zhao" userId="8105d561-09dc-4c50-88c0-cee9e260cc96" providerId="ADAL" clId="{3E532951-8307-468C-82AB-EB00766467DE}" dt="2020-08-14T06:51:39.881" v="5610" actId="478"/>
          <ac:picMkLst>
            <pc:docMk/>
            <pc:sldMk cId="1773841391" sldId="268"/>
            <ac:picMk id="4" creationId="{660100E1-44D8-4A5D-AD30-ACA1C38E7450}"/>
          </ac:picMkLst>
        </pc:picChg>
      </pc:sldChg>
      <pc:sldChg chg="addSp delSp modSp add mod modNotesTx">
        <pc:chgData name="Kevin Zhao" userId="8105d561-09dc-4c50-88c0-cee9e260cc96" providerId="ADAL" clId="{3E532951-8307-468C-82AB-EB00766467DE}" dt="2020-08-15T02:44:09.110" v="10168" actId="20577"/>
        <pc:sldMkLst>
          <pc:docMk/>
          <pc:sldMk cId="2729046625" sldId="269"/>
        </pc:sldMkLst>
        <pc:spChg chg="mod">
          <ac:chgData name="Kevin Zhao" userId="8105d561-09dc-4c50-88c0-cee9e260cc96" providerId="ADAL" clId="{3E532951-8307-468C-82AB-EB00766467DE}" dt="2020-07-30T01:16:38.477" v="251" actId="20577"/>
          <ac:spMkLst>
            <pc:docMk/>
            <pc:sldMk cId="2729046625" sldId="269"/>
            <ac:spMk id="2" creationId="{0AD90E37-5899-4AFF-AA04-83F01F75408B}"/>
          </ac:spMkLst>
        </pc:spChg>
        <pc:spChg chg="add mod">
          <ac:chgData name="Kevin Zhao" userId="8105d561-09dc-4c50-88c0-cee9e260cc96" providerId="ADAL" clId="{3E532951-8307-468C-82AB-EB00766467DE}" dt="2020-08-15T00:30:59.770" v="9024" actId="114"/>
          <ac:spMkLst>
            <pc:docMk/>
            <pc:sldMk cId="2729046625" sldId="269"/>
            <ac:spMk id="3" creationId="{30BC3147-4C86-4F74-B5FE-E56963220A65}"/>
          </ac:spMkLst>
        </pc:spChg>
        <pc:spChg chg="del mod">
          <ac:chgData name="Kevin Zhao" userId="8105d561-09dc-4c50-88c0-cee9e260cc96" providerId="ADAL" clId="{3E532951-8307-468C-82AB-EB00766467DE}" dt="2020-07-30T01:16:43.310" v="254"/>
          <ac:spMkLst>
            <pc:docMk/>
            <pc:sldMk cId="2729046625" sldId="269"/>
            <ac:spMk id="3" creationId="{AA174F97-46A6-4629-8D6E-7CF30617A0F4}"/>
          </ac:spMkLst>
        </pc:spChg>
      </pc:sldChg>
      <pc:sldChg chg="modSp add del mod">
        <pc:chgData name="Kevin Zhao" userId="8105d561-09dc-4c50-88c0-cee9e260cc96" providerId="ADAL" clId="{3E532951-8307-468C-82AB-EB00766467DE}" dt="2020-08-15T04:48:49.642" v="11235" actId="2696"/>
        <pc:sldMkLst>
          <pc:docMk/>
          <pc:sldMk cId="1521294706" sldId="270"/>
        </pc:sldMkLst>
        <pc:spChg chg="mod">
          <ac:chgData name="Kevin Zhao" userId="8105d561-09dc-4c50-88c0-cee9e260cc96" providerId="ADAL" clId="{3E532951-8307-468C-82AB-EB00766467DE}" dt="2020-08-10T06:41:05.880" v="1979" actId="20577"/>
          <ac:spMkLst>
            <pc:docMk/>
            <pc:sldMk cId="1521294706" sldId="270"/>
            <ac:spMk id="2" creationId="{0AD90E37-5899-4AFF-AA04-83F01F75408B}"/>
          </ac:spMkLst>
        </pc:spChg>
        <pc:spChg chg="mod">
          <ac:chgData name="Kevin Zhao" userId="8105d561-09dc-4c50-88c0-cee9e260cc96" providerId="ADAL" clId="{3E532951-8307-468C-82AB-EB00766467DE}" dt="2020-08-15T01:35:43.931" v="9062" actId="20577"/>
          <ac:spMkLst>
            <pc:docMk/>
            <pc:sldMk cId="1521294706" sldId="270"/>
            <ac:spMk id="3" creationId="{AA174F97-46A6-4629-8D6E-7CF30617A0F4}"/>
          </ac:spMkLst>
        </pc:spChg>
      </pc:sldChg>
      <pc:sldChg chg="modSp add del mod">
        <pc:chgData name="Kevin Zhao" userId="8105d561-09dc-4c50-88c0-cee9e260cc96" providerId="ADAL" clId="{3E532951-8307-468C-82AB-EB00766467DE}" dt="2020-08-10T06:40:55.381" v="1968"/>
        <pc:sldMkLst>
          <pc:docMk/>
          <pc:sldMk cId="2028169571" sldId="270"/>
        </pc:sldMkLst>
        <pc:spChg chg="mod">
          <ac:chgData name="Kevin Zhao" userId="8105d561-09dc-4c50-88c0-cee9e260cc96" providerId="ADAL" clId="{3E532951-8307-468C-82AB-EB00766467DE}" dt="2020-08-10T06:40:54.109" v="1967" actId="1076"/>
          <ac:spMkLst>
            <pc:docMk/>
            <pc:sldMk cId="2028169571" sldId="270"/>
            <ac:spMk id="2" creationId="{0AD90E37-5899-4AFF-AA04-83F01F75408B}"/>
          </ac:spMkLst>
        </pc:spChg>
      </pc:sldChg>
      <pc:sldChg chg="delSp modSp add mod ord modNotesTx">
        <pc:chgData name="Kevin Zhao" userId="8105d561-09dc-4c50-88c0-cee9e260cc96" providerId="ADAL" clId="{3E532951-8307-468C-82AB-EB00766467DE}" dt="2020-08-14T23:20:21.326" v="8712" actId="20577"/>
        <pc:sldMkLst>
          <pc:docMk/>
          <pc:sldMk cId="3943055765" sldId="271"/>
        </pc:sldMkLst>
        <pc:spChg chg="del">
          <ac:chgData name="Kevin Zhao" userId="8105d561-09dc-4c50-88c0-cee9e260cc96" providerId="ADAL" clId="{3E532951-8307-468C-82AB-EB00766467DE}" dt="2020-08-14T06:49:22.024" v="5605" actId="478"/>
          <ac:spMkLst>
            <pc:docMk/>
            <pc:sldMk cId="3943055765" sldId="271"/>
            <ac:spMk id="3" creationId="{AA174F97-46A6-4629-8D6E-7CF30617A0F4}"/>
          </ac:spMkLst>
        </pc:spChg>
        <pc:picChg chg="mod">
          <ac:chgData name="Kevin Zhao" userId="8105d561-09dc-4c50-88c0-cee9e260cc96" providerId="ADAL" clId="{3E532951-8307-468C-82AB-EB00766467DE}" dt="2020-08-14T06:49:31.182" v="5607" actId="1076"/>
          <ac:picMkLst>
            <pc:docMk/>
            <pc:sldMk cId="3943055765" sldId="271"/>
            <ac:picMk id="4" creationId="{660100E1-44D8-4A5D-AD30-ACA1C38E7450}"/>
          </ac:picMkLst>
        </pc:picChg>
      </pc:sldChg>
      <pc:sldChg chg="new del">
        <pc:chgData name="Kevin Zhao" userId="8105d561-09dc-4c50-88c0-cee9e260cc96" providerId="ADAL" clId="{3E532951-8307-468C-82AB-EB00766467DE}" dt="2020-08-15T03:39:10.004" v="10201" actId="680"/>
        <pc:sldMkLst>
          <pc:docMk/>
          <pc:sldMk cId="2189815522" sldId="272"/>
        </pc:sldMkLst>
      </pc:sldChg>
      <pc:sldChg chg="addSp delSp modSp add mod modNotesTx">
        <pc:chgData name="Kevin Zhao" userId="8105d561-09dc-4c50-88c0-cee9e260cc96" providerId="ADAL" clId="{3E532951-8307-468C-82AB-EB00766467DE}" dt="2020-08-15T04:37:14.525" v="11234" actId="20577"/>
        <pc:sldMkLst>
          <pc:docMk/>
          <pc:sldMk cId="3190366802" sldId="272"/>
        </pc:sldMkLst>
        <pc:spChg chg="mod">
          <ac:chgData name="Kevin Zhao" userId="8105d561-09dc-4c50-88c0-cee9e260cc96" providerId="ADAL" clId="{3E532951-8307-468C-82AB-EB00766467DE}" dt="2020-08-15T03:40:08.917" v="10247" actId="20577"/>
          <ac:spMkLst>
            <pc:docMk/>
            <pc:sldMk cId="3190366802" sldId="272"/>
            <ac:spMk id="12" creationId="{A92451E4-971B-4F86-9301-E1A3F3DBFC27}"/>
          </ac:spMkLst>
        </pc:spChg>
        <pc:spChg chg="del">
          <ac:chgData name="Kevin Zhao" userId="8105d561-09dc-4c50-88c0-cee9e260cc96" providerId="ADAL" clId="{3E532951-8307-468C-82AB-EB00766467DE}" dt="2020-08-15T03:40:13.339" v="10248" actId="478"/>
          <ac:spMkLst>
            <pc:docMk/>
            <pc:sldMk cId="3190366802" sldId="272"/>
            <ac:spMk id="13" creationId="{C8E55207-AFDC-429E-B0FF-F806ECC3BB67}"/>
          </ac:spMkLst>
        </pc:spChg>
        <pc:picChg chg="add mod">
          <ac:chgData name="Kevin Zhao" userId="8105d561-09dc-4c50-88c0-cee9e260cc96" providerId="ADAL" clId="{3E532951-8307-468C-82AB-EB00766467DE}" dt="2020-08-15T03:49:05.500" v="10256" actId="1076"/>
          <ac:picMkLst>
            <pc:docMk/>
            <pc:sldMk cId="3190366802" sldId="272"/>
            <ac:picMk id="3" creationId="{4520B840-1416-4B72-B63B-3210A4E21A86}"/>
          </ac:picMkLst>
        </pc:picChg>
        <pc:picChg chg="add mod">
          <ac:chgData name="Kevin Zhao" userId="8105d561-09dc-4c50-88c0-cee9e260cc96" providerId="ADAL" clId="{3E532951-8307-468C-82AB-EB00766467DE}" dt="2020-08-15T03:40:27.355" v="10252" actId="14100"/>
          <ac:picMkLst>
            <pc:docMk/>
            <pc:sldMk cId="3190366802" sldId="272"/>
            <ac:picMk id="1026" creationId="{0BE3A5F8-4AC2-47AE-B90E-CA78B91690A7}"/>
          </ac:picMkLst>
        </pc:picChg>
      </pc:sldChg>
      <pc:sldMasterChg chg="modSldLayout">
        <pc:chgData name="Kevin Zhao" userId="8105d561-09dc-4c50-88c0-cee9e260cc96" providerId="ADAL" clId="{3E532951-8307-468C-82AB-EB00766467DE}" dt="2020-08-15T18:41:32.224" v="11948" actId="478"/>
        <pc:sldMasterMkLst>
          <pc:docMk/>
          <pc:sldMasterMk cId="0" sldId="2147483648"/>
        </pc:sldMasterMkLst>
        <pc:sldLayoutChg chg="delSp mod">
          <pc:chgData name="Kevin Zhao" userId="8105d561-09dc-4c50-88c0-cee9e260cc96" providerId="ADAL" clId="{3E532951-8307-468C-82AB-EB00766467DE}" dt="2020-08-15T18:41:26.271" v="11946" actId="478"/>
          <pc:sldLayoutMkLst>
            <pc:docMk/>
            <pc:sldMasterMk cId="0" sldId="2147483648"/>
            <pc:sldLayoutMk cId="0" sldId="2147483649"/>
          </pc:sldLayoutMkLst>
          <pc:picChg chg="del">
            <ac:chgData name="Kevin Zhao" userId="8105d561-09dc-4c50-88c0-cee9e260cc96" providerId="ADAL" clId="{3E532951-8307-468C-82AB-EB00766467DE}" dt="2020-08-15T18:41:26.271" v="11946" actId="478"/>
            <ac:picMkLst>
              <pc:docMk/>
              <pc:sldMasterMk cId="0" sldId="2147483648"/>
              <pc:sldLayoutMk cId="0" sldId="2147483649"/>
              <ac:picMk id="5" creationId="{00000000-0000-0000-0000-000000000000}"/>
            </ac:picMkLst>
          </pc:picChg>
        </pc:sldLayoutChg>
        <pc:sldLayoutChg chg="delSp mod">
          <pc:chgData name="Kevin Zhao" userId="8105d561-09dc-4c50-88c0-cee9e260cc96" providerId="ADAL" clId="{3E532951-8307-468C-82AB-EB00766467DE}" dt="2020-08-15T18:41:29.188" v="11947" actId="478"/>
          <pc:sldLayoutMkLst>
            <pc:docMk/>
            <pc:sldMasterMk cId="0" sldId="2147483648"/>
            <pc:sldLayoutMk cId="2436689636" sldId="2147483658"/>
          </pc:sldLayoutMkLst>
          <pc:picChg chg="del">
            <ac:chgData name="Kevin Zhao" userId="8105d561-09dc-4c50-88c0-cee9e260cc96" providerId="ADAL" clId="{3E532951-8307-468C-82AB-EB00766467DE}" dt="2020-08-15T18:41:29.188" v="11947" actId="478"/>
            <ac:picMkLst>
              <pc:docMk/>
              <pc:sldMasterMk cId="0" sldId="2147483648"/>
              <pc:sldLayoutMk cId="2436689636" sldId="2147483658"/>
              <ac:picMk id="7" creationId="{00000000-0000-0000-0000-000000000000}"/>
            </ac:picMkLst>
          </pc:picChg>
        </pc:sldLayoutChg>
        <pc:sldLayoutChg chg="delSp mod">
          <pc:chgData name="Kevin Zhao" userId="8105d561-09dc-4c50-88c0-cee9e260cc96" providerId="ADAL" clId="{3E532951-8307-468C-82AB-EB00766467DE}" dt="2020-08-15T18:41:32.224" v="11948" actId="478"/>
          <pc:sldLayoutMkLst>
            <pc:docMk/>
            <pc:sldMasterMk cId="0" sldId="2147483648"/>
            <pc:sldLayoutMk cId="17922362" sldId="2147483659"/>
          </pc:sldLayoutMkLst>
          <pc:picChg chg="del">
            <ac:chgData name="Kevin Zhao" userId="8105d561-09dc-4c50-88c0-cee9e260cc96" providerId="ADAL" clId="{3E532951-8307-468C-82AB-EB00766467DE}" dt="2020-08-15T18:41:32.224" v="11948" actId="478"/>
            <ac:picMkLst>
              <pc:docMk/>
              <pc:sldMasterMk cId="0" sldId="2147483648"/>
              <pc:sldLayoutMk cId="17922362" sldId="2147483659"/>
              <ac:picMk id="8" creationId="{00000000-0000-0000-0000-000000000000}"/>
            </ac:picMkLst>
          </pc:picChg>
        </pc:sldLayoutChg>
        <pc:sldLayoutChg chg="delSp mod">
          <pc:chgData name="Kevin Zhao" userId="8105d561-09dc-4c50-88c0-cee9e260cc96" providerId="ADAL" clId="{3E532951-8307-468C-82AB-EB00766467DE}" dt="2020-08-15T18:41:21.531" v="11945" actId="478"/>
          <pc:sldLayoutMkLst>
            <pc:docMk/>
            <pc:sldMasterMk cId="0" sldId="2147483648"/>
            <pc:sldLayoutMk cId="1067368748" sldId="2147483660"/>
          </pc:sldLayoutMkLst>
          <pc:picChg chg="del">
            <ac:chgData name="Kevin Zhao" userId="8105d561-09dc-4c50-88c0-cee9e260cc96" providerId="ADAL" clId="{3E532951-8307-468C-82AB-EB00766467DE}" dt="2020-08-15T18:41:21.531" v="11945" actId="478"/>
            <ac:picMkLst>
              <pc:docMk/>
              <pc:sldMasterMk cId="0" sldId="2147483648"/>
              <pc:sldLayoutMk cId="1067368748" sldId="2147483660"/>
              <ac:picMk id="9" creationId="{00000000-0000-0000-0000-000000000000}"/>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evin\Pictures\Mast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No Flooding - cache flushing</c:v>
          </c:tx>
          <c:spPr>
            <a:ln w="19050" cap="rnd">
              <a:solidFill>
                <a:schemeClr val="accent1"/>
              </a:solidFill>
              <a:round/>
            </a:ln>
            <a:effectLst/>
          </c:spPr>
          <c:marker>
            <c:symbol val="none"/>
          </c:marker>
          <c:xVal>
            <c:numRef>
              <c:f>'Master (2)'!$A$2:$A$51</c:f>
              <c:numCache>
                <c:formatCode>General</c:formatCode>
                <c:ptCount val="50"/>
                <c:pt idx="0">
                  <c:v>5.0632400000000001E-3</c:v>
                </c:pt>
                <c:pt idx="1">
                  <c:v>6.0137199999999993E-3</c:v>
                </c:pt>
                <c:pt idx="2">
                  <c:v>6.8360800000000022E-3</c:v>
                </c:pt>
                <c:pt idx="3">
                  <c:v>6.9267200000000008E-3</c:v>
                </c:pt>
                <c:pt idx="4">
                  <c:v>7.0352000000000019E-3</c:v>
                </c:pt>
                <c:pt idx="5">
                  <c:v>7.4840370370370373E-3</c:v>
                </c:pt>
                <c:pt idx="6">
                  <c:v>7.8129999999999988E-3</c:v>
                </c:pt>
                <c:pt idx="7">
                  <c:v>8.0616000000000004E-3</c:v>
                </c:pt>
                <c:pt idx="8">
                  <c:v>8.1948000000000003E-3</c:v>
                </c:pt>
                <c:pt idx="9">
                  <c:v>8.205200000000001E-3</c:v>
                </c:pt>
                <c:pt idx="10">
                  <c:v>8.5137999999999985E-3</c:v>
                </c:pt>
                <c:pt idx="11">
                  <c:v>8.5956000000000001E-3</c:v>
                </c:pt>
                <c:pt idx="12">
                  <c:v>8.6268000000000004E-3</c:v>
                </c:pt>
                <c:pt idx="13">
                  <c:v>8.8065999999999995E-3</c:v>
                </c:pt>
                <c:pt idx="14">
                  <c:v>9.7257999999999997E-3</c:v>
                </c:pt>
                <c:pt idx="15">
                  <c:v>9.783E-3</c:v>
                </c:pt>
                <c:pt idx="16">
                  <c:v>1.0578600000000001E-2</c:v>
                </c:pt>
                <c:pt idx="17">
                  <c:v>1.4602479999999998E-2</c:v>
                </c:pt>
                <c:pt idx="18">
                  <c:v>1.5828399999999999E-2</c:v>
                </c:pt>
                <c:pt idx="19">
                  <c:v>1.7393800000000001E-2</c:v>
                </c:pt>
                <c:pt idx="20">
                  <c:v>1.7755200000000002E-2</c:v>
                </c:pt>
                <c:pt idx="21">
                  <c:v>1.7940400000000002E-2</c:v>
                </c:pt>
                <c:pt idx="22">
                  <c:v>1.8931399999999998E-2</c:v>
                </c:pt>
                <c:pt idx="23">
                  <c:v>1.905716E-2</c:v>
                </c:pt>
                <c:pt idx="24">
                  <c:v>1.9941199999999999E-2</c:v>
                </c:pt>
                <c:pt idx="25">
                  <c:v>2.0231279999999997E-2</c:v>
                </c:pt>
                <c:pt idx="26">
                  <c:v>2.0281399999999998E-2</c:v>
                </c:pt>
                <c:pt idx="27">
                  <c:v>2.0796199999999997E-2</c:v>
                </c:pt>
                <c:pt idx="28">
                  <c:v>2.0807599999999999E-2</c:v>
                </c:pt>
                <c:pt idx="29">
                  <c:v>2.0912E-2</c:v>
                </c:pt>
                <c:pt idx="30">
                  <c:v>2.0976000000000002E-2</c:v>
                </c:pt>
                <c:pt idx="31">
                  <c:v>2.1062400000000002E-2</c:v>
                </c:pt>
                <c:pt idx="32">
                  <c:v>2.1819999999999999E-2</c:v>
                </c:pt>
                <c:pt idx="33">
                  <c:v>2.1851833333333334E-2</c:v>
                </c:pt>
                <c:pt idx="34">
                  <c:v>2.1941400000000003E-2</c:v>
                </c:pt>
                <c:pt idx="35">
                  <c:v>2.3802199999999999E-2</c:v>
                </c:pt>
                <c:pt idx="36">
                  <c:v>2.3999599999999999E-2</c:v>
                </c:pt>
                <c:pt idx="37">
                  <c:v>2.4523400000000001E-2</c:v>
                </c:pt>
                <c:pt idx="38">
                  <c:v>2.4665799999999998E-2</c:v>
                </c:pt>
                <c:pt idx="39">
                  <c:v>2.4728E-2</c:v>
                </c:pt>
                <c:pt idx="40">
                  <c:v>2.57708E-2</c:v>
                </c:pt>
                <c:pt idx="41">
                  <c:v>2.5820599999999999E-2</c:v>
                </c:pt>
                <c:pt idx="42">
                  <c:v>2.5868399999999996E-2</c:v>
                </c:pt>
                <c:pt idx="43">
                  <c:v>2.6372600000000003E-2</c:v>
                </c:pt>
                <c:pt idx="44">
                  <c:v>2.6499040000000001E-2</c:v>
                </c:pt>
                <c:pt idx="45">
                  <c:v>2.6749599999999998E-2</c:v>
                </c:pt>
                <c:pt idx="46">
                  <c:v>2.7138999999999996E-2</c:v>
                </c:pt>
                <c:pt idx="47">
                  <c:v>2.9088360000000001E-2</c:v>
                </c:pt>
                <c:pt idx="48">
                  <c:v>3.0647600000000004E-2</c:v>
                </c:pt>
                <c:pt idx="49">
                  <c:v>3.1857799999999999E-2</c:v>
                </c:pt>
              </c:numCache>
            </c:numRef>
          </c:xVal>
          <c:yVal>
            <c:numRef>
              <c:f>'Master (2)'!$E$2:$E$51</c:f>
              <c:numCache>
                <c:formatCode>General</c:formatCode>
                <c:ptCount val="50"/>
                <c:pt idx="0">
                  <c:v>0.02</c:v>
                </c:pt>
                <c:pt idx="1">
                  <c:v>0.04</c:v>
                </c:pt>
                <c:pt idx="2">
                  <c:v>0.06</c:v>
                </c:pt>
                <c:pt idx="3">
                  <c:v>0.08</c:v>
                </c:pt>
                <c:pt idx="4">
                  <c:v>0.1</c:v>
                </c:pt>
                <c:pt idx="5">
                  <c:v>0.12000000000000001</c:v>
                </c:pt>
                <c:pt idx="6">
                  <c:v>0.14000000000000001</c:v>
                </c:pt>
                <c:pt idx="7">
                  <c:v>0.16</c:v>
                </c:pt>
                <c:pt idx="8">
                  <c:v>0.18</c:v>
                </c:pt>
                <c:pt idx="9">
                  <c:v>0.19999999999999998</c:v>
                </c:pt>
                <c:pt idx="10">
                  <c:v>0.21999999999999997</c:v>
                </c:pt>
                <c:pt idx="11">
                  <c:v>0.23999999999999996</c:v>
                </c:pt>
                <c:pt idx="12">
                  <c:v>0.25999999999999995</c:v>
                </c:pt>
                <c:pt idx="13">
                  <c:v>0.27999999999999997</c:v>
                </c:pt>
                <c:pt idx="14">
                  <c:v>0.3</c:v>
                </c:pt>
                <c:pt idx="15">
                  <c:v>0.32</c:v>
                </c:pt>
                <c:pt idx="16">
                  <c:v>0.34</c:v>
                </c:pt>
                <c:pt idx="17">
                  <c:v>0.36000000000000004</c:v>
                </c:pt>
                <c:pt idx="18">
                  <c:v>0.38000000000000006</c:v>
                </c:pt>
                <c:pt idx="19">
                  <c:v>0.40000000000000008</c:v>
                </c:pt>
                <c:pt idx="20">
                  <c:v>0.4200000000000001</c:v>
                </c:pt>
                <c:pt idx="21">
                  <c:v>0.44000000000000011</c:v>
                </c:pt>
                <c:pt idx="22">
                  <c:v>0.46000000000000013</c:v>
                </c:pt>
                <c:pt idx="23">
                  <c:v>0.48000000000000015</c:v>
                </c:pt>
                <c:pt idx="24">
                  <c:v>0.50000000000000011</c:v>
                </c:pt>
                <c:pt idx="25">
                  <c:v>0.52000000000000013</c:v>
                </c:pt>
                <c:pt idx="26">
                  <c:v>0.54000000000000015</c:v>
                </c:pt>
                <c:pt idx="27">
                  <c:v>0.56000000000000016</c:v>
                </c:pt>
                <c:pt idx="28">
                  <c:v>0.58000000000000018</c:v>
                </c:pt>
                <c:pt idx="29">
                  <c:v>0.6000000000000002</c:v>
                </c:pt>
                <c:pt idx="30">
                  <c:v>0.62000000000000022</c:v>
                </c:pt>
                <c:pt idx="31">
                  <c:v>0.64000000000000024</c:v>
                </c:pt>
                <c:pt idx="32">
                  <c:v>0.66000000000000025</c:v>
                </c:pt>
                <c:pt idx="33">
                  <c:v>0.68000000000000027</c:v>
                </c:pt>
                <c:pt idx="34">
                  <c:v>0.70000000000000029</c:v>
                </c:pt>
                <c:pt idx="35">
                  <c:v>0.72000000000000031</c:v>
                </c:pt>
                <c:pt idx="36">
                  <c:v>0.74000000000000032</c:v>
                </c:pt>
                <c:pt idx="37">
                  <c:v>0.76000000000000034</c:v>
                </c:pt>
                <c:pt idx="38">
                  <c:v>0.78000000000000036</c:v>
                </c:pt>
                <c:pt idx="39">
                  <c:v>0.80000000000000038</c:v>
                </c:pt>
                <c:pt idx="40">
                  <c:v>0.8200000000000004</c:v>
                </c:pt>
                <c:pt idx="41">
                  <c:v>0.84000000000000041</c:v>
                </c:pt>
                <c:pt idx="42">
                  <c:v>0.86000000000000043</c:v>
                </c:pt>
                <c:pt idx="43">
                  <c:v>0.88000000000000045</c:v>
                </c:pt>
                <c:pt idx="44">
                  <c:v>0.90000000000000047</c:v>
                </c:pt>
                <c:pt idx="45">
                  <c:v>0.92000000000000048</c:v>
                </c:pt>
                <c:pt idx="46">
                  <c:v>0.9400000000000005</c:v>
                </c:pt>
                <c:pt idx="47">
                  <c:v>0.96000000000000052</c:v>
                </c:pt>
                <c:pt idx="48">
                  <c:v>0.98000000000000054</c:v>
                </c:pt>
                <c:pt idx="49">
                  <c:v>1.0000000000000004</c:v>
                </c:pt>
              </c:numCache>
            </c:numRef>
          </c:yVal>
          <c:smooth val="0"/>
          <c:extLst>
            <c:ext xmlns:c16="http://schemas.microsoft.com/office/drawing/2014/chart" uri="{C3380CC4-5D6E-409C-BE32-E72D297353CC}">
              <c16:uniqueId val="{00000000-4C60-4EAB-805C-9761E22957FF}"/>
            </c:ext>
          </c:extLst>
        </c:ser>
        <c:ser>
          <c:idx val="1"/>
          <c:order val="1"/>
          <c:tx>
            <c:v>Flooding 1Gbps NIC - no cache flushing</c:v>
          </c:tx>
          <c:spPr>
            <a:ln w="19050" cap="rnd">
              <a:solidFill>
                <a:schemeClr val="accent2"/>
              </a:solidFill>
              <a:round/>
            </a:ln>
            <a:effectLst/>
          </c:spPr>
          <c:marker>
            <c:symbol val="none"/>
          </c:marker>
          <c:xVal>
            <c:numRef>
              <c:f>'Master (2)'!$B$2:$B$51</c:f>
              <c:numCache>
                <c:formatCode>General</c:formatCode>
                <c:ptCount val="50"/>
                <c:pt idx="0">
                  <c:v>1.6406E-2</c:v>
                </c:pt>
                <c:pt idx="1">
                  <c:v>2.0181000000000001E-2</c:v>
                </c:pt>
                <c:pt idx="2">
                  <c:v>2.0375000000000001E-2</c:v>
                </c:pt>
                <c:pt idx="3">
                  <c:v>2.0575E-2</c:v>
                </c:pt>
                <c:pt idx="4">
                  <c:v>2.0629000000000002E-2</c:v>
                </c:pt>
                <c:pt idx="5">
                  <c:v>2.0844000000000001E-2</c:v>
                </c:pt>
                <c:pt idx="6">
                  <c:v>2.085E-2</c:v>
                </c:pt>
                <c:pt idx="7">
                  <c:v>2.1702333333333334E-2</c:v>
                </c:pt>
                <c:pt idx="8">
                  <c:v>2.1797E-2</c:v>
                </c:pt>
                <c:pt idx="9">
                  <c:v>2.2558000000000002E-2</c:v>
                </c:pt>
                <c:pt idx="10">
                  <c:v>2.3119000000000001E-2</c:v>
                </c:pt>
                <c:pt idx="11">
                  <c:v>2.3734500000000002E-2</c:v>
                </c:pt>
                <c:pt idx="12">
                  <c:v>2.3948199999999999E-2</c:v>
                </c:pt>
                <c:pt idx="13">
                  <c:v>2.4053000000000001E-2</c:v>
                </c:pt>
                <c:pt idx="14">
                  <c:v>2.4706666666666668E-2</c:v>
                </c:pt>
                <c:pt idx="15">
                  <c:v>2.62756E-2</c:v>
                </c:pt>
                <c:pt idx="16">
                  <c:v>2.6404999999999994E-2</c:v>
                </c:pt>
                <c:pt idx="17">
                  <c:v>2.7172199999999997E-2</c:v>
                </c:pt>
                <c:pt idx="18">
                  <c:v>2.7576E-2</c:v>
                </c:pt>
                <c:pt idx="19">
                  <c:v>2.8163999999999998E-2</c:v>
                </c:pt>
                <c:pt idx="20">
                  <c:v>2.8476999999999999E-2</c:v>
                </c:pt>
                <c:pt idx="21">
                  <c:v>2.8627999999999997E-2</c:v>
                </c:pt>
                <c:pt idx="22">
                  <c:v>2.9274499999999998E-2</c:v>
                </c:pt>
                <c:pt idx="23">
                  <c:v>2.9545599999999995E-2</c:v>
                </c:pt>
                <c:pt idx="24">
                  <c:v>2.9565999999999999E-2</c:v>
                </c:pt>
                <c:pt idx="25">
                  <c:v>2.9621200000000004E-2</c:v>
                </c:pt>
                <c:pt idx="26">
                  <c:v>2.9989599999999998E-2</c:v>
                </c:pt>
                <c:pt idx="27">
                  <c:v>3.0091999999999997E-2</c:v>
                </c:pt>
                <c:pt idx="28">
                  <c:v>3.1293000000000001E-2</c:v>
                </c:pt>
                <c:pt idx="29">
                  <c:v>3.1773000000000003E-2</c:v>
                </c:pt>
                <c:pt idx="30">
                  <c:v>3.1990750000000005E-2</c:v>
                </c:pt>
                <c:pt idx="31">
                  <c:v>3.3006399999999998E-2</c:v>
                </c:pt>
                <c:pt idx="32">
                  <c:v>3.3230000000000003E-2</c:v>
                </c:pt>
                <c:pt idx="33">
                  <c:v>3.4800499999999998E-2</c:v>
                </c:pt>
                <c:pt idx="34">
                  <c:v>3.4960999999999999E-2</c:v>
                </c:pt>
                <c:pt idx="35">
                  <c:v>3.5366399999999999E-2</c:v>
                </c:pt>
                <c:pt idx="36">
                  <c:v>3.6211800000000002E-2</c:v>
                </c:pt>
                <c:pt idx="37">
                  <c:v>3.6656000000000001E-2</c:v>
                </c:pt>
                <c:pt idx="38">
                  <c:v>3.7140199999999998E-2</c:v>
                </c:pt>
                <c:pt idx="39">
                  <c:v>3.818733333333333E-2</c:v>
                </c:pt>
                <c:pt idx="40">
                  <c:v>3.9075800000000008E-2</c:v>
                </c:pt>
                <c:pt idx="41">
                  <c:v>3.93084E-2</c:v>
                </c:pt>
                <c:pt idx="42">
                  <c:v>4.4613000000000007E-2</c:v>
                </c:pt>
                <c:pt idx="43">
                  <c:v>4.5296000000000003E-2</c:v>
                </c:pt>
                <c:pt idx="44">
                  <c:v>4.5701749999999999E-2</c:v>
                </c:pt>
                <c:pt idx="45">
                  <c:v>4.8107999999999998E-2</c:v>
                </c:pt>
                <c:pt idx="46">
                  <c:v>4.8201000000000001E-2</c:v>
                </c:pt>
                <c:pt idx="47">
                  <c:v>5.0983200000000006E-2</c:v>
                </c:pt>
                <c:pt idx="48">
                  <c:v>5.1478999999999997E-2</c:v>
                </c:pt>
                <c:pt idx="49">
                  <c:v>5.2613999999999994E-2</c:v>
                </c:pt>
              </c:numCache>
            </c:numRef>
          </c:xVal>
          <c:yVal>
            <c:numRef>
              <c:f>'Master (2)'!$E$2:$E$51</c:f>
              <c:numCache>
                <c:formatCode>General</c:formatCode>
                <c:ptCount val="50"/>
                <c:pt idx="0">
                  <c:v>0.02</c:v>
                </c:pt>
                <c:pt idx="1">
                  <c:v>0.04</c:v>
                </c:pt>
                <c:pt idx="2">
                  <c:v>0.06</c:v>
                </c:pt>
                <c:pt idx="3">
                  <c:v>0.08</c:v>
                </c:pt>
                <c:pt idx="4">
                  <c:v>0.1</c:v>
                </c:pt>
                <c:pt idx="5">
                  <c:v>0.12000000000000001</c:v>
                </c:pt>
                <c:pt idx="6">
                  <c:v>0.14000000000000001</c:v>
                </c:pt>
                <c:pt idx="7">
                  <c:v>0.16</c:v>
                </c:pt>
                <c:pt idx="8">
                  <c:v>0.18</c:v>
                </c:pt>
                <c:pt idx="9">
                  <c:v>0.19999999999999998</c:v>
                </c:pt>
                <c:pt idx="10">
                  <c:v>0.21999999999999997</c:v>
                </c:pt>
                <c:pt idx="11">
                  <c:v>0.23999999999999996</c:v>
                </c:pt>
                <c:pt idx="12">
                  <c:v>0.25999999999999995</c:v>
                </c:pt>
                <c:pt idx="13">
                  <c:v>0.27999999999999997</c:v>
                </c:pt>
                <c:pt idx="14">
                  <c:v>0.3</c:v>
                </c:pt>
                <c:pt idx="15">
                  <c:v>0.32</c:v>
                </c:pt>
                <c:pt idx="16">
                  <c:v>0.34</c:v>
                </c:pt>
                <c:pt idx="17">
                  <c:v>0.36000000000000004</c:v>
                </c:pt>
                <c:pt idx="18">
                  <c:v>0.38000000000000006</c:v>
                </c:pt>
                <c:pt idx="19">
                  <c:v>0.40000000000000008</c:v>
                </c:pt>
                <c:pt idx="20">
                  <c:v>0.4200000000000001</c:v>
                </c:pt>
                <c:pt idx="21">
                  <c:v>0.44000000000000011</c:v>
                </c:pt>
                <c:pt idx="22">
                  <c:v>0.46000000000000013</c:v>
                </c:pt>
                <c:pt idx="23">
                  <c:v>0.48000000000000015</c:v>
                </c:pt>
                <c:pt idx="24">
                  <c:v>0.50000000000000011</c:v>
                </c:pt>
                <c:pt idx="25">
                  <c:v>0.52000000000000013</c:v>
                </c:pt>
                <c:pt idx="26">
                  <c:v>0.54000000000000015</c:v>
                </c:pt>
                <c:pt idx="27">
                  <c:v>0.56000000000000016</c:v>
                </c:pt>
                <c:pt idx="28">
                  <c:v>0.58000000000000018</c:v>
                </c:pt>
                <c:pt idx="29">
                  <c:v>0.6000000000000002</c:v>
                </c:pt>
                <c:pt idx="30">
                  <c:v>0.62000000000000022</c:v>
                </c:pt>
                <c:pt idx="31">
                  <c:v>0.64000000000000024</c:v>
                </c:pt>
                <c:pt idx="32">
                  <c:v>0.66000000000000025</c:v>
                </c:pt>
                <c:pt idx="33">
                  <c:v>0.68000000000000027</c:v>
                </c:pt>
                <c:pt idx="34">
                  <c:v>0.70000000000000029</c:v>
                </c:pt>
                <c:pt idx="35">
                  <c:v>0.72000000000000031</c:v>
                </c:pt>
                <c:pt idx="36">
                  <c:v>0.74000000000000032</c:v>
                </c:pt>
                <c:pt idx="37">
                  <c:v>0.76000000000000034</c:v>
                </c:pt>
                <c:pt idx="38">
                  <c:v>0.78000000000000036</c:v>
                </c:pt>
                <c:pt idx="39">
                  <c:v>0.80000000000000038</c:v>
                </c:pt>
                <c:pt idx="40">
                  <c:v>0.8200000000000004</c:v>
                </c:pt>
                <c:pt idx="41">
                  <c:v>0.84000000000000041</c:v>
                </c:pt>
                <c:pt idx="42">
                  <c:v>0.86000000000000043</c:v>
                </c:pt>
                <c:pt idx="43">
                  <c:v>0.88000000000000045</c:v>
                </c:pt>
                <c:pt idx="44">
                  <c:v>0.90000000000000047</c:v>
                </c:pt>
                <c:pt idx="45">
                  <c:v>0.92000000000000048</c:v>
                </c:pt>
                <c:pt idx="46">
                  <c:v>0.9400000000000005</c:v>
                </c:pt>
                <c:pt idx="47">
                  <c:v>0.96000000000000052</c:v>
                </c:pt>
                <c:pt idx="48">
                  <c:v>0.98000000000000054</c:v>
                </c:pt>
                <c:pt idx="49">
                  <c:v>1.0000000000000004</c:v>
                </c:pt>
              </c:numCache>
            </c:numRef>
          </c:yVal>
          <c:smooth val="0"/>
          <c:extLst>
            <c:ext xmlns:c16="http://schemas.microsoft.com/office/drawing/2014/chart" uri="{C3380CC4-5D6E-409C-BE32-E72D297353CC}">
              <c16:uniqueId val="{00000001-4C60-4EAB-805C-9761E22957FF}"/>
            </c:ext>
          </c:extLst>
        </c:ser>
        <c:ser>
          <c:idx val="2"/>
          <c:order val="2"/>
          <c:tx>
            <c:v>No Flooding - No cache flushing </c:v>
          </c:tx>
          <c:spPr>
            <a:ln w="19050" cap="rnd">
              <a:solidFill>
                <a:schemeClr val="accent3"/>
              </a:solidFill>
              <a:round/>
            </a:ln>
            <a:effectLst/>
          </c:spPr>
          <c:marker>
            <c:symbol val="none"/>
          </c:marker>
          <c:xVal>
            <c:numRef>
              <c:f>'Master (2)'!$C$2:$C$51</c:f>
              <c:numCache>
                <c:formatCode>General</c:formatCode>
                <c:ptCount val="50"/>
                <c:pt idx="0">
                  <c:v>1.7343000000000001E-2</c:v>
                </c:pt>
                <c:pt idx="1">
                  <c:v>1.7683000000000001E-2</c:v>
                </c:pt>
                <c:pt idx="2">
                  <c:v>1.8024333333333333E-2</c:v>
                </c:pt>
                <c:pt idx="3">
                  <c:v>1.8216E-2</c:v>
                </c:pt>
                <c:pt idx="4">
                  <c:v>1.8654999999999998E-2</c:v>
                </c:pt>
                <c:pt idx="5">
                  <c:v>1.9187199999999998E-2</c:v>
                </c:pt>
                <c:pt idx="6">
                  <c:v>1.9257799999999999E-2</c:v>
                </c:pt>
                <c:pt idx="7">
                  <c:v>1.9359999999999999E-2</c:v>
                </c:pt>
                <c:pt idx="8">
                  <c:v>1.9738999999999996E-2</c:v>
                </c:pt>
                <c:pt idx="9">
                  <c:v>1.9826799999999999E-2</c:v>
                </c:pt>
                <c:pt idx="10">
                  <c:v>1.9841000000000001E-2</c:v>
                </c:pt>
                <c:pt idx="11">
                  <c:v>1.9869999999999999E-2</c:v>
                </c:pt>
                <c:pt idx="12">
                  <c:v>2.0034199999999999E-2</c:v>
                </c:pt>
                <c:pt idx="13">
                  <c:v>2.026E-2</c:v>
                </c:pt>
                <c:pt idx="14">
                  <c:v>2.0303000000000002E-2</c:v>
                </c:pt>
                <c:pt idx="15">
                  <c:v>2.0981E-2</c:v>
                </c:pt>
                <c:pt idx="16">
                  <c:v>2.101575E-2</c:v>
                </c:pt>
                <c:pt idx="17">
                  <c:v>2.1041600000000001E-2</c:v>
                </c:pt>
                <c:pt idx="18">
                  <c:v>2.1340399999999999E-2</c:v>
                </c:pt>
                <c:pt idx="19">
                  <c:v>2.1499500000000001E-2</c:v>
                </c:pt>
                <c:pt idx="20">
                  <c:v>2.1527000000000001E-2</c:v>
                </c:pt>
                <c:pt idx="21">
                  <c:v>2.1529000000000003E-2</c:v>
                </c:pt>
                <c:pt idx="22">
                  <c:v>2.1656750000000002E-2</c:v>
                </c:pt>
                <c:pt idx="23">
                  <c:v>2.2065999999999999E-2</c:v>
                </c:pt>
                <c:pt idx="24">
                  <c:v>2.2086399999999999E-2</c:v>
                </c:pt>
                <c:pt idx="25">
                  <c:v>2.2147199999999999E-2</c:v>
                </c:pt>
                <c:pt idx="26">
                  <c:v>2.2262799999999999E-2</c:v>
                </c:pt>
                <c:pt idx="27">
                  <c:v>2.23118E-2</c:v>
                </c:pt>
                <c:pt idx="28">
                  <c:v>2.2456800000000002E-2</c:v>
                </c:pt>
                <c:pt idx="29">
                  <c:v>2.3488999999999999E-2</c:v>
                </c:pt>
                <c:pt idx="30">
                  <c:v>2.3562800000000002E-2</c:v>
                </c:pt>
                <c:pt idx="31">
                  <c:v>2.3569799999999998E-2</c:v>
                </c:pt>
                <c:pt idx="32">
                  <c:v>2.3642E-2</c:v>
                </c:pt>
                <c:pt idx="33">
                  <c:v>2.4531000000000001E-2</c:v>
                </c:pt>
                <c:pt idx="34">
                  <c:v>2.4695000000000002E-2</c:v>
                </c:pt>
                <c:pt idx="35">
                  <c:v>2.4924000000000002E-2</c:v>
                </c:pt>
                <c:pt idx="36">
                  <c:v>2.5346600000000004E-2</c:v>
                </c:pt>
                <c:pt idx="37">
                  <c:v>2.55902E-2</c:v>
                </c:pt>
                <c:pt idx="38">
                  <c:v>2.5679600000000004E-2</c:v>
                </c:pt>
                <c:pt idx="39">
                  <c:v>2.5749000000000001E-2</c:v>
                </c:pt>
                <c:pt idx="40">
                  <c:v>2.631633333333333E-2</c:v>
                </c:pt>
                <c:pt idx="41">
                  <c:v>2.7168000000000001E-2</c:v>
                </c:pt>
                <c:pt idx="42">
                  <c:v>2.8080000000000001E-2</c:v>
                </c:pt>
                <c:pt idx="43">
                  <c:v>3.4937000000000003E-2</c:v>
                </c:pt>
                <c:pt idx="44">
                  <c:v>3.9579800000000005E-2</c:v>
                </c:pt>
                <c:pt idx="45">
                  <c:v>4.0348000000000002E-2</c:v>
                </c:pt>
                <c:pt idx="46">
                  <c:v>4.3469000000000001E-2</c:v>
                </c:pt>
                <c:pt idx="47">
                  <c:v>4.4638999999999998E-2</c:v>
                </c:pt>
                <c:pt idx="48">
                  <c:v>4.7997999999999999E-2</c:v>
                </c:pt>
                <c:pt idx="49">
                  <c:v>5.0750999999999998E-2</c:v>
                </c:pt>
              </c:numCache>
            </c:numRef>
          </c:xVal>
          <c:yVal>
            <c:numRef>
              <c:f>'Master (2)'!$E$2:$E$51</c:f>
              <c:numCache>
                <c:formatCode>General</c:formatCode>
                <c:ptCount val="50"/>
                <c:pt idx="0">
                  <c:v>0.02</c:v>
                </c:pt>
                <c:pt idx="1">
                  <c:v>0.04</c:v>
                </c:pt>
                <c:pt idx="2">
                  <c:v>0.06</c:v>
                </c:pt>
                <c:pt idx="3">
                  <c:v>0.08</c:v>
                </c:pt>
                <c:pt idx="4">
                  <c:v>0.1</c:v>
                </c:pt>
                <c:pt idx="5">
                  <c:v>0.12000000000000001</c:v>
                </c:pt>
                <c:pt idx="6">
                  <c:v>0.14000000000000001</c:v>
                </c:pt>
                <c:pt idx="7">
                  <c:v>0.16</c:v>
                </c:pt>
                <c:pt idx="8">
                  <c:v>0.18</c:v>
                </c:pt>
                <c:pt idx="9">
                  <c:v>0.19999999999999998</c:v>
                </c:pt>
                <c:pt idx="10">
                  <c:v>0.21999999999999997</c:v>
                </c:pt>
                <c:pt idx="11">
                  <c:v>0.23999999999999996</c:v>
                </c:pt>
                <c:pt idx="12">
                  <c:v>0.25999999999999995</c:v>
                </c:pt>
                <c:pt idx="13">
                  <c:v>0.27999999999999997</c:v>
                </c:pt>
                <c:pt idx="14">
                  <c:v>0.3</c:v>
                </c:pt>
                <c:pt idx="15">
                  <c:v>0.32</c:v>
                </c:pt>
                <c:pt idx="16">
                  <c:v>0.34</c:v>
                </c:pt>
                <c:pt idx="17">
                  <c:v>0.36000000000000004</c:v>
                </c:pt>
                <c:pt idx="18">
                  <c:v>0.38000000000000006</c:v>
                </c:pt>
                <c:pt idx="19">
                  <c:v>0.40000000000000008</c:v>
                </c:pt>
                <c:pt idx="20">
                  <c:v>0.4200000000000001</c:v>
                </c:pt>
                <c:pt idx="21">
                  <c:v>0.44000000000000011</c:v>
                </c:pt>
                <c:pt idx="22">
                  <c:v>0.46000000000000013</c:v>
                </c:pt>
                <c:pt idx="23">
                  <c:v>0.48000000000000015</c:v>
                </c:pt>
                <c:pt idx="24">
                  <c:v>0.50000000000000011</c:v>
                </c:pt>
                <c:pt idx="25">
                  <c:v>0.52000000000000013</c:v>
                </c:pt>
                <c:pt idx="26">
                  <c:v>0.54000000000000015</c:v>
                </c:pt>
                <c:pt idx="27">
                  <c:v>0.56000000000000016</c:v>
                </c:pt>
                <c:pt idx="28">
                  <c:v>0.58000000000000018</c:v>
                </c:pt>
                <c:pt idx="29">
                  <c:v>0.6000000000000002</c:v>
                </c:pt>
                <c:pt idx="30">
                  <c:v>0.62000000000000022</c:v>
                </c:pt>
                <c:pt idx="31">
                  <c:v>0.64000000000000024</c:v>
                </c:pt>
                <c:pt idx="32">
                  <c:v>0.66000000000000025</c:v>
                </c:pt>
                <c:pt idx="33">
                  <c:v>0.68000000000000027</c:v>
                </c:pt>
                <c:pt idx="34">
                  <c:v>0.70000000000000029</c:v>
                </c:pt>
                <c:pt idx="35">
                  <c:v>0.72000000000000031</c:v>
                </c:pt>
                <c:pt idx="36">
                  <c:v>0.74000000000000032</c:v>
                </c:pt>
                <c:pt idx="37">
                  <c:v>0.76000000000000034</c:v>
                </c:pt>
                <c:pt idx="38">
                  <c:v>0.78000000000000036</c:v>
                </c:pt>
                <c:pt idx="39">
                  <c:v>0.80000000000000038</c:v>
                </c:pt>
                <c:pt idx="40">
                  <c:v>0.8200000000000004</c:v>
                </c:pt>
                <c:pt idx="41">
                  <c:v>0.84000000000000041</c:v>
                </c:pt>
                <c:pt idx="42">
                  <c:v>0.86000000000000043</c:v>
                </c:pt>
                <c:pt idx="43">
                  <c:v>0.88000000000000045</c:v>
                </c:pt>
                <c:pt idx="44">
                  <c:v>0.90000000000000047</c:v>
                </c:pt>
                <c:pt idx="45">
                  <c:v>0.92000000000000048</c:v>
                </c:pt>
                <c:pt idx="46">
                  <c:v>0.9400000000000005</c:v>
                </c:pt>
                <c:pt idx="47">
                  <c:v>0.96000000000000052</c:v>
                </c:pt>
                <c:pt idx="48">
                  <c:v>0.98000000000000054</c:v>
                </c:pt>
                <c:pt idx="49">
                  <c:v>1.0000000000000004</c:v>
                </c:pt>
              </c:numCache>
            </c:numRef>
          </c:yVal>
          <c:smooth val="0"/>
          <c:extLst>
            <c:ext xmlns:c16="http://schemas.microsoft.com/office/drawing/2014/chart" uri="{C3380CC4-5D6E-409C-BE32-E72D297353CC}">
              <c16:uniqueId val="{00000002-4C60-4EAB-805C-9761E22957FF}"/>
            </c:ext>
          </c:extLst>
        </c:ser>
        <c:ser>
          <c:idx val="3"/>
          <c:order val="3"/>
          <c:tx>
            <c:v>Flooding 100Mbps NIC - No cache flushing</c:v>
          </c:tx>
          <c:spPr>
            <a:ln w="19050" cap="rnd">
              <a:solidFill>
                <a:schemeClr val="accent4"/>
              </a:solidFill>
              <a:round/>
            </a:ln>
            <a:effectLst/>
          </c:spPr>
          <c:marker>
            <c:symbol val="none"/>
          </c:marker>
          <c:xVal>
            <c:numRef>
              <c:f>'Master (2)'!$D$2:$D$51</c:f>
              <c:numCache>
                <c:formatCode>General</c:formatCode>
                <c:ptCount val="50"/>
                <c:pt idx="0">
                  <c:v>3.4691999999999995E-3</c:v>
                </c:pt>
                <c:pt idx="1">
                  <c:v>3.5889999999999997E-3</c:v>
                </c:pt>
                <c:pt idx="2">
                  <c:v>3.7634000000000001E-3</c:v>
                </c:pt>
                <c:pt idx="3">
                  <c:v>3.8433999999999994E-3</c:v>
                </c:pt>
                <c:pt idx="4">
                  <c:v>3.8476000000000005E-3</c:v>
                </c:pt>
                <c:pt idx="5">
                  <c:v>3.8936000000000005E-3</c:v>
                </c:pt>
                <c:pt idx="6">
                  <c:v>4.0733999999999996E-3</c:v>
                </c:pt>
                <c:pt idx="7">
                  <c:v>4.0737999999999998E-3</c:v>
                </c:pt>
                <c:pt idx="8">
                  <c:v>4.0741999999999992E-3</c:v>
                </c:pt>
                <c:pt idx="9">
                  <c:v>4.1911999999999991E-3</c:v>
                </c:pt>
                <c:pt idx="10">
                  <c:v>4.1979999999999995E-3</c:v>
                </c:pt>
                <c:pt idx="11">
                  <c:v>4.2615999999999991E-3</c:v>
                </c:pt>
                <c:pt idx="12">
                  <c:v>4.4445999999999991E-3</c:v>
                </c:pt>
                <c:pt idx="13">
                  <c:v>4.480200000000001E-3</c:v>
                </c:pt>
                <c:pt idx="14">
                  <c:v>4.5147999999999994E-3</c:v>
                </c:pt>
                <c:pt idx="15">
                  <c:v>5.2242500000000006E-3</c:v>
                </c:pt>
                <c:pt idx="16">
                  <c:v>5.7627499999999996E-3</c:v>
                </c:pt>
                <c:pt idx="17">
                  <c:v>8.8464000000000008E-3</c:v>
                </c:pt>
                <c:pt idx="18">
                  <c:v>1.0142E-2</c:v>
                </c:pt>
                <c:pt idx="19">
                  <c:v>1.3864400000000002E-2</c:v>
                </c:pt>
                <c:pt idx="20">
                  <c:v>1.43765E-2</c:v>
                </c:pt>
                <c:pt idx="21">
                  <c:v>1.4444400000000001E-2</c:v>
                </c:pt>
                <c:pt idx="22">
                  <c:v>1.45536E-2</c:v>
                </c:pt>
                <c:pt idx="23">
                  <c:v>1.4554500000000001E-2</c:v>
                </c:pt>
                <c:pt idx="24">
                  <c:v>1.4684799999999998E-2</c:v>
                </c:pt>
                <c:pt idx="25">
                  <c:v>1.4878333333333334E-2</c:v>
                </c:pt>
                <c:pt idx="26">
                  <c:v>1.49558E-2</c:v>
                </c:pt>
                <c:pt idx="27">
                  <c:v>1.5045800000000002E-2</c:v>
                </c:pt>
                <c:pt idx="28">
                  <c:v>1.5098250000000001E-2</c:v>
                </c:pt>
                <c:pt idx="29">
                  <c:v>1.52195E-2</c:v>
                </c:pt>
                <c:pt idx="30">
                  <c:v>1.5259999999999999E-2</c:v>
                </c:pt>
                <c:pt idx="31">
                  <c:v>1.5383200000000003E-2</c:v>
                </c:pt>
                <c:pt idx="32">
                  <c:v>1.5472399999999997E-2</c:v>
                </c:pt>
                <c:pt idx="33">
                  <c:v>1.5726999999999998E-2</c:v>
                </c:pt>
                <c:pt idx="34">
                  <c:v>1.5737999999999999E-2</c:v>
                </c:pt>
                <c:pt idx="35">
                  <c:v>1.5928000000000005E-2</c:v>
                </c:pt>
                <c:pt idx="36">
                  <c:v>1.6004200000000003E-2</c:v>
                </c:pt>
                <c:pt idx="37">
                  <c:v>1.6085499999999999E-2</c:v>
                </c:pt>
                <c:pt idx="38">
                  <c:v>1.70715E-2</c:v>
                </c:pt>
                <c:pt idx="39">
                  <c:v>1.716525E-2</c:v>
                </c:pt>
                <c:pt idx="40">
                  <c:v>1.7291999999999998E-2</c:v>
                </c:pt>
                <c:pt idx="41">
                  <c:v>1.73788E-2</c:v>
                </c:pt>
                <c:pt idx="42">
                  <c:v>1.7485500000000001E-2</c:v>
                </c:pt>
                <c:pt idx="43">
                  <c:v>1.7530333333333332E-2</c:v>
                </c:pt>
                <c:pt idx="44">
                  <c:v>1.7675799999999998E-2</c:v>
                </c:pt>
                <c:pt idx="45">
                  <c:v>1.7922199999999999E-2</c:v>
                </c:pt>
                <c:pt idx="46">
                  <c:v>1.81125E-2</c:v>
                </c:pt>
                <c:pt idx="47">
                  <c:v>1.8268E-2</c:v>
                </c:pt>
                <c:pt idx="48">
                  <c:v>6.0315000000000001E-2</c:v>
                </c:pt>
                <c:pt idx="49">
                  <c:v>8.134559999999999E-2</c:v>
                </c:pt>
              </c:numCache>
            </c:numRef>
          </c:xVal>
          <c:yVal>
            <c:numRef>
              <c:f>'Master (2)'!$E$2:$E$51</c:f>
              <c:numCache>
                <c:formatCode>General</c:formatCode>
                <c:ptCount val="50"/>
                <c:pt idx="0">
                  <c:v>0.02</c:v>
                </c:pt>
                <c:pt idx="1">
                  <c:v>0.04</c:v>
                </c:pt>
                <c:pt idx="2">
                  <c:v>0.06</c:v>
                </c:pt>
                <c:pt idx="3">
                  <c:v>0.08</c:v>
                </c:pt>
                <c:pt idx="4">
                  <c:v>0.1</c:v>
                </c:pt>
                <c:pt idx="5">
                  <c:v>0.12000000000000001</c:v>
                </c:pt>
                <c:pt idx="6">
                  <c:v>0.14000000000000001</c:v>
                </c:pt>
                <c:pt idx="7">
                  <c:v>0.16</c:v>
                </c:pt>
                <c:pt idx="8">
                  <c:v>0.18</c:v>
                </c:pt>
                <c:pt idx="9">
                  <c:v>0.19999999999999998</c:v>
                </c:pt>
                <c:pt idx="10">
                  <c:v>0.21999999999999997</c:v>
                </c:pt>
                <c:pt idx="11">
                  <c:v>0.23999999999999996</c:v>
                </c:pt>
                <c:pt idx="12">
                  <c:v>0.25999999999999995</c:v>
                </c:pt>
                <c:pt idx="13">
                  <c:v>0.27999999999999997</c:v>
                </c:pt>
                <c:pt idx="14">
                  <c:v>0.3</c:v>
                </c:pt>
                <c:pt idx="15">
                  <c:v>0.32</c:v>
                </c:pt>
                <c:pt idx="16">
                  <c:v>0.34</c:v>
                </c:pt>
                <c:pt idx="17">
                  <c:v>0.36000000000000004</c:v>
                </c:pt>
                <c:pt idx="18">
                  <c:v>0.38000000000000006</c:v>
                </c:pt>
                <c:pt idx="19">
                  <c:v>0.40000000000000008</c:v>
                </c:pt>
                <c:pt idx="20">
                  <c:v>0.4200000000000001</c:v>
                </c:pt>
                <c:pt idx="21">
                  <c:v>0.44000000000000011</c:v>
                </c:pt>
                <c:pt idx="22">
                  <c:v>0.46000000000000013</c:v>
                </c:pt>
                <c:pt idx="23">
                  <c:v>0.48000000000000015</c:v>
                </c:pt>
                <c:pt idx="24">
                  <c:v>0.50000000000000011</c:v>
                </c:pt>
                <c:pt idx="25">
                  <c:v>0.52000000000000013</c:v>
                </c:pt>
                <c:pt idx="26">
                  <c:v>0.54000000000000015</c:v>
                </c:pt>
                <c:pt idx="27">
                  <c:v>0.56000000000000016</c:v>
                </c:pt>
                <c:pt idx="28">
                  <c:v>0.58000000000000018</c:v>
                </c:pt>
                <c:pt idx="29">
                  <c:v>0.6000000000000002</c:v>
                </c:pt>
                <c:pt idx="30">
                  <c:v>0.62000000000000022</c:v>
                </c:pt>
                <c:pt idx="31">
                  <c:v>0.64000000000000024</c:v>
                </c:pt>
                <c:pt idx="32">
                  <c:v>0.66000000000000025</c:v>
                </c:pt>
                <c:pt idx="33">
                  <c:v>0.68000000000000027</c:v>
                </c:pt>
                <c:pt idx="34">
                  <c:v>0.70000000000000029</c:v>
                </c:pt>
                <c:pt idx="35">
                  <c:v>0.72000000000000031</c:v>
                </c:pt>
                <c:pt idx="36">
                  <c:v>0.74000000000000032</c:v>
                </c:pt>
                <c:pt idx="37">
                  <c:v>0.76000000000000034</c:v>
                </c:pt>
                <c:pt idx="38">
                  <c:v>0.78000000000000036</c:v>
                </c:pt>
                <c:pt idx="39">
                  <c:v>0.80000000000000038</c:v>
                </c:pt>
                <c:pt idx="40">
                  <c:v>0.8200000000000004</c:v>
                </c:pt>
                <c:pt idx="41">
                  <c:v>0.84000000000000041</c:v>
                </c:pt>
                <c:pt idx="42">
                  <c:v>0.86000000000000043</c:v>
                </c:pt>
                <c:pt idx="43">
                  <c:v>0.88000000000000045</c:v>
                </c:pt>
                <c:pt idx="44">
                  <c:v>0.90000000000000047</c:v>
                </c:pt>
                <c:pt idx="45">
                  <c:v>0.92000000000000048</c:v>
                </c:pt>
                <c:pt idx="46">
                  <c:v>0.9400000000000005</c:v>
                </c:pt>
                <c:pt idx="47">
                  <c:v>0.96000000000000052</c:v>
                </c:pt>
                <c:pt idx="48">
                  <c:v>0.98000000000000054</c:v>
                </c:pt>
                <c:pt idx="49">
                  <c:v>1.0000000000000004</c:v>
                </c:pt>
              </c:numCache>
            </c:numRef>
          </c:yVal>
          <c:smooth val="0"/>
          <c:extLst>
            <c:ext xmlns:c16="http://schemas.microsoft.com/office/drawing/2014/chart" uri="{C3380CC4-5D6E-409C-BE32-E72D297353CC}">
              <c16:uniqueId val="{00000003-4C60-4EAB-805C-9761E22957FF}"/>
            </c:ext>
          </c:extLst>
        </c:ser>
        <c:dLbls>
          <c:showLegendKey val="0"/>
          <c:showVal val="0"/>
          <c:showCatName val="0"/>
          <c:showSerName val="0"/>
          <c:showPercent val="0"/>
          <c:showBubbleSize val="0"/>
        </c:dLbls>
        <c:axId val="666023247"/>
        <c:axId val="664930383"/>
      </c:scatterChart>
      <c:valAx>
        <c:axId val="6660232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solidFill>
                      <a:sysClr val="windowText" lastClr="000000"/>
                    </a:solidFill>
                    <a:latin typeface="Times New Roman" panose="02020603050405020304" pitchFamily="18" charset="0"/>
                    <a:cs typeface="Times New Roman" panose="02020603050405020304" pitchFamily="18" charset="0"/>
                  </a:rPr>
                  <a:t>DNS Resolution</a:t>
                </a:r>
                <a:r>
                  <a:rPr lang="en-US" b="1" baseline="0">
                    <a:solidFill>
                      <a:sysClr val="windowText" lastClr="000000"/>
                    </a:solidFill>
                    <a:latin typeface="Times New Roman" panose="02020603050405020304" pitchFamily="18" charset="0"/>
                    <a:cs typeface="Times New Roman" panose="02020603050405020304" pitchFamily="18" charset="0"/>
                  </a:rPr>
                  <a:t> Time (seconds)</a:t>
                </a:r>
                <a:endParaRPr lang="en-US" b="1">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664930383"/>
        <c:crosses val="autoZero"/>
        <c:crossBetween val="midCat"/>
      </c:valAx>
      <c:valAx>
        <c:axId val="664930383"/>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solidFill>
                      <a:sysClr val="windowText" lastClr="000000"/>
                    </a:solidFill>
                    <a:latin typeface="Times New Roman" panose="02020603050405020304" pitchFamily="18" charset="0"/>
                    <a:cs typeface="Times New Roman" panose="02020603050405020304" pitchFamily="18" charset="0"/>
                  </a:rPr>
                  <a:t>CDF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666023247"/>
        <c:crosses val="autoZero"/>
        <c:crossBetween val="midCat"/>
      </c:valAx>
      <c:spPr>
        <a:noFill/>
        <a:ln>
          <a:noFill/>
        </a:ln>
        <a:effectLst/>
      </c:spPr>
    </c:plotArea>
    <c:legend>
      <c:legendPos val="t"/>
      <c:legendEntry>
        <c:idx val="0"/>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Entry>
      <c:legendEntry>
        <c:idx val="2"/>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Entry>
      <c:legendEntry>
        <c:idx val="3"/>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E3790-CF91-4A9B-A588-DE86F7F5B73F}" type="datetimeFigureOut">
              <a:rPr lang="en-US" smtClean="0"/>
              <a:t>8/15/2020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FEA08-8CCA-4EDE-B7C3-46A6D02848BE}" type="slidenum">
              <a:rPr lang="en-US" smtClean="0"/>
              <a:t>‹#›</a:t>
            </a:fld>
            <a:endParaRPr lang="en-US"/>
          </a:p>
        </p:txBody>
      </p:sp>
    </p:spTree>
    <p:extLst>
      <p:ext uri="{BB962C8B-B14F-4D97-AF65-F5344CB8AC3E}">
        <p14:creationId xmlns:p14="http://schemas.microsoft.com/office/powerpoint/2010/main" val="146442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inkedin.com/learning/practical-software-defined-networking-2-sdn-and-openflow-foundations/sdn-architecture?u=213155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u="none" dirty="0">
                <a:hlinkClick r:id="rId3">
                  <a:extLst>
                    <a:ext uri="{A12FA001-AC4F-418D-AE19-62706E023703}">
                      <ahyp:hlinkClr xmlns:ahyp="http://schemas.microsoft.com/office/drawing/2018/hyperlinkcolor" val="tx"/>
                    </a:ext>
                  </a:extLst>
                </a:hlinkClick>
              </a:rPr>
              <a:t>“learn once, switch many”</a:t>
            </a:r>
          </a:p>
          <a:p>
            <a:pPr marL="171450" indent="-171450">
              <a:buFontTx/>
              <a:buChar char="-"/>
            </a:pPr>
            <a:r>
              <a:rPr lang="en-US" u="none" dirty="0">
                <a:hlinkClick r:id="rId3">
                  <a:extLst>
                    <a:ext uri="{A12FA001-AC4F-418D-AE19-62706E023703}">
                      <ahyp:hlinkClr xmlns:ahyp="http://schemas.microsoft.com/office/drawing/2018/hyperlinkcolor" val="tx"/>
                    </a:ext>
                  </a:extLst>
                </a:hlinkClick>
              </a:rPr>
              <a:t>Controller =/= VPN, but full tunneling can be enabled through middleboxes and programmed flows</a:t>
            </a:r>
          </a:p>
          <a:p>
            <a:pPr marL="171450" indent="-171450">
              <a:buFontTx/>
              <a:buChar char="-"/>
            </a:pPr>
            <a:endParaRPr lang="en-US" dirty="0">
              <a:solidFill>
                <a:srgbClr val="0563C1"/>
              </a:solidFill>
              <a:hlinkClick r:id="rId3">
                <a:extLst>
                  <a:ext uri="{A12FA001-AC4F-418D-AE19-62706E023703}">
                    <ahyp:hlinkClr xmlns:ahyp="http://schemas.microsoft.com/office/drawing/2018/hyperlinkcolor" val="tx"/>
                  </a:ext>
                </a:extLst>
              </a:hlinkClick>
            </a:endParaRPr>
          </a:p>
          <a:p>
            <a:pPr marL="171450" indent="-171450">
              <a:buFontTx/>
              <a:buChar char="-"/>
            </a:pPr>
            <a:r>
              <a:rPr lang="en-US" dirty="0">
                <a:solidFill>
                  <a:srgbClr val="0563C1"/>
                </a:solidFill>
                <a:hlinkClick r:id="rId3">
                  <a:extLst>
                    <a:ext uri="{A12FA001-AC4F-418D-AE19-62706E023703}">
                      <ahyp:hlinkClr xmlns:ahyp="http://schemas.microsoft.com/office/drawing/2018/hyperlinkcolor" val="tx"/>
                    </a:ext>
                  </a:extLst>
                </a:hlinkClick>
              </a:rPr>
              <a:t>https://www.linkedin.com/learning/practical-software-defined-networking-2-sdn-and-openflow-foundations/sdn-architecture?u=2131553</a:t>
            </a:r>
            <a:endParaRPr lang="en-US" dirty="0">
              <a:solidFill>
                <a:srgbClr val="0563C1"/>
              </a:solidFill>
            </a:endParaRPr>
          </a:p>
          <a:p>
            <a:pPr marL="171450" indent="-171450">
              <a:buFontTx/>
              <a:buChar char="-"/>
            </a:pPr>
            <a:endParaRPr lang="en-US" dirty="0">
              <a:solidFill>
                <a:srgbClr val="0563C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563C1"/>
                </a:solidFill>
              </a:rPr>
              <a:t>We’ll begin by providing a high-level overview of software-defined networking. A large traditional networking environment will commonly have many switching devices and specialized appliances like firewalls and IDS, and any policy configurations will be done individually through the UI or over the CLI. The primary challenge is that we want a homogenous set of interfaces for not only programming them but have them respond to dynamic network conditions. With this layer of abstraction in place, we can increase the number and variety of networking devices in an organization without worry about increasing </a:t>
            </a:r>
            <a:r>
              <a:rPr lang="en-US" dirty="0">
                <a:latin typeface="Arial" panose="020B0604020202020204" pitchFamily="34" charset="0"/>
                <a:cs typeface="Arial" panose="020B0604020202020204" pitchFamily="34" charset="0"/>
              </a:rPr>
              <a:t>complexity, opportunity costs, and operational costs.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563C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563C1"/>
                </a:solidFill>
              </a:rPr>
              <a:t>In software-defined networking, the “brains”—</a:t>
            </a:r>
            <a:r>
              <a:rPr lang="en-US" dirty="0" err="1">
                <a:solidFill>
                  <a:srgbClr val="0563C1"/>
                </a:solidFill>
              </a:rPr>
              <a:t>ie</a:t>
            </a:r>
            <a:r>
              <a:rPr lang="en-US" dirty="0">
                <a:solidFill>
                  <a:srgbClr val="0563C1"/>
                </a:solidFill>
              </a:rPr>
              <a:t>. control plane—is lifted from switching devices and centralized in a controller for easier programmability and a comprehensive view of the topology.</a:t>
            </a:r>
            <a:br>
              <a:rPr lang="en-US" dirty="0">
                <a:solidFill>
                  <a:srgbClr val="0563C1"/>
                </a:solidFill>
              </a:rPr>
            </a:br>
            <a:br>
              <a:rPr lang="en-US" dirty="0">
                <a:solidFill>
                  <a:srgbClr val="0563C1"/>
                </a:solidFill>
              </a:rPr>
            </a:br>
            <a:r>
              <a:rPr lang="en-US" dirty="0">
                <a:solidFill>
                  <a:srgbClr val="0563C1"/>
                </a:solidFill>
              </a:rPr>
              <a:t>The northbound interface provides a standard for how our configurations like updating/modifying flow entries via a flow manager app or pushing a network policy can reach a controller in a way that it can understand.</a:t>
            </a:r>
            <a:br>
              <a:rPr lang="en-US" dirty="0">
                <a:solidFill>
                  <a:srgbClr val="0563C1"/>
                </a:solidFill>
              </a:rPr>
            </a:br>
            <a:br>
              <a:rPr lang="en-US" dirty="0">
                <a:solidFill>
                  <a:srgbClr val="0563C1"/>
                </a:solidFill>
              </a:rPr>
            </a:br>
            <a:r>
              <a:rPr lang="en-US" dirty="0">
                <a:solidFill>
                  <a:srgbClr val="0563C1"/>
                </a:solidFill>
              </a:rPr>
              <a:t>The southbound interface facilitates updating flows, configurations, and message communication on switching devices. In our experiment, we use OpenFlow 1.0. An OpenFlow flow informs switching devices on how a packet arriving on a certain port should be addressed using a MATCH plus ACTION technique. We can match on properties from the link, network, or transport layers. Each flow will also have some statistical information like </a:t>
            </a:r>
            <a:r>
              <a:rPr lang="en-US" dirty="0">
                <a:latin typeface="Arial" panose="020B0604020202020204" pitchFamily="34" charset="0"/>
                <a:cs typeface="Arial" panose="020B0604020202020204" pitchFamily="34" charset="0"/>
              </a:rPr>
              <a:t># of packets, byte count which can be queried.</a:t>
            </a:r>
          </a:p>
        </p:txBody>
      </p:sp>
      <p:sp>
        <p:nvSpPr>
          <p:cNvPr id="4" name="Slide Number Placeholder 3"/>
          <p:cNvSpPr>
            <a:spLocks noGrp="1"/>
          </p:cNvSpPr>
          <p:nvPr>
            <p:ph type="sldNum" sz="quarter" idx="5"/>
          </p:nvPr>
        </p:nvSpPr>
        <p:spPr/>
        <p:txBody>
          <a:bodyPr/>
          <a:lstStyle/>
          <a:p>
            <a:fld id="{AACFEA08-8CCA-4EDE-B7C3-46A6D02848BE}" type="slidenum">
              <a:rPr lang="en-US" smtClean="0"/>
              <a:t>2</a:t>
            </a:fld>
            <a:endParaRPr lang="en-US"/>
          </a:p>
        </p:txBody>
      </p:sp>
    </p:spTree>
    <p:extLst>
      <p:ext uri="{BB962C8B-B14F-4D97-AF65-F5344CB8AC3E}">
        <p14:creationId xmlns:p14="http://schemas.microsoft.com/office/powerpoint/2010/main" val="80966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latin typeface="Arial" panose="020B0604020202020204" pitchFamily="34" charset="0"/>
                <a:cs typeface="Arial" panose="020B0604020202020204" pitchFamily="34" charset="0"/>
              </a:rPr>
              <a:t>From a high-level, conceptual view, there are many similarities between a traditional OS model and the SDN architecture. A traditional OS will both manage the underlying physical resources and create an abstraction to them so that applications can communicate with specific APIs exposed by the OS. Similarly, the set of switches/routers at the infrastructure layer implement a hardware abstraction layer and an OpenFlow interface to communicate with controllers at the control layer. Finally, apps will perform some operational tasks based on the flow messages received by the controller and communicate its desires back to the controller over the northbound API.</a:t>
            </a:r>
          </a:p>
        </p:txBody>
      </p:sp>
      <p:sp>
        <p:nvSpPr>
          <p:cNvPr id="4" name="Slide Number Placeholder 3"/>
          <p:cNvSpPr>
            <a:spLocks noGrp="1"/>
          </p:cNvSpPr>
          <p:nvPr>
            <p:ph type="sldNum" sz="quarter" idx="5"/>
          </p:nvPr>
        </p:nvSpPr>
        <p:spPr/>
        <p:txBody>
          <a:bodyPr/>
          <a:lstStyle/>
          <a:p>
            <a:fld id="{AACFEA08-8CCA-4EDE-B7C3-46A6D02848BE}" type="slidenum">
              <a:rPr lang="en-US" smtClean="0"/>
              <a:t>3</a:t>
            </a:fld>
            <a:endParaRPr lang="en-US"/>
          </a:p>
        </p:txBody>
      </p:sp>
    </p:spTree>
    <p:extLst>
      <p:ext uri="{BB962C8B-B14F-4D97-AF65-F5344CB8AC3E}">
        <p14:creationId xmlns:p14="http://schemas.microsoft.com/office/powerpoint/2010/main" val="58237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GNS3 is a virtual network simulator that allows us to create full topologies that can be stored in a bundled Ubuntu server VM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1" dirty="0">
                <a:latin typeface="Arial" panose="020B0604020202020204" pitchFamily="34" charset="0"/>
                <a:cs typeface="Arial" panose="020B0604020202020204" pitchFamily="34" charset="0"/>
              </a:rPr>
              <a:t>production systems will have greater sophistication</a:t>
            </a:r>
          </a:p>
        </p:txBody>
      </p:sp>
      <p:sp>
        <p:nvSpPr>
          <p:cNvPr id="4" name="Slide Number Placeholder 3"/>
          <p:cNvSpPr>
            <a:spLocks noGrp="1"/>
          </p:cNvSpPr>
          <p:nvPr>
            <p:ph type="sldNum" sz="quarter" idx="5"/>
          </p:nvPr>
        </p:nvSpPr>
        <p:spPr/>
        <p:txBody>
          <a:bodyPr/>
          <a:lstStyle/>
          <a:p>
            <a:fld id="{AACFEA08-8CCA-4EDE-B7C3-46A6D02848BE}" type="slidenum">
              <a:rPr lang="en-US" smtClean="0"/>
              <a:t>4</a:t>
            </a:fld>
            <a:endParaRPr lang="en-US"/>
          </a:p>
        </p:txBody>
      </p:sp>
    </p:spTree>
    <p:extLst>
      <p:ext uri="{BB962C8B-B14F-4D97-AF65-F5344CB8AC3E}">
        <p14:creationId xmlns:p14="http://schemas.microsoft.com/office/powerpoint/2010/main" val="2346949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the testbed that is used in our experiment. To the left of the nat0 interface we have our software defined network comprised of three Ubuntu hosts and three </a:t>
            </a:r>
            <a:r>
              <a:rPr lang="en-US" dirty="0" err="1"/>
              <a:t>OpenvSwitch</a:t>
            </a:r>
            <a:r>
              <a:rPr lang="en-US" dirty="0"/>
              <a:t> appliances.  However, only the Ubuntu Desktop and OpenvSwitch-1 will be actively involved in the experiment.  The three </a:t>
            </a:r>
            <a:r>
              <a:rPr lang="en-US" dirty="0" err="1"/>
              <a:t>OpenvSwitch</a:t>
            </a:r>
            <a:r>
              <a:rPr lang="en-US" dirty="0"/>
              <a:t> devices are connected to a traditional switch, which is connected to a virtual network/port address translation service provided by our Ubuntu Server VM. In fact, the entire topology thus far resides on the server. Network traffic between the guest and host is communicated over virtual interface eth1. The eth0 interface is not involved in the SDN network and functions as a dedicated plane for connecting to the GNS3 web interface on port 80. Once traffic reaches the VMWare interface with IP 192.168.101.1, it is forwarded out of our physical NIC and to our SONY VAIO machine.</a:t>
            </a:r>
          </a:p>
        </p:txBody>
      </p:sp>
      <p:sp>
        <p:nvSpPr>
          <p:cNvPr id="4" name="Slide Number Placeholder 3"/>
          <p:cNvSpPr>
            <a:spLocks noGrp="1"/>
          </p:cNvSpPr>
          <p:nvPr>
            <p:ph type="sldNum" sz="quarter" idx="5"/>
          </p:nvPr>
        </p:nvSpPr>
        <p:spPr/>
        <p:txBody>
          <a:bodyPr/>
          <a:lstStyle/>
          <a:p>
            <a:fld id="{AACFEA08-8CCA-4EDE-B7C3-46A6D02848BE}" type="slidenum">
              <a:rPr lang="en-US" smtClean="0"/>
              <a:t>5</a:t>
            </a:fld>
            <a:endParaRPr lang="en-US"/>
          </a:p>
        </p:txBody>
      </p:sp>
    </p:spTree>
    <p:extLst>
      <p:ext uri="{BB962C8B-B14F-4D97-AF65-F5344CB8AC3E}">
        <p14:creationId xmlns:p14="http://schemas.microsoft.com/office/powerpoint/2010/main" val="2835623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CFEA08-8CCA-4EDE-B7C3-46A6D02848BE}" type="slidenum">
              <a:rPr lang="en-US" smtClean="0"/>
              <a:t>6</a:t>
            </a:fld>
            <a:endParaRPr lang="en-US"/>
          </a:p>
        </p:txBody>
      </p:sp>
    </p:spTree>
    <p:extLst>
      <p:ext uri="{BB962C8B-B14F-4D97-AF65-F5344CB8AC3E}">
        <p14:creationId xmlns:p14="http://schemas.microsoft.com/office/powerpoint/2010/main" val="157393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CFEA08-8CCA-4EDE-B7C3-46A6D02848BE}" type="slidenum">
              <a:rPr lang="en-US" smtClean="0"/>
              <a:t>8</a:t>
            </a:fld>
            <a:endParaRPr lang="en-US"/>
          </a:p>
        </p:txBody>
      </p:sp>
    </p:spTree>
    <p:extLst>
      <p:ext uri="{BB962C8B-B14F-4D97-AF65-F5344CB8AC3E}">
        <p14:creationId xmlns:p14="http://schemas.microsoft.com/office/powerpoint/2010/main" val="179397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scenario (red) where our Raspberry Pi was able to flood the VirtualBox VM at throughput speeds that were on average greater than 99% of the virtual adapter’s bandwidth, DNS security filtering was still being performed, but at about 0.02 seconds slower than our best performing case (purple). So in other words, 50% of the sites were able to resolve their domain name in ~0.03 seconds or faster. We also see that the caching scenario paradoxically has slower resolution times than the non-caching scenario, which we attribute to the behavior of the systemd resolver and anomalous fluctuations. Overall, we should perform multiple trials of each case to achieve greater accuracy of results.</a:t>
            </a:r>
          </a:p>
          <a:p>
            <a:endParaRPr lang="en-US" dirty="0"/>
          </a:p>
          <a:p>
            <a:r>
              <a:rPr lang="en-US" dirty="0"/>
              <a:t>-------------</a:t>
            </a:r>
            <a:br>
              <a:rPr lang="en-US" dirty="0"/>
            </a:br>
            <a:br>
              <a:rPr lang="en-US" dirty="0"/>
            </a:br>
            <a:r>
              <a:rPr lang="en-US" dirty="0"/>
              <a:t>“</a:t>
            </a:r>
            <a:r>
              <a:rPr lang="en-US" b="0" i="0" dirty="0">
                <a:solidFill>
                  <a:srgbClr val="333333"/>
                </a:solidFill>
                <a:effectLst/>
                <a:latin typeface="Lato"/>
              </a:rPr>
              <a:t>After establishing the session, the controller and virtual switch exchange echo request and reply messages as a keepalive mechanism. The keepalive timer is reset if the virtual switch or controller receives either an echo reply or a packet. Echo requests are sent every 10 seconds during idle windows in the absence of other messages. If the switch receives no echo reply or other message from the controller for 120 seconds, the connection is considered lost, and the switch attempts to reestablish the connection for 10 seconds. If the connection cannot be established, the switch enters emergency mode as defined in the OpenFlow v1.3 specification. In emergency mode, the switch deletes normal flow entries, and after 30 seconds, purges flow entries that are installed in hardware.”</a:t>
            </a:r>
            <a:br>
              <a:rPr lang="en-US" b="0" i="0" dirty="0">
                <a:solidFill>
                  <a:srgbClr val="333333"/>
                </a:solidFill>
                <a:effectLst/>
                <a:latin typeface="Lato"/>
              </a:rPr>
            </a:br>
            <a:endParaRPr lang="en-US" b="0" i="0" dirty="0">
              <a:solidFill>
                <a:srgbClr val="333333"/>
              </a:solidFill>
              <a:effectLst/>
              <a:latin typeface="Lato"/>
            </a:endParaRPr>
          </a:p>
          <a:p>
            <a:r>
              <a:rPr lang="en-US" b="0" i="0" dirty="0">
                <a:solidFill>
                  <a:srgbClr val="333333"/>
                </a:solidFill>
                <a:effectLst/>
                <a:latin typeface="Lato"/>
              </a:rPr>
              <a:t>https://www.juniper.net/documentation/en_US/junos/topics/concept/junos-sdn-openflow-virtual-switch-connection-to-controller-overview.html</a:t>
            </a:r>
          </a:p>
          <a:p>
            <a:endParaRPr lang="en-US" dirty="0"/>
          </a:p>
        </p:txBody>
      </p:sp>
      <p:sp>
        <p:nvSpPr>
          <p:cNvPr id="4" name="Slide Number Placeholder 3"/>
          <p:cNvSpPr>
            <a:spLocks noGrp="1"/>
          </p:cNvSpPr>
          <p:nvPr>
            <p:ph type="sldNum" sz="quarter" idx="5"/>
          </p:nvPr>
        </p:nvSpPr>
        <p:spPr/>
        <p:txBody>
          <a:bodyPr/>
          <a:lstStyle/>
          <a:p>
            <a:fld id="{AACFEA08-8CCA-4EDE-B7C3-46A6D02848BE}" type="slidenum">
              <a:rPr lang="en-US" smtClean="0"/>
              <a:t>10</a:t>
            </a:fld>
            <a:endParaRPr lang="en-US"/>
          </a:p>
        </p:txBody>
      </p:sp>
    </p:spTree>
    <p:extLst>
      <p:ext uri="{BB962C8B-B14F-4D97-AF65-F5344CB8AC3E}">
        <p14:creationId xmlns:p14="http://schemas.microsoft.com/office/powerpoint/2010/main" val="364187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However, a 0.02 second delay did not have any discernible impact to page load time. In the scenario (blue) where we had bound both the physical and virtual NICs to operate at Fast Ethernet speeds (100Mbps) before flooding the controller with PACKET_IN messages, the OpenFlow simply reverted to a traditional MAC learning switch (due to an empty flow table). This effectively provided a baseline for how quickly DNS queries could be resolved without filtering/mediation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Caveats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Controller becomes unavailable (from switches’ perspective)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Controller loses visibility of entire network (barring our bogus “switch”)</a:t>
            </a:r>
          </a:p>
          <a:p>
            <a:endParaRPr lang="en-US" dirty="0"/>
          </a:p>
        </p:txBody>
      </p:sp>
      <p:sp>
        <p:nvSpPr>
          <p:cNvPr id="4" name="Slide Number Placeholder 3"/>
          <p:cNvSpPr>
            <a:spLocks noGrp="1"/>
          </p:cNvSpPr>
          <p:nvPr>
            <p:ph type="sldNum" sz="quarter" idx="5"/>
          </p:nvPr>
        </p:nvSpPr>
        <p:spPr/>
        <p:txBody>
          <a:bodyPr/>
          <a:lstStyle/>
          <a:p>
            <a:fld id="{AACFEA08-8CCA-4EDE-B7C3-46A6D02848BE}" type="slidenum">
              <a:rPr lang="en-US" smtClean="0"/>
              <a:t>11</a:t>
            </a:fld>
            <a:endParaRPr lang="en-US"/>
          </a:p>
        </p:txBody>
      </p:sp>
    </p:spTree>
    <p:extLst>
      <p:ext uri="{BB962C8B-B14F-4D97-AF65-F5344CB8AC3E}">
        <p14:creationId xmlns:p14="http://schemas.microsoft.com/office/powerpoint/2010/main" val="169438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 failover and redundancy: A centralized controller does not necessarily imply one controller for all</a:t>
            </a:r>
          </a:p>
          <a:p>
            <a:endParaRPr lang="en-US" dirty="0"/>
          </a:p>
          <a:p>
            <a:r>
              <a:rPr lang="en-US" dirty="0"/>
              <a:t>As we mentioned earlier, the core strength of SDN is being able to program flow paths and send them to a switch without having to worry about underlying details as well as build policy that dynamically shifts the network according to certain conditions—we could implement multiple controllers in future work and perhaps look at DNS resolution time and page load time in failover scenarios</a:t>
            </a:r>
          </a:p>
        </p:txBody>
      </p:sp>
      <p:sp>
        <p:nvSpPr>
          <p:cNvPr id="4" name="Slide Number Placeholder 3"/>
          <p:cNvSpPr>
            <a:spLocks noGrp="1"/>
          </p:cNvSpPr>
          <p:nvPr>
            <p:ph type="sldNum" sz="quarter" idx="5"/>
          </p:nvPr>
        </p:nvSpPr>
        <p:spPr/>
        <p:txBody>
          <a:bodyPr/>
          <a:lstStyle/>
          <a:p>
            <a:fld id="{AACFEA08-8CCA-4EDE-B7C3-46A6D02848BE}" type="slidenum">
              <a:rPr lang="en-US" smtClean="0"/>
              <a:t>12</a:t>
            </a:fld>
            <a:endParaRPr lang="en-US"/>
          </a:p>
        </p:txBody>
      </p:sp>
    </p:spTree>
    <p:extLst>
      <p:ext uri="{BB962C8B-B14F-4D97-AF65-F5344CB8AC3E}">
        <p14:creationId xmlns:p14="http://schemas.microsoft.com/office/powerpoint/2010/main" val="269707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a:noFill/>
        </p:spPr>
        <p:txBody>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000">
                <a:solidFill>
                  <a:srgbClr val="000000"/>
                </a:solidFill>
              </a:defRPr>
            </a:lvl1pPr>
          </a:lstStyle>
          <a:p>
            <a:pPr lvl="0"/>
            <a:r>
              <a:rPr lang="en-US" noProof="0" dirty="0"/>
              <a:t>Drag picture to placeholder </a:t>
            </a:r>
          </a:p>
          <a:p>
            <a:pPr lvl="0"/>
            <a:r>
              <a:rPr lang="en-US" noProof="0" dirty="0"/>
              <a:t>or click icon to add</a:t>
            </a:r>
          </a:p>
        </p:txBody>
      </p:sp>
      <p:sp>
        <p:nvSpPr>
          <p:cNvPr id="6" name="Text Placeholder 5"/>
          <p:cNvSpPr>
            <a:spLocks noGrp="1"/>
          </p:cNvSpPr>
          <p:nvPr>
            <p:ph type="body" sz="quarter" idx="11" hasCustomPrompt="1"/>
          </p:nvPr>
        </p:nvSpPr>
        <p:spPr>
          <a:xfrm>
            <a:off x="0" y="2171700"/>
            <a:ext cx="9144000" cy="1371600"/>
          </a:xfrm>
          <a:noFill/>
          <a:ln>
            <a:noFill/>
          </a:ln>
        </p:spPr>
        <p:txBody>
          <a:bodyPr lIns="274320" tIns="274320" rIns="274320" bIns="274320" anchor="ctr" anchorCtr="0">
            <a:normAutofit/>
          </a:bodyPr>
          <a:lstStyle>
            <a:lvl1pPr marL="0" indent="0" algn="ctr">
              <a:buNone/>
              <a:defRPr sz="4800" baseline="0">
                <a:solidFill>
                  <a:srgbClr val="FFFFFF"/>
                </a:solidFill>
              </a:defRPr>
            </a:lvl1pPr>
          </a:lstStyle>
          <a:p>
            <a:pPr lvl="0"/>
            <a:r>
              <a:rPr lang="en-US" dirty="0"/>
              <a:t>Section Title Goes Here</a:t>
            </a:r>
          </a:p>
        </p:txBody>
      </p:sp>
      <p:sp>
        <p:nvSpPr>
          <p:cNvPr id="13" name="Text Placeholder 11"/>
          <p:cNvSpPr>
            <a:spLocks noGrp="1"/>
          </p:cNvSpPr>
          <p:nvPr>
            <p:ph type="body" sz="quarter" idx="12" hasCustomPrompt="1"/>
          </p:nvPr>
        </p:nvSpPr>
        <p:spPr>
          <a:xfrm>
            <a:off x="228600" y="3771900"/>
            <a:ext cx="8686800" cy="381000"/>
          </a:xfrm>
          <a:noFill/>
          <a:ln>
            <a:noFill/>
          </a:ln>
        </p:spPr>
        <p:txBody>
          <a:bodyPr>
            <a:noAutofit/>
          </a:bodyPr>
          <a:lstStyle>
            <a:lvl1pPr>
              <a:defRPr sz="700" b="0">
                <a:solidFill>
                  <a:schemeClr val="tx1">
                    <a:lumMod val="50000"/>
                    <a:lumOff val="50000"/>
                  </a:schemeClr>
                </a:solidFill>
              </a:defRPr>
            </a:lvl1pPr>
            <a:lvl2pPr>
              <a:defRPr sz="700" b="0">
                <a:solidFill>
                  <a:schemeClr val="tx1">
                    <a:lumMod val="50000"/>
                    <a:lumOff val="50000"/>
                  </a:schemeClr>
                </a:solidFill>
              </a:defRPr>
            </a:lvl2pPr>
            <a:lvl3pPr marL="0" indent="0" algn="ctr">
              <a:spcBef>
                <a:spcPts val="0"/>
              </a:spcBef>
              <a:buNone/>
              <a:defRPr sz="1600" b="0" baseline="0">
                <a:solidFill>
                  <a:schemeClr val="bg1"/>
                </a:solidFill>
              </a:defRPr>
            </a:lvl3pPr>
            <a:lvl4pPr>
              <a:defRPr sz="700" b="0">
                <a:solidFill>
                  <a:schemeClr val="tx1">
                    <a:lumMod val="50000"/>
                    <a:lumOff val="50000"/>
                  </a:schemeClr>
                </a:solidFill>
              </a:defRPr>
            </a:lvl4pPr>
            <a:lvl5pPr>
              <a:defRPr sz="700" b="0">
                <a:solidFill>
                  <a:schemeClr val="tx1">
                    <a:lumMod val="50000"/>
                    <a:lumOff val="50000"/>
                  </a:schemeClr>
                </a:solidFill>
              </a:defRPr>
            </a:lvl5pPr>
          </a:lstStyle>
          <a:p>
            <a:pPr lvl="2"/>
            <a:r>
              <a:rPr lang="en-US" dirty="0"/>
              <a:t>Presenter Name | Department or School | 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9144000" cy="5715000"/>
          </a:xfrm>
          <a:noFill/>
        </p:spPr>
        <p:txBody>
          <a:bodyPr/>
          <a:lstStyle>
            <a:lvl1pPr algn="ctr">
              <a:defRPr baseline="0">
                <a:solidFill>
                  <a:schemeClr val="tx1"/>
                </a:solidFill>
              </a:defRPr>
            </a:lvl1pPr>
          </a:lstStyle>
          <a:p>
            <a:r>
              <a:rPr lang="en-US" dirty="0"/>
              <a:t>Place or Drag Image</a:t>
            </a:r>
          </a:p>
        </p:txBody>
      </p:sp>
      <p:sp>
        <p:nvSpPr>
          <p:cNvPr id="2" name="Title 1"/>
          <p:cNvSpPr>
            <a:spLocks noGrp="1"/>
          </p:cNvSpPr>
          <p:nvPr>
            <p:ph type="title"/>
          </p:nvPr>
        </p:nvSpPr>
        <p:spPr>
          <a:xfrm>
            <a:off x="0" y="1866900"/>
            <a:ext cx="9144000" cy="1752600"/>
          </a:xfrm>
          <a:solidFill>
            <a:schemeClr val="tx1"/>
          </a:solidFill>
          <a:ln>
            <a:noFill/>
          </a:ln>
        </p:spPr>
        <p:txBody>
          <a:bodyPr lIns="274320" tIns="274320" rIns="274320" bIns="274320">
            <a:normAutofit/>
          </a:bodyPr>
          <a:lstStyle>
            <a:lvl1pPr marL="0" algn="ctr">
              <a:defRPr sz="4700" b="1" i="0" baseline="0">
                <a:latin typeface="Arial"/>
                <a:cs typeface="Arial"/>
              </a:defRPr>
            </a:lvl1pPr>
          </a:lstStyle>
          <a:p>
            <a:r>
              <a:rPr lang="en-US" dirty="0"/>
              <a:t>Click to edit Master title style</a:t>
            </a:r>
          </a:p>
        </p:txBody>
      </p:sp>
      <p:sp>
        <p:nvSpPr>
          <p:cNvPr id="9" name="Text Placeholder 11"/>
          <p:cNvSpPr>
            <a:spLocks noGrp="1"/>
          </p:cNvSpPr>
          <p:nvPr>
            <p:ph type="body" sz="quarter" idx="14" hasCustomPrompt="1"/>
          </p:nvPr>
        </p:nvSpPr>
        <p:spPr>
          <a:xfrm>
            <a:off x="4648200" y="266700"/>
            <a:ext cx="4343400" cy="152400"/>
          </a:xfrm>
          <a:noFill/>
          <a:ln>
            <a:noFill/>
          </a:ln>
        </p:spPr>
        <p:txBody>
          <a:bodyPr>
            <a:noAutofit/>
          </a:bodyPr>
          <a:lstStyle>
            <a:lvl1pPr>
              <a:defRPr sz="700" b="0">
                <a:solidFill>
                  <a:schemeClr val="tx1">
                    <a:lumMod val="50000"/>
                    <a:lumOff val="50000"/>
                  </a:schemeClr>
                </a:solidFill>
              </a:defRPr>
            </a:lvl1pPr>
            <a:lvl2pPr>
              <a:defRPr sz="700" b="0">
                <a:solidFill>
                  <a:schemeClr val="tx1">
                    <a:lumMod val="50000"/>
                    <a:lumOff val="50000"/>
                  </a:schemeClr>
                </a:solidFill>
              </a:defRPr>
            </a:lvl2pPr>
            <a:lvl3pPr marL="0" indent="0" algn="r">
              <a:spcBef>
                <a:spcPts val="0"/>
              </a:spcBef>
              <a:buNone/>
              <a:defRPr sz="700" b="0" baseline="0">
                <a:solidFill>
                  <a:schemeClr val="bg1"/>
                </a:solidFill>
              </a:defRPr>
            </a:lvl3pPr>
            <a:lvl4pPr>
              <a:defRPr sz="700" b="0">
                <a:solidFill>
                  <a:schemeClr val="tx1">
                    <a:lumMod val="50000"/>
                    <a:lumOff val="50000"/>
                  </a:schemeClr>
                </a:solidFill>
              </a:defRPr>
            </a:lvl4pPr>
            <a:lvl5pPr>
              <a:defRPr sz="700" b="0">
                <a:solidFill>
                  <a:schemeClr val="tx1">
                    <a:lumMod val="50000"/>
                    <a:lumOff val="50000"/>
                  </a:schemeClr>
                </a:solidFill>
              </a:defRPr>
            </a:lvl5pPr>
          </a:lstStyle>
          <a:p>
            <a:pPr lvl="2"/>
            <a:r>
              <a:rPr lang="en-US" dirty="0"/>
              <a:t>New York University | Presenter Name | Department or School | Date</a:t>
            </a:r>
          </a:p>
        </p:txBody>
      </p:sp>
    </p:spTree>
    <p:extLst>
      <p:ext uri="{BB962C8B-B14F-4D97-AF65-F5344CB8AC3E}">
        <p14:creationId xmlns:p14="http://schemas.microsoft.com/office/powerpoint/2010/main" val="243668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0" y="0"/>
            <a:ext cx="9144000" cy="5448300"/>
          </a:xfrm>
          <a:noFill/>
        </p:spPr>
        <p:txBody>
          <a:bodyPr/>
          <a:lstStyle>
            <a:lvl1pPr algn="ctr">
              <a:defRPr baseline="0">
                <a:solidFill>
                  <a:srgbClr val="000000"/>
                </a:solidFill>
              </a:defRPr>
            </a:lvl1pPr>
          </a:lstStyle>
          <a:p>
            <a:r>
              <a:rPr lang="en-US" dirty="0"/>
              <a:t>Place or drag image</a:t>
            </a:r>
          </a:p>
        </p:txBody>
      </p:sp>
      <p:sp>
        <p:nvSpPr>
          <p:cNvPr id="7" name="Text Placeholder 6"/>
          <p:cNvSpPr>
            <a:spLocks noGrp="1"/>
          </p:cNvSpPr>
          <p:nvPr>
            <p:ph type="body" sz="quarter" idx="12" hasCustomPrompt="1"/>
          </p:nvPr>
        </p:nvSpPr>
        <p:spPr>
          <a:xfrm>
            <a:off x="0" y="647700"/>
            <a:ext cx="9151007" cy="5067300"/>
          </a:xfrm>
        </p:spPr>
        <p:txBody>
          <a:bodyPr lIns="274320" tIns="274320" rIns="274320" bIns="274320" anchor="ctr" anchorCtr="0"/>
          <a:lstStyle>
            <a:lvl1pPr>
              <a:defRPr baseline="0"/>
            </a:lvl1pPr>
          </a:lstStyle>
          <a:p>
            <a:pPr lvl="0"/>
            <a:r>
              <a:rPr lang="en-US" dirty="0"/>
              <a:t>Bullet Points</a:t>
            </a:r>
          </a:p>
          <a:p>
            <a:pPr lvl="1"/>
            <a:r>
              <a:rPr lang="en-US" dirty="0"/>
              <a:t>What is the project about?</a:t>
            </a:r>
          </a:p>
          <a:p>
            <a:pPr lvl="1"/>
            <a:r>
              <a:rPr lang="en-US" dirty="0"/>
              <a:t>Define the scope</a:t>
            </a:r>
          </a:p>
          <a:p>
            <a:pPr lvl="1"/>
            <a:r>
              <a:rPr lang="en-US" dirty="0"/>
              <a:t>Define the goals</a:t>
            </a:r>
          </a:p>
        </p:txBody>
      </p:sp>
      <p:sp>
        <p:nvSpPr>
          <p:cNvPr id="6" name="Text Placeholder 11"/>
          <p:cNvSpPr>
            <a:spLocks noGrp="1"/>
          </p:cNvSpPr>
          <p:nvPr>
            <p:ph type="body" sz="quarter" idx="15" hasCustomPrompt="1"/>
          </p:nvPr>
        </p:nvSpPr>
        <p:spPr>
          <a:xfrm>
            <a:off x="4648200" y="266700"/>
            <a:ext cx="4343400" cy="152400"/>
          </a:xfrm>
          <a:noFill/>
          <a:ln>
            <a:noFill/>
          </a:ln>
        </p:spPr>
        <p:txBody>
          <a:bodyPr>
            <a:noAutofit/>
          </a:bodyPr>
          <a:lstStyle>
            <a:lvl1pPr>
              <a:defRPr sz="700" b="0">
                <a:solidFill>
                  <a:schemeClr val="tx1">
                    <a:lumMod val="50000"/>
                    <a:lumOff val="50000"/>
                  </a:schemeClr>
                </a:solidFill>
              </a:defRPr>
            </a:lvl1pPr>
            <a:lvl2pPr>
              <a:defRPr sz="700" b="0">
                <a:solidFill>
                  <a:schemeClr val="tx1">
                    <a:lumMod val="50000"/>
                    <a:lumOff val="50000"/>
                  </a:schemeClr>
                </a:solidFill>
              </a:defRPr>
            </a:lvl2pPr>
            <a:lvl3pPr marL="0" indent="0" algn="r">
              <a:spcBef>
                <a:spcPts val="0"/>
              </a:spcBef>
              <a:buNone/>
              <a:defRPr sz="700" b="0" baseline="0">
                <a:solidFill>
                  <a:schemeClr val="bg1"/>
                </a:solidFill>
              </a:defRPr>
            </a:lvl3pPr>
            <a:lvl4pPr>
              <a:defRPr sz="700" b="0">
                <a:solidFill>
                  <a:schemeClr val="tx1">
                    <a:lumMod val="50000"/>
                    <a:lumOff val="50000"/>
                  </a:schemeClr>
                </a:solidFill>
              </a:defRPr>
            </a:lvl4pPr>
            <a:lvl5pPr>
              <a:defRPr sz="700" b="0">
                <a:solidFill>
                  <a:schemeClr val="tx1">
                    <a:lumMod val="50000"/>
                    <a:lumOff val="50000"/>
                  </a:schemeClr>
                </a:solidFill>
              </a:defRPr>
            </a:lvl5pPr>
          </a:lstStyle>
          <a:p>
            <a:pPr lvl="2"/>
            <a:r>
              <a:rPr lang="en-US" dirty="0"/>
              <a:t>New York University | Presenter Name | Department or School | Date</a:t>
            </a:r>
          </a:p>
        </p:txBody>
      </p:sp>
      <p:sp>
        <p:nvSpPr>
          <p:cNvPr id="3" name="Picture Placeholder 2"/>
          <p:cNvSpPr>
            <a:spLocks noGrp="1"/>
          </p:cNvSpPr>
          <p:nvPr>
            <p:ph type="pic" sz="quarter" idx="16" hasCustomPrompt="1"/>
          </p:nvPr>
        </p:nvSpPr>
        <p:spPr>
          <a:xfrm>
            <a:off x="5181600" y="2019300"/>
            <a:ext cx="3657600" cy="2286000"/>
          </a:xfrm>
        </p:spPr>
        <p:txBody>
          <a:bodyPr/>
          <a:lstStyle>
            <a:lvl1pPr algn="ctr">
              <a:defRPr/>
            </a:lvl1pPr>
          </a:lstStyle>
          <a:p>
            <a:r>
              <a:rPr lang="en-US" dirty="0"/>
              <a:t>Place or drag image</a:t>
            </a:r>
          </a:p>
        </p:txBody>
      </p:sp>
    </p:spTree>
    <p:extLst>
      <p:ext uri="{BB962C8B-B14F-4D97-AF65-F5344CB8AC3E}">
        <p14:creationId xmlns:p14="http://schemas.microsoft.com/office/powerpoint/2010/main" val="1792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0" y="0"/>
            <a:ext cx="9144000" cy="5715000"/>
          </a:xfrm>
          <a:noFill/>
        </p:spPr>
        <p:txBody>
          <a:bodyPr/>
          <a:lstStyle>
            <a:lvl1pPr algn="ctr">
              <a:defRPr baseline="0">
                <a:solidFill>
                  <a:schemeClr val="tx1"/>
                </a:solidFill>
              </a:defRPr>
            </a:lvl1pPr>
          </a:lstStyle>
          <a:p>
            <a:r>
              <a:rPr lang="en-US" dirty="0"/>
              <a:t>Place or drag image</a:t>
            </a:r>
          </a:p>
        </p:txBody>
      </p:sp>
      <p:sp>
        <p:nvSpPr>
          <p:cNvPr id="6" name="Text Placeholder 6"/>
          <p:cNvSpPr>
            <a:spLocks noGrp="1"/>
          </p:cNvSpPr>
          <p:nvPr>
            <p:ph type="body" sz="quarter" idx="12" hasCustomPrompt="1"/>
          </p:nvPr>
        </p:nvSpPr>
        <p:spPr>
          <a:xfrm>
            <a:off x="0" y="640080"/>
            <a:ext cx="9144000" cy="5074920"/>
          </a:xfrm>
        </p:spPr>
        <p:txBody>
          <a:bodyPr lIns="274320" tIns="274320" rIns="274320" bIns="274320" anchor="ctr" anchorCtr="0"/>
          <a:lstStyle>
            <a:lvl2pPr>
              <a:defRPr baseline="0"/>
            </a:lvl2pPr>
          </a:lstStyle>
          <a:p>
            <a:pPr lvl="0"/>
            <a:r>
              <a:rPr lang="en-US" dirty="0"/>
              <a:t>What progress has been made since the previous milestone?</a:t>
            </a:r>
          </a:p>
          <a:p>
            <a:pPr lvl="1"/>
            <a:r>
              <a:rPr lang="en-US" dirty="0"/>
              <a:t>Which tasks have been completed?</a:t>
            </a:r>
          </a:p>
          <a:p>
            <a:pPr lvl="1"/>
            <a:r>
              <a:rPr lang="en-US" dirty="0"/>
              <a:t>What issues have been resolved?</a:t>
            </a:r>
          </a:p>
          <a:p>
            <a:pPr lvl="1"/>
            <a:r>
              <a:rPr lang="en-US" dirty="0"/>
              <a:t>What new issues have risen?</a:t>
            </a:r>
          </a:p>
          <a:p>
            <a:pPr lvl="1"/>
            <a:endParaRPr lang="en-US" dirty="0"/>
          </a:p>
          <a:p>
            <a:pPr lvl="0"/>
            <a:r>
              <a:rPr lang="en-US" dirty="0"/>
              <a:t>Is the project currently ahead of schedule, on track, or delayed?</a:t>
            </a:r>
          </a:p>
          <a:p>
            <a:pPr lvl="1"/>
            <a:r>
              <a:rPr lang="en-US" dirty="0"/>
              <a:t>If delayed, what is the mitigation plan?</a:t>
            </a:r>
          </a:p>
        </p:txBody>
      </p:sp>
      <p:sp>
        <p:nvSpPr>
          <p:cNvPr id="8" name="Text Placeholder 11"/>
          <p:cNvSpPr>
            <a:spLocks noGrp="1"/>
          </p:cNvSpPr>
          <p:nvPr>
            <p:ph type="body" sz="quarter" idx="14" hasCustomPrompt="1"/>
          </p:nvPr>
        </p:nvSpPr>
        <p:spPr>
          <a:xfrm>
            <a:off x="4648200" y="266700"/>
            <a:ext cx="4343400" cy="152400"/>
          </a:xfrm>
          <a:noFill/>
          <a:ln>
            <a:noFill/>
          </a:ln>
        </p:spPr>
        <p:txBody>
          <a:bodyPr>
            <a:noAutofit/>
          </a:bodyPr>
          <a:lstStyle>
            <a:lvl1pPr>
              <a:defRPr sz="700" b="0">
                <a:solidFill>
                  <a:schemeClr val="tx1">
                    <a:lumMod val="50000"/>
                    <a:lumOff val="50000"/>
                  </a:schemeClr>
                </a:solidFill>
              </a:defRPr>
            </a:lvl1pPr>
            <a:lvl2pPr>
              <a:defRPr sz="700" b="0">
                <a:solidFill>
                  <a:schemeClr val="tx1">
                    <a:lumMod val="50000"/>
                    <a:lumOff val="50000"/>
                  </a:schemeClr>
                </a:solidFill>
              </a:defRPr>
            </a:lvl2pPr>
            <a:lvl3pPr marL="0" indent="0" algn="r">
              <a:spcBef>
                <a:spcPts val="0"/>
              </a:spcBef>
              <a:buNone/>
              <a:defRPr sz="700" b="0" baseline="0">
                <a:solidFill>
                  <a:schemeClr val="bg1"/>
                </a:solidFill>
              </a:defRPr>
            </a:lvl3pPr>
            <a:lvl4pPr>
              <a:defRPr sz="700" b="0">
                <a:solidFill>
                  <a:schemeClr val="tx1">
                    <a:lumMod val="50000"/>
                    <a:lumOff val="50000"/>
                  </a:schemeClr>
                </a:solidFill>
              </a:defRPr>
            </a:lvl4pPr>
            <a:lvl5pPr>
              <a:defRPr sz="700" b="0">
                <a:solidFill>
                  <a:schemeClr val="tx1">
                    <a:lumMod val="50000"/>
                    <a:lumOff val="50000"/>
                  </a:schemeClr>
                </a:solidFill>
              </a:defRPr>
            </a:lvl5pPr>
          </a:lstStyle>
          <a:p>
            <a:pPr lvl="2"/>
            <a:r>
              <a:rPr lang="en-US" dirty="0"/>
              <a:t>New York University | Presenter Name | Department or School | Date</a:t>
            </a:r>
          </a:p>
        </p:txBody>
      </p:sp>
    </p:spTree>
    <p:extLst>
      <p:ext uri="{BB962C8B-B14F-4D97-AF65-F5344CB8AC3E}">
        <p14:creationId xmlns:p14="http://schemas.microsoft.com/office/powerpoint/2010/main" val="10673687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1409436"/>
          </a:xfrm>
          <a:prstGeom prst="rect">
            <a:avLst/>
          </a:prstGeom>
          <a:solidFill>
            <a:schemeClr val="tx1"/>
          </a:solidFill>
          <a:ln>
            <a:noFill/>
          </a:ln>
        </p:spPr>
        <p:txBody>
          <a:bodyPr vert="horz" lIns="274320" tIns="274320" rIns="274320" bIns="274320" rtlCol="0" anchor="ctr">
            <a:noAutofit/>
          </a:bodyPr>
          <a:lstStyle/>
          <a:p>
            <a:r>
              <a:rPr lang="en-US" dirty="0"/>
              <a:t>Click to edit Master title style</a:t>
            </a:r>
          </a:p>
        </p:txBody>
      </p:sp>
      <p:sp>
        <p:nvSpPr>
          <p:cNvPr id="3" name="Text Placeholder 2"/>
          <p:cNvSpPr>
            <a:spLocks noGrp="1"/>
          </p:cNvSpPr>
          <p:nvPr>
            <p:ph type="body" idx="1"/>
          </p:nvPr>
        </p:nvSpPr>
        <p:spPr>
          <a:xfrm>
            <a:off x="457200" y="1790700"/>
            <a:ext cx="8229600" cy="3314436"/>
          </a:xfrm>
          <a:prstGeom prst="rect">
            <a:avLst/>
          </a:prstGeom>
          <a:solidFill>
            <a:schemeClr val="tx1"/>
          </a:solid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a:p>
            <a:pPr lvl="0"/>
            <a:r>
              <a:rPr lang="en-US" dirty="0"/>
              <a:t>Click to edit Master text styles</a:t>
            </a:r>
          </a:p>
          <a:p>
            <a:pPr lvl="1"/>
            <a:r>
              <a:rPr lang="en-US" dirty="0"/>
              <a:t>Second level</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Lst>
  <p:txStyles>
    <p:titleStyle>
      <a:lvl1pPr algn="ctr" defTabSz="457200" rtl="0" eaLnBrk="1" latinLnBrk="0" hangingPunct="1">
        <a:lnSpc>
          <a:spcPct val="100000"/>
        </a:lnSpc>
        <a:spcBef>
          <a:spcPts val="0"/>
        </a:spcBef>
        <a:spcAft>
          <a:spcPts val="0"/>
        </a:spcAft>
        <a:buNone/>
        <a:defRPr sz="4800" b="1" i="0" kern="1200">
          <a:solidFill>
            <a:schemeClr val="bg1"/>
          </a:solidFill>
          <a:latin typeface="Arial"/>
          <a:ea typeface="+mj-ea"/>
          <a:cs typeface="Arial"/>
        </a:defRPr>
      </a:lvl1pPr>
    </p:titleStyle>
    <p:bodyStyle>
      <a:lvl1pPr marL="0" indent="0" algn="l" defTabSz="457200" rtl="0" eaLnBrk="1" latinLnBrk="0" hangingPunct="1">
        <a:spcBef>
          <a:spcPct val="20000"/>
        </a:spcBef>
        <a:buFontTx/>
        <a:buNone/>
        <a:defRPr sz="2200" b="1" kern="1200">
          <a:solidFill>
            <a:schemeClr val="bg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1257300" y="1485900"/>
            <a:ext cx="6629400" cy="1676400"/>
          </a:xfrm>
        </p:spPr>
        <p:txBody>
          <a:bodyPr>
            <a:noAutofit/>
          </a:bodyPr>
          <a:lstStyle/>
          <a:p>
            <a:r>
              <a:rPr lang="en-US" sz="3200" dirty="0">
                <a:solidFill>
                  <a:schemeClr val="tx1"/>
                </a:solidFill>
              </a:rPr>
              <a:t>Evaluating Webpage Performance and DNS latency</a:t>
            </a:r>
          </a:p>
          <a:p>
            <a:r>
              <a:rPr lang="en-US" sz="3200" dirty="0">
                <a:solidFill>
                  <a:schemeClr val="tx1"/>
                </a:solidFill>
              </a:rPr>
              <a:t>during a DoS attack on SDN Controller</a:t>
            </a:r>
          </a:p>
        </p:txBody>
      </p:sp>
      <p:sp>
        <p:nvSpPr>
          <p:cNvPr id="13" name="Text Placeholder 12"/>
          <p:cNvSpPr>
            <a:spLocks noGrp="1"/>
          </p:cNvSpPr>
          <p:nvPr>
            <p:ph type="body" sz="quarter" idx="12"/>
          </p:nvPr>
        </p:nvSpPr>
        <p:spPr>
          <a:ln>
            <a:noFill/>
          </a:ln>
        </p:spPr>
        <p:txBody>
          <a:bodyPr/>
          <a:lstStyle/>
          <a:p>
            <a:pPr algn="ctr"/>
            <a:r>
              <a:rPr lang="en-US" sz="1600" dirty="0">
                <a:solidFill>
                  <a:schemeClr val="tx1"/>
                </a:solidFill>
              </a:rPr>
              <a:t>Kevin Zhao | Tandon School of Engineering | CS-GY 6233</a:t>
            </a:r>
          </a:p>
          <a:p>
            <a:pPr algn="ctr"/>
            <a:endParaRPr lang="en-US" sz="1600" dirty="0">
              <a:solidFill>
                <a:schemeClr val="tx1"/>
              </a:solidFill>
            </a:endParaRPr>
          </a:p>
        </p:txBody>
      </p:sp>
    </p:spTree>
    <p:extLst>
      <p:ext uri="{BB962C8B-B14F-4D97-AF65-F5344CB8AC3E}">
        <p14:creationId xmlns:p14="http://schemas.microsoft.com/office/powerpoint/2010/main" val="88989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graphicFrame>
        <p:nvGraphicFramePr>
          <p:cNvPr id="9" name="Chart 8">
            <a:extLst>
              <a:ext uri="{FF2B5EF4-FFF2-40B4-BE49-F238E27FC236}">
                <a16:creationId xmlns:a16="http://schemas.microsoft.com/office/drawing/2014/main" id="{A8E4FFA5-AB2B-468D-A090-32A062F1C24F}"/>
              </a:ext>
            </a:extLst>
          </p:cNvPr>
          <p:cNvGraphicFramePr>
            <a:graphicFrameLocks/>
          </p:cNvGraphicFramePr>
          <p:nvPr>
            <p:extLst>
              <p:ext uri="{D42A27DB-BD31-4B8C-83A1-F6EECF244321}">
                <p14:modId xmlns:p14="http://schemas.microsoft.com/office/powerpoint/2010/main" val="2054143765"/>
              </p:ext>
            </p:extLst>
          </p:nvPr>
        </p:nvGraphicFramePr>
        <p:xfrm>
          <a:off x="685800" y="800100"/>
          <a:ext cx="7924800" cy="38862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 Placeholder 11">
            <a:extLst>
              <a:ext uri="{FF2B5EF4-FFF2-40B4-BE49-F238E27FC236}">
                <a16:creationId xmlns:a16="http://schemas.microsoft.com/office/drawing/2014/main" id="{1D90F550-9A8C-4D6E-943D-E2644A1995FF}"/>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Results/Discussion</a:t>
            </a:r>
          </a:p>
        </p:txBody>
      </p:sp>
    </p:spTree>
    <p:extLst>
      <p:ext uri="{BB962C8B-B14F-4D97-AF65-F5344CB8AC3E}">
        <p14:creationId xmlns:p14="http://schemas.microsoft.com/office/powerpoint/2010/main" val="177384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Results/Discussion</a:t>
            </a:r>
          </a:p>
        </p:txBody>
      </p:sp>
      <p:pic>
        <p:nvPicPr>
          <p:cNvPr id="4" name="Picture 3">
            <a:extLst>
              <a:ext uri="{FF2B5EF4-FFF2-40B4-BE49-F238E27FC236}">
                <a16:creationId xmlns:a16="http://schemas.microsoft.com/office/drawing/2014/main" id="{660100E1-44D8-4A5D-AD30-ACA1C38E7450}"/>
              </a:ext>
            </a:extLst>
          </p:cNvPr>
          <p:cNvPicPr>
            <a:picLocks noChangeAspect="1"/>
          </p:cNvPicPr>
          <p:nvPr/>
        </p:nvPicPr>
        <p:blipFill>
          <a:blip r:embed="rId4"/>
          <a:stretch>
            <a:fillRect/>
          </a:stretch>
        </p:blipFill>
        <p:spPr>
          <a:xfrm>
            <a:off x="1067955" y="673278"/>
            <a:ext cx="7008089" cy="4318215"/>
          </a:xfrm>
          <a:prstGeom prst="rect">
            <a:avLst/>
          </a:prstGeom>
        </p:spPr>
      </p:pic>
    </p:spTree>
    <p:extLst>
      <p:ext uri="{BB962C8B-B14F-4D97-AF65-F5344CB8AC3E}">
        <p14:creationId xmlns:p14="http://schemas.microsoft.com/office/powerpoint/2010/main" val="394305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Conclusion / Future Work</a:t>
            </a:r>
          </a:p>
        </p:txBody>
      </p:sp>
      <p:sp>
        <p:nvSpPr>
          <p:cNvPr id="3" name="TextBox 2">
            <a:extLst>
              <a:ext uri="{FF2B5EF4-FFF2-40B4-BE49-F238E27FC236}">
                <a16:creationId xmlns:a16="http://schemas.microsoft.com/office/drawing/2014/main" id="{30BC3147-4C86-4F74-B5FE-E56963220A65}"/>
              </a:ext>
            </a:extLst>
          </p:cNvPr>
          <p:cNvSpPr txBox="1"/>
          <p:nvPr/>
        </p:nvSpPr>
        <p:spPr>
          <a:xfrm>
            <a:off x="419100" y="952500"/>
            <a:ext cx="8305800" cy="2585323"/>
          </a:xfrm>
          <a:prstGeom prst="rect">
            <a:avLst/>
          </a:prstGeom>
          <a:noFill/>
        </p:spPr>
        <p:txBody>
          <a:bodyPr wrap="square" rtlCol="0">
            <a:spAutoFit/>
          </a:bodyPr>
          <a:lstStyle/>
          <a:p>
            <a:pPr marL="285750" indent="-285750">
              <a:buFont typeface="Arial" panose="020B0604020202020204" pitchFamily="34" charset="0"/>
              <a:buChar char="•"/>
            </a:pPr>
            <a:r>
              <a:rPr lang="en-US" i="1" dirty="0">
                <a:latin typeface="Arial" panose="020B0604020202020204" pitchFamily="34" charset="0"/>
                <a:cs typeface="Arial" panose="020B0604020202020204" pitchFamily="34" charset="0"/>
              </a:rPr>
              <a:t>Test more than once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Attempting a different form of DoS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More apps; programming flow paths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Controller failover: a practical deployment will have several distributed ones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Securing SBI with TLS and testing overhead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Virtualization/hardware limitations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Switching in software: (2 SW, 1 HW in line)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Type 2 Hypervisor (VirtualBox)</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Available bandwidth disparity of 390 Mbps to 930 Mbps</a:t>
            </a:r>
          </a:p>
        </p:txBody>
      </p:sp>
    </p:spTree>
    <p:extLst>
      <p:ext uri="{BB962C8B-B14F-4D97-AF65-F5344CB8AC3E}">
        <p14:creationId xmlns:p14="http://schemas.microsoft.com/office/powerpoint/2010/main" val="272904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12" name="Text Placeholder 11">
            <a:extLst>
              <a:ext uri="{FF2B5EF4-FFF2-40B4-BE49-F238E27FC236}">
                <a16:creationId xmlns:a16="http://schemas.microsoft.com/office/drawing/2014/main" id="{A92451E4-971B-4F86-9301-E1A3F3DBFC27}"/>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Software Defined Networking is…</a:t>
            </a:r>
          </a:p>
        </p:txBody>
      </p:sp>
      <p:sp>
        <p:nvSpPr>
          <p:cNvPr id="13" name="TextBox 12">
            <a:extLst>
              <a:ext uri="{FF2B5EF4-FFF2-40B4-BE49-F238E27FC236}">
                <a16:creationId xmlns:a16="http://schemas.microsoft.com/office/drawing/2014/main" id="{C8E55207-AFDC-429E-B0FF-F806ECC3BB67}"/>
              </a:ext>
            </a:extLst>
          </p:cNvPr>
          <p:cNvSpPr txBox="1"/>
          <p:nvPr/>
        </p:nvSpPr>
        <p:spPr>
          <a:xfrm>
            <a:off x="419100" y="952500"/>
            <a:ext cx="83058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Separation of control and data planes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Centralization at the controller → global view of topology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Northbound API</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E.g. </a:t>
            </a:r>
            <a:r>
              <a:rPr lang="en-US" dirty="0" err="1">
                <a:latin typeface="Arial" panose="020B0604020202020204" pitchFamily="34" charset="0"/>
                <a:cs typeface="Arial" panose="020B0604020202020204" pitchFamily="34" charset="0"/>
              </a:rPr>
              <a:t>RESTConf</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Southbound API</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We use OpenFlow for updating flows on switching devices/querying flow tables/maintaining communication with controller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Flows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Match (input port, ethernet layer, IP layer, transport layer) + action (forward, drop, modify)</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Counters</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 of packets, byte count</a:t>
            </a:r>
          </a:p>
        </p:txBody>
      </p:sp>
    </p:spTree>
    <p:extLst>
      <p:ext uri="{BB962C8B-B14F-4D97-AF65-F5344CB8AC3E}">
        <p14:creationId xmlns:p14="http://schemas.microsoft.com/office/powerpoint/2010/main" val="312775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12" name="Text Placeholder 11">
            <a:extLst>
              <a:ext uri="{FF2B5EF4-FFF2-40B4-BE49-F238E27FC236}">
                <a16:creationId xmlns:a16="http://schemas.microsoft.com/office/drawing/2014/main" id="{A92451E4-971B-4F86-9301-E1A3F3DBFC27}"/>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An Analogy</a:t>
            </a:r>
          </a:p>
        </p:txBody>
      </p:sp>
      <p:pic>
        <p:nvPicPr>
          <p:cNvPr id="1026" name="Picture 2" descr="SDN Architecture">
            <a:extLst>
              <a:ext uri="{FF2B5EF4-FFF2-40B4-BE49-F238E27FC236}">
                <a16:creationId xmlns:a16="http://schemas.microsoft.com/office/drawing/2014/main" id="{0BE3A5F8-4AC2-47AE-B90E-CA78B91690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921749"/>
            <a:ext cx="3429000" cy="4051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520B840-1416-4B72-B63B-3210A4E21A86}"/>
              </a:ext>
            </a:extLst>
          </p:cNvPr>
          <p:cNvPicPr>
            <a:picLocks noChangeAspect="1"/>
          </p:cNvPicPr>
          <p:nvPr/>
        </p:nvPicPr>
        <p:blipFill>
          <a:blip r:embed="rId5"/>
          <a:stretch>
            <a:fillRect/>
          </a:stretch>
        </p:blipFill>
        <p:spPr>
          <a:xfrm>
            <a:off x="373031" y="1623382"/>
            <a:ext cx="4267200" cy="2468236"/>
          </a:xfrm>
          <a:prstGeom prst="rect">
            <a:avLst/>
          </a:prstGeom>
        </p:spPr>
      </p:pic>
    </p:spTree>
    <p:extLst>
      <p:ext uri="{BB962C8B-B14F-4D97-AF65-F5344CB8AC3E}">
        <p14:creationId xmlns:p14="http://schemas.microsoft.com/office/powerpoint/2010/main" val="319036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Key Contributions</a:t>
            </a:r>
          </a:p>
        </p:txBody>
      </p:sp>
      <p:sp>
        <p:nvSpPr>
          <p:cNvPr id="3" name="TextBox 2">
            <a:extLst>
              <a:ext uri="{FF2B5EF4-FFF2-40B4-BE49-F238E27FC236}">
                <a16:creationId xmlns:a16="http://schemas.microsoft.com/office/drawing/2014/main" id="{0EC93DD8-D571-4C8C-8D71-25DC58D6982C}"/>
              </a:ext>
            </a:extLst>
          </p:cNvPr>
          <p:cNvSpPr txBox="1"/>
          <p:nvPr/>
        </p:nvSpPr>
        <p:spPr>
          <a:xfrm>
            <a:off x="419100" y="952500"/>
            <a:ext cx="8305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architecting a basic software-defined network by leveraging GNS3 and VMWare Workstation, a separate host for our controller (HPE VAN version 2.8.8) with Network Protector App, and a Raspberry Pi 4 Model B (primarily used for executing the DoS attack) on a residential network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evaluating </a:t>
            </a:r>
            <a:r>
              <a:rPr lang="en-US" b="1" dirty="0">
                <a:latin typeface="Arial" panose="020B0604020202020204" pitchFamily="34" charset="0"/>
                <a:cs typeface="Arial" panose="020B0604020202020204" pitchFamily="34" charset="0"/>
              </a:rPr>
              <a:t>DNS latency</a:t>
            </a:r>
            <a:r>
              <a:rPr lang="en-US" dirty="0">
                <a:latin typeface="Arial" panose="020B0604020202020204" pitchFamily="34" charset="0"/>
                <a:cs typeface="Arial" panose="020B0604020202020204" pitchFamily="34" charset="0"/>
              </a:rPr>
              <a:t> and impact to </a:t>
            </a:r>
            <a:r>
              <a:rPr lang="en-US" b="1" dirty="0">
                <a:latin typeface="Arial" panose="020B0604020202020204" pitchFamily="34" charset="0"/>
                <a:cs typeface="Arial" panose="020B0604020202020204" pitchFamily="34" charset="0"/>
              </a:rPr>
              <a:t>page load times</a:t>
            </a:r>
            <a:r>
              <a:rPr lang="en-US" dirty="0">
                <a:latin typeface="Arial" panose="020B0604020202020204" pitchFamily="34" charset="0"/>
                <a:cs typeface="Arial" panose="020B0604020202020204" pitchFamily="34" charset="0"/>
              </a:rPr>
              <a:t> when browsing to each of the top 50 Alexa site by U.S. Region using Google Chrome before and during OpenFlow flooding attack</a:t>
            </a:r>
          </a:p>
        </p:txBody>
      </p:sp>
    </p:spTree>
    <p:extLst>
      <p:ext uri="{BB962C8B-B14F-4D97-AF65-F5344CB8AC3E}">
        <p14:creationId xmlns:p14="http://schemas.microsoft.com/office/powerpoint/2010/main" val="356050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Testbed</a:t>
            </a:r>
          </a:p>
        </p:txBody>
      </p:sp>
      <p:pic>
        <p:nvPicPr>
          <p:cNvPr id="4" name="Picture 3" descr="A close up of a map&#10;&#10;Description automatically generated">
            <a:extLst>
              <a:ext uri="{FF2B5EF4-FFF2-40B4-BE49-F238E27FC236}">
                <a16:creationId xmlns:a16="http://schemas.microsoft.com/office/drawing/2014/main" id="{84C2CA21-391E-4811-9DF7-5FDCDC8AB2B0}"/>
              </a:ext>
            </a:extLst>
          </p:cNvPr>
          <p:cNvPicPr>
            <a:picLocks noChangeAspect="1"/>
          </p:cNvPicPr>
          <p:nvPr/>
        </p:nvPicPr>
        <p:blipFill>
          <a:blip r:embed="rId4"/>
          <a:stretch>
            <a:fillRect/>
          </a:stretch>
        </p:blipFill>
        <p:spPr>
          <a:xfrm>
            <a:off x="990600" y="667779"/>
            <a:ext cx="7543800" cy="4304886"/>
          </a:xfrm>
          <a:prstGeom prst="rect">
            <a:avLst/>
          </a:prstGeom>
        </p:spPr>
      </p:pic>
    </p:spTree>
    <p:extLst>
      <p:ext uri="{BB962C8B-B14F-4D97-AF65-F5344CB8AC3E}">
        <p14:creationId xmlns:p14="http://schemas.microsoft.com/office/powerpoint/2010/main" val="73171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Hypothesis</a:t>
            </a:r>
          </a:p>
        </p:txBody>
      </p:sp>
      <p:sp>
        <p:nvSpPr>
          <p:cNvPr id="3" name="TextBox 2">
            <a:extLst>
              <a:ext uri="{FF2B5EF4-FFF2-40B4-BE49-F238E27FC236}">
                <a16:creationId xmlns:a16="http://schemas.microsoft.com/office/drawing/2014/main" id="{000F08ED-9CAB-44EA-B97B-A32CBFA47335}"/>
              </a:ext>
            </a:extLst>
          </p:cNvPr>
          <p:cNvSpPr txBox="1"/>
          <p:nvPr/>
        </p:nvSpPr>
        <p:spPr>
          <a:xfrm>
            <a:off x="419100" y="952500"/>
            <a:ext cx="8305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DNS resolution will be unaffected unless the flooding throughput can meet— and exceed—all available bandwidth (as opposed to theoretical maximum)</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Available bandwidth measured using </a:t>
            </a:r>
            <a:r>
              <a:rPr lang="en-US" dirty="0" err="1">
                <a:latin typeface="Arial" panose="020B0604020202020204" pitchFamily="34" charset="0"/>
                <a:cs typeface="Arial" panose="020B0604020202020204" pitchFamily="34" charset="0"/>
              </a:rPr>
              <a:t>iPerf</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37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Studies on DDoS Mitigation</a:t>
            </a:r>
          </a:p>
        </p:txBody>
      </p:sp>
      <p:sp>
        <p:nvSpPr>
          <p:cNvPr id="3" name="TextBox 2">
            <a:extLst>
              <a:ext uri="{FF2B5EF4-FFF2-40B4-BE49-F238E27FC236}">
                <a16:creationId xmlns:a16="http://schemas.microsoft.com/office/drawing/2014/main" id="{F34D0E2D-D0A8-46EF-8577-379B87E12AAE}"/>
              </a:ext>
            </a:extLst>
          </p:cNvPr>
          <p:cNvSpPr txBox="1"/>
          <p:nvPr/>
        </p:nvSpPr>
        <p:spPr>
          <a:xfrm>
            <a:off x="419100" y="952500"/>
            <a:ext cx="8305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Proactive: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DELTA </a:t>
            </a:r>
            <a:r>
              <a:rPr lang="en-US" dirty="0" err="1">
                <a:latin typeface="Arial" panose="020B0604020202020204" pitchFamily="34" charset="0"/>
                <a:cs typeface="Arial" panose="020B0604020202020204" pitchFamily="34" charset="0"/>
              </a:rPr>
              <a:t>blackbox</a:t>
            </a:r>
            <a:r>
              <a:rPr lang="en-US" dirty="0">
                <a:latin typeface="Arial" panose="020B0604020202020204" pitchFamily="34" charset="0"/>
                <a:cs typeface="Arial" panose="020B0604020202020204" pitchFamily="34" charset="0"/>
              </a:rPr>
              <a:t> pen-testing framework using “fuzzing” technique to detect vulnerabilities in the SDN stack (Lee et al., 2017)</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Reactive: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query flows and/or statistics from each switch across the network and conduct anomaly analysis (Wang, Jia, and Zhu (2015))</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Module installed on top of controller where traffic samples is sent to a load-balanced, resource scaled pool of VMS and statistics are extrapolated (Miao, R., Yu, M., &amp; Jain, N. (2014))</a:t>
            </a:r>
          </a:p>
        </p:txBody>
      </p:sp>
    </p:spTree>
    <p:extLst>
      <p:ext uri="{BB962C8B-B14F-4D97-AF65-F5344CB8AC3E}">
        <p14:creationId xmlns:p14="http://schemas.microsoft.com/office/powerpoint/2010/main" val="248660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Study on feasibility of SDN in residential network (Taylor, Guo, Shue, and Najd (2017))</a:t>
            </a:r>
          </a:p>
        </p:txBody>
      </p:sp>
      <p:sp>
        <p:nvSpPr>
          <p:cNvPr id="3" name="TextBox 2">
            <a:extLst>
              <a:ext uri="{FF2B5EF4-FFF2-40B4-BE49-F238E27FC236}">
                <a16:creationId xmlns:a16="http://schemas.microsoft.com/office/drawing/2014/main" id="{0C14F16B-681B-43EB-98F2-C91655FFAE3E}"/>
              </a:ext>
            </a:extLst>
          </p:cNvPr>
          <p:cNvSpPr txBox="1"/>
          <p:nvPr/>
        </p:nvSpPr>
        <p:spPr>
          <a:xfrm>
            <a:off x="419100" y="1392044"/>
            <a:ext cx="8305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Sourced participants (U.S. based, on residential network) over Amazon Mechanical Turk to take a speed test, which connects to custom AWS, GCP, Azure, and Digital Ocean VMs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90% fell within 50ms RTT of two VMs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PLT measured for top 100 Alexa sites where each fetch for a remote resource must be approved by the controller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50 percentile: median page load time increases by ~2s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4s (plain routing/switching) → 6s (OpenFlow+50ms artificially induced latency to controller)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our study measures page load time, but within the context of a DoS attack and DNS filtering by an SDN application</a:t>
            </a:r>
          </a:p>
        </p:txBody>
      </p:sp>
    </p:spTree>
    <p:extLst>
      <p:ext uri="{BB962C8B-B14F-4D97-AF65-F5344CB8AC3E}">
        <p14:creationId xmlns:p14="http://schemas.microsoft.com/office/powerpoint/2010/main" val="245847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A48E0E-B2A4-41D8-BA83-E96BCD2D4ACA}"/>
              </a:ext>
            </a:extLst>
          </p:cNvPr>
          <p:cNvSpPr/>
          <p:nvPr/>
        </p:nvSpPr>
        <p:spPr>
          <a:xfrm>
            <a:off x="0" y="4991100"/>
            <a:ext cx="9144000" cy="7239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nyu_short_whit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24800" y="5202044"/>
            <a:ext cx="1005840" cy="341376"/>
          </a:xfrm>
          <a:prstGeom prst="rect">
            <a:avLst/>
          </a:prstGeom>
        </p:spPr>
      </p:pic>
      <p:sp>
        <p:nvSpPr>
          <p:cNvPr id="2" name="Text Placeholder 11">
            <a:extLst>
              <a:ext uri="{FF2B5EF4-FFF2-40B4-BE49-F238E27FC236}">
                <a16:creationId xmlns:a16="http://schemas.microsoft.com/office/drawing/2014/main" id="{0AD90E37-5899-4AFF-AA04-83F01F75408B}"/>
              </a:ext>
            </a:extLst>
          </p:cNvPr>
          <p:cNvSpPr txBox="1">
            <a:spLocks/>
          </p:cNvSpPr>
          <p:nvPr/>
        </p:nvSpPr>
        <p:spPr>
          <a:xfrm>
            <a:off x="-18535" y="154459"/>
            <a:ext cx="9144000" cy="1026641"/>
          </a:xfrm>
          <a:prstGeom prst="rect">
            <a:avLst/>
          </a:prstGeom>
          <a:noFill/>
        </p:spPr>
        <p:txBody>
          <a:bodyPr vert="horz" lIns="91440" tIns="45720" rIns="91440" bIns="45720" rtlCol="0">
            <a:noAutofit/>
          </a:bodyPr>
          <a:lstStyle>
            <a:lvl1pPr marL="0" indent="0" algn="ctr" defTabSz="457200" rtl="0" eaLnBrk="1" latinLnBrk="0" hangingPunct="1">
              <a:spcBef>
                <a:spcPct val="20000"/>
              </a:spcBef>
              <a:buFontTx/>
              <a:buNone/>
              <a:defRPr sz="2200" b="1" kern="1200" baseline="0">
                <a:solidFill>
                  <a:schemeClr val="tx1"/>
                </a:solidFill>
                <a:latin typeface="Arial"/>
                <a:ea typeface="+mn-ea"/>
                <a:cs typeface="Arial"/>
              </a:defRPr>
            </a:lvl1pPr>
            <a:lvl2pPr marL="914400" indent="-457200" algn="l" defTabSz="457200" rtl="0" eaLnBrk="1" latinLnBrk="0" hangingPunct="1">
              <a:spcBef>
                <a:spcPts val="528"/>
              </a:spcBef>
              <a:buFont typeface="Arial"/>
              <a:buChar char="•"/>
              <a:defRPr sz="2100" kern="1200">
                <a:solidFill>
                  <a:schemeClr val="bg1"/>
                </a:solidFill>
                <a:latin typeface="Arial"/>
                <a:ea typeface="+mn-ea"/>
                <a:cs typeface="Arial"/>
              </a:defRPr>
            </a:lvl2pPr>
            <a:lvl3pPr marL="1257300" indent="-342900" algn="l" defTabSz="457200" rtl="0" eaLnBrk="1" latinLnBrk="0" hangingPunct="1">
              <a:spcBef>
                <a:spcPts val="528"/>
              </a:spcBef>
              <a:buFont typeface="Arial"/>
              <a:buChar char="•"/>
              <a:defRPr sz="2100" kern="1200">
                <a:solidFill>
                  <a:schemeClr val="bg1"/>
                </a:solidFill>
                <a:latin typeface="Arial"/>
                <a:ea typeface="+mn-ea"/>
                <a:cs typeface="Arial"/>
              </a:defRPr>
            </a:lvl3pPr>
            <a:lvl4pPr marL="1714500" indent="-342900" algn="l" defTabSz="457200" rtl="0" eaLnBrk="1" latinLnBrk="0" hangingPunct="1">
              <a:spcBef>
                <a:spcPts val="528"/>
              </a:spcBef>
              <a:buFont typeface="Arial"/>
              <a:buChar char="•"/>
              <a:defRPr sz="2100" kern="1200">
                <a:solidFill>
                  <a:schemeClr val="bg1"/>
                </a:solidFill>
                <a:latin typeface="Arial"/>
                <a:ea typeface="+mn-ea"/>
                <a:cs typeface="Arial"/>
              </a:defRPr>
            </a:lvl4pPr>
            <a:lvl5pPr marL="1828800" indent="0" algn="l" defTabSz="457200" rtl="0" eaLnBrk="1" latinLnBrk="0" hangingPunct="1">
              <a:spcBef>
                <a:spcPts val="528"/>
              </a:spcBef>
              <a:buFont typeface="Arial"/>
              <a:buNone/>
              <a:defRPr sz="2200" b="1" kern="1200" baseline="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Papers on Evaluating Controller Performance</a:t>
            </a:r>
          </a:p>
        </p:txBody>
      </p:sp>
      <p:sp>
        <p:nvSpPr>
          <p:cNvPr id="3" name="TextBox 2">
            <a:extLst>
              <a:ext uri="{FF2B5EF4-FFF2-40B4-BE49-F238E27FC236}">
                <a16:creationId xmlns:a16="http://schemas.microsoft.com/office/drawing/2014/main" id="{AA174F97-46A6-4629-8D6E-7CF30617A0F4}"/>
              </a:ext>
            </a:extLst>
          </p:cNvPr>
          <p:cNvSpPr txBox="1"/>
          <p:nvPr/>
        </p:nvSpPr>
        <p:spPr>
          <a:xfrm>
            <a:off x="419100" y="952500"/>
            <a:ext cx="8305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Badotra</a:t>
            </a:r>
            <a:r>
              <a:rPr lang="en-US" dirty="0">
                <a:latin typeface="Arial" panose="020B0604020202020204" pitchFamily="34" charset="0"/>
                <a:cs typeface="Arial" panose="020B0604020202020204" pitchFamily="34" charset="0"/>
              </a:rPr>
              <a:t> and Panda (2019)</a:t>
            </a:r>
          </a:p>
          <a:p>
            <a:pPr marL="742950" lvl="1" indent="-285750">
              <a:buFont typeface="Arial" panose="020B0604020202020204" pitchFamily="34" charset="0"/>
              <a:buChar char="•"/>
            </a:pPr>
            <a:r>
              <a:rPr lang="en-US" sz="1800" dirty="0">
                <a:effectLst/>
                <a:latin typeface="Arial" panose="020B0604020202020204" pitchFamily="34" charset="0"/>
                <a:ea typeface="SimSun" panose="02010600030101010101" pitchFamily="2" charset="-122"/>
                <a:cs typeface="Arial" panose="020B0604020202020204" pitchFamily="34" charset="0"/>
              </a:rPr>
              <a:t>simulate a hierarchical network topology of 27 hosts and 13 </a:t>
            </a:r>
            <a:r>
              <a:rPr lang="en-US" sz="1800" dirty="0" err="1">
                <a:effectLst/>
                <a:latin typeface="Arial" panose="020B0604020202020204" pitchFamily="34" charset="0"/>
                <a:ea typeface="SimSun" panose="02010600030101010101" pitchFamily="2" charset="-122"/>
                <a:cs typeface="Arial" panose="020B0604020202020204" pitchFamily="34" charset="0"/>
              </a:rPr>
              <a:t>OpenvSwitch</a:t>
            </a:r>
            <a:r>
              <a:rPr lang="en-US" sz="1800" dirty="0">
                <a:effectLst/>
                <a:latin typeface="Arial" panose="020B0604020202020204" pitchFamily="34" charset="0"/>
                <a:ea typeface="SimSun" panose="02010600030101010101" pitchFamily="2" charset="-122"/>
                <a:cs typeface="Arial" panose="020B0604020202020204" pitchFamily="34" charset="0"/>
              </a:rPr>
              <a:t> switches using Mininet in one Ubuntu VM</a:t>
            </a:r>
          </a:p>
          <a:p>
            <a:pPr marL="742950" lvl="1" indent="-285750">
              <a:buFont typeface="Arial" panose="020B0604020202020204" pitchFamily="34" charset="0"/>
              <a:buChar char="•"/>
            </a:pPr>
            <a:r>
              <a:rPr lang="en-US" sz="1800" dirty="0">
                <a:effectLst/>
                <a:latin typeface="Arial" panose="020B0604020202020204" pitchFamily="34" charset="0"/>
                <a:ea typeface="SimSun" panose="02010600030101010101" pitchFamily="2" charset="-122"/>
                <a:cs typeface="Arial" panose="020B0604020202020204" pitchFamily="34" charset="0"/>
              </a:rPr>
              <a:t>Two other VMs used to host </a:t>
            </a:r>
            <a:r>
              <a:rPr lang="en-US" sz="1800" dirty="0" err="1">
                <a:effectLst/>
                <a:latin typeface="Arial" panose="020B0604020202020204" pitchFamily="34" charset="0"/>
                <a:ea typeface="SimSun" panose="02010600030101010101" pitchFamily="2" charset="-122"/>
                <a:cs typeface="Arial" panose="020B0604020202020204" pitchFamily="34" charset="0"/>
              </a:rPr>
              <a:t>OpenDayLight</a:t>
            </a:r>
            <a:r>
              <a:rPr lang="en-US" sz="1800" dirty="0">
                <a:effectLst/>
                <a:latin typeface="Arial" panose="020B0604020202020204" pitchFamily="34" charset="0"/>
                <a:ea typeface="SimSun" panose="02010600030101010101" pitchFamily="2" charset="-122"/>
                <a:cs typeface="Arial" panose="020B0604020202020204" pitchFamily="34" charset="0"/>
              </a:rPr>
              <a:t> and ONOS controllers</a:t>
            </a:r>
          </a:p>
          <a:p>
            <a:pPr marL="285750" indent="-285750">
              <a:buFont typeface="Arial" panose="020B0604020202020204" pitchFamily="34" charset="0"/>
              <a:buChar char="•"/>
            </a:pPr>
            <a:r>
              <a:rPr lang="en-US" dirty="0">
                <a:effectLst/>
                <a:latin typeface="Arial" panose="020B0604020202020204" pitchFamily="34" charset="0"/>
                <a:ea typeface="SimSun" panose="02010600030101010101" pitchFamily="2" charset="-122"/>
                <a:cs typeface="Arial" panose="020B0604020202020204" pitchFamily="34" charset="0"/>
              </a:rPr>
              <a:t>Zhu et al. (2019) – provide a list of benchmarking metrics &amp; tools used to evaluate 9 controllers in different network scenarios </a:t>
            </a:r>
          </a:p>
          <a:p>
            <a:pPr marL="742950" lvl="1" indent="-285750">
              <a:buFont typeface="Arial" panose="020B0604020202020204" pitchFamily="34" charset="0"/>
              <a:buChar char="•"/>
            </a:pPr>
            <a:r>
              <a:rPr lang="en-US" dirty="0">
                <a:effectLst/>
                <a:latin typeface="Arial" panose="020B0604020202020204" pitchFamily="34" charset="0"/>
                <a:ea typeface="SimSun" panose="02010600030101010101" pitchFamily="2" charset="-122"/>
                <a:cs typeface="Arial" panose="020B0604020202020204" pitchFamily="34" charset="0"/>
              </a:rPr>
              <a:t>E.g. Throughput, latency, and flow installation rate</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452068"/>
      </p:ext>
    </p:extLst>
  </p:cSld>
  <p:clrMapOvr>
    <a:masterClrMapping/>
  </p:clrMapOvr>
</p:sld>
</file>

<file path=ppt/theme/theme1.xml><?xml version="1.0" encoding="utf-8"?>
<a:theme xmlns:a="http://schemas.openxmlformats.org/drawingml/2006/main" name="Presentation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F40608BE17294183C39FC83B162B06" ma:contentTypeVersion="8" ma:contentTypeDescription="Create a new document." ma:contentTypeScope="" ma:versionID="1c81c0f41295e0599f53bceae336ecf8">
  <xsd:schema xmlns:xsd="http://www.w3.org/2001/XMLSchema" xmlns:xs="http://www.w3.org/2001/XMLSchema" xmlns:p="http://schemas.microsoft.com/office/2006/metadata/properties" xmlns:ns3="b95e7108-e647-4b71-932e-1df8ca65cbd2" targetNamespace="http://schemas.microsoft.com/office/2006/metadata/properties" ma:root="true" ma:fieldsID="70c29c6ca07d65b921efe7a9a0a2e32f" ns3:_="">
    <xsd:import namespace="b95e7108-e647-4b71-932e-1df8ca65cbd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5e7108-e647-4b71-932e-1df8ca65c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AEFD0-F110-4603-BDEB-0926E90A57ED}">
  <ds:schemaRef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elements/1.1/"/>
    <ds:schemaRef ds:uri="http://schemas.microsoft.com/office/2006/metadata/properties"/>
    <ds:schemaRef ds:uri="b95e7108-e647-4b71-932e-1df8ca65cbd2"/>
    <ds:schemaRef ds:uri="http://www.w3.org/XML/1998/namespace"/>
  </ds:schemaRefs>
</ds:datastoreItem>
</file>

<file path=customXml/itemProps2.xml><?xml version="1.0" encoding="utf-8"?>
<ds:datastoreItem xmlns:ds="http://schemas.openxmlformats.org/officeDocument/2006/customXml" ds:itemID="{A40C9C2A-8583-4416-B545-523814336D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5e7108-e647-4b71-932e-1df8ca65cb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CAC239-80E9-4C87-934B-E0C56EB765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3298</TotalTime>
  <Words>1717</Words>
  <Application>Microsoft Office PowerPoint</Application>
  <PresentationFormat>On-screen Show (16:10)</PresentationFormat>
  <Paragraphs>87</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Lato</vt:lpstr>
      <vt:lpstr>Times New Roman</vt:lpstr>
      <vt:lpstr>Presentation4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Brendan Prince</dc:creator>
  <cp:lastModifiedBy>Kevin Zhao</cp:lastModifiedBy>
  <cp:revision>62</cp:revision>
  <dcterms:created xsi:type="dcterms:W3CDTF">2014-06-16T16:43:24Z</dcterms:created>
  <dcterms:modified xsi:type="dcterms:W3CDTF">2020-08-15T18:41:42Z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0x01010053F40608BE17294183C39FC83B162B06</vt:lpwstr>
  </property>
</Properties>
</file>