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6D91-FC14-4297-89D3-6CBA74B4AF50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467D-5B71-43F4-8532-736C461F2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0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6D91-FC14-4297-89D3-6CBA74B4AF50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467D-5B71-43F4-8532-736C461F2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1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6D91-FC14-4297-89D3-6CBA74B4AF50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467D-5B71-43F4-8532-736C461F2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2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6D91-FC14-4297-89D3-6CBA74B4AF50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467D-5B71-43F4-8532-736C461F2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9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6D91-FC14-4297-89D3-6CBA74B4AF50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467D-5B71-43F4-8532-736C461F2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2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6D91-FC14-4297-89D3-6CBA74B4AF50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467D-5B71-43F4-8532-736C461F2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7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6D91-FC14-4297-89D3-6CBA74B4AF50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467D-5B71-43F4-8532-736C461F2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5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6D91-FC14-4297-89D3-6CBA74B4AF50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467D-5B71-43F4-8532-736C461F2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0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6D91-FC14-4297-89D3-6CBA74B4AF50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467D-5B71-43F4-8532-736C461F2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4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6D91-FC14-4297-89D3-6CBA74B4AF50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467D-5B71-43F4-8532-736C461F2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4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6D91-FC14-4297-89D3-6CBA74B4AF50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A467D-5B71-43F4-8532-736C461F2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2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A6D91-FC14-4297-89D3-6CBA74B4AF50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A467D-5B71-43F4-8532-736C461F2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5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736" y="50800"/>
            <a:ext cx="9180309" cy="6807200"/>
          </a:xfrm>
        </p:spPr>
      </p:pic>
      <p:sp>
        <p:nvSpPr>
          <p:cNvPr id="6" name="Rectangle 5"/>
          <p:cNvSpPr/>
          <p:nvPr/>
        </p:nvSpPr>
        <p:spPr>
          <a:xfrm>
            <a:off x="3422274" y="3656248"/>
            <a:ext cx="5345722" cy="1808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" r="90882" b="41545"/>
          <a:stretch/>
        </p:blipFill>
        <p:spPr>
          <a:xfrm rot="5400000">
            <a:off x="4164450" y="3111246"/>
            <a:ext cx="243549" cy="149922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49486" y="3154701"/>
            <a:ext cx="282634" cy="1413171"/>
          </a:xfrm>
          <a:prstGeom prst="rect">
            <a:avLst/>
          </a:prstGeom>
          <a:effectLst>
            <a:softEdge rad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26622" y="2864220"/>
            <a:ext cx="249471" cy="19873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64883" y="3857899"/>
            <a:ext cx="1368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comments 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31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55" y="0"/>
            <a:ext cx="924882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93067" y="3627564"/>
            <a:ext cx="5345722" cy="1808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" r="90882" b="41545"/>
          <a:stretch/>
        </p:blipFill>
        <p:spPr>
          <a:xfrm rot="5400000">
            <a:off x="4164450" y="3111246"/>
            <a:ext cx="243549" cy="149922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49486" y="3154701"/>
            <a:ext cx="282634" cy="1413171"/>
          </a:xfrm>
          <a:prstGeom prst="rect">
            <a:avLst/>
          </a:prstGeom>
          <a:effectLst>
            <a:outerShdw dist="50800" dir="5400000" sx="1000" sy="1000" algn="ctr" rotWithShape="0">
              <a:srgbClr val="000000">
                <a:alpha val="94000"/>
              </a:srgbClr>
            </a:outerShdw>
            <a:softEdge rad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26622" y="2864220"/>
            <a:ext cx="249471" cy="198735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026610" y="3480308"/>
            <a:ext cx="12727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Other two are blurred to show how the general sessions tab will be formatted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3499273" y="3976429"/>
            <a:ext cx="295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751990" y="4024085"/>
            <a:ext cx="1551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Example 10:35-11:05: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James Price on Electrification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10:35-11:05: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James Price on Electrification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10:35-11:05: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James Price on Electrification 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1423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78" y="0"/>
            <a:ext cx="9248820" cy="6858000"/>
          </a:xfrm>
        </p:spPr>
      </p:pic>
      <p:sp>
        <p:nvSpPr>
          <p:cNvPr id="12" name="Rectangle 11"/>
          <p:cNvSpPr/>
          <p:nvPr/>
        </p:nvSpPr>
        <p:spPr>
          <a:xfrm>
            <a:off x="3215798" y="3610262"/>
            <a:ext cx="5345722" cy="1808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" r="90882" b="41545"/>
          <a:stretch/>
        </p:blipFill>
        <p:spPr>
          <a:xfrm rot="5400000">
            <a:off x="3952048" y="3111246"/>
            <a:ext cx="243549" cy="149922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20192" y="2870141"/>
            <a:ext cx="249471" cy="198735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519278" y="2463975"/>
            <a:ext cx="15302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 two are blurred to show how the industrial sessions tab will be formatted 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55019" y="3154275"/>
            <a:ext cx="282634" cy="1413171"/>
          </a:xfrm>
          <a:prstGeom prst="rect">
            <a:avLst/>
          </a:prstGeom>
          <a:effectLst>
            <a:softEdge rad="0"/>
          </a:effectLst>
        </p:spPr>
      </p:pic>
      <p:sp>
        <p:nvSpPr>
          <p:cNvPr id="20" name="Chevron 19"/>
          <p:cNvSpPr/>
          <p:nvPr/>
        </p:nvSpPr>
        <p:spPr>
          <a:xfrm>
            <a:off x="5625543" y="4043641"/>
            <a:ext cx="203020" cy="256989"/>
          </a:xfrm>
          <a:prstGeom prst="chevron">
            <a:avLst/>
          </a:prstGeom>
          <a:scene3d>
            <a:camera prst="orthographicFront">
              <a:rot lat="300000" lon="20999996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34" y="4439884"/>
            <a:ext cx="1197057" cy="13476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584638" y="3374530"/>
            <a:ext cx="19937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Under Industry sessions, another tab would open each track (4 tracks total) and then under those tracks would be the 4 sessions in each track) 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333" y="4445470"/>
            <a:ext cx="1222145" cy="13828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88" y="4464774"/>
            <a:ext cx="1139216" cy="10754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714" y="4462190"/>
            <a:ext cx="1203635" cy="10484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461502" y="4588492"/>
            <a:ext cx="119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10:30-11:30 am: Session 1 </a:t>
            </a:r>
            <a:endParaRPr 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4724891" y="4621025"/>
            <a:ext cx="119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10:30-11:30 am: Session 1 </a:t>
            </a:r>
            <a:endParaRPr 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6079840" y="4621025"/>
            <a:ext cx="119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10:30-11:30 am: Session 1 </a:t>
            </a:r>
            <a:endParaRPr 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7181749" y="4621025"/>
            <a:ext cx="119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10:30-11:30 am: Session 1 </a:t>
            </a:r>
            <a:endParaRPr 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3428689" y="4971664"/>
            <a:ext cx="119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11:30-12:30 </a:t>
            </a:r>
            <a:r>
              <a:rPr lang="en-US" sz="900" dirty="0"/>
              <a:t>p</a:t>
            </a:r>
            <a:r>
              <a:rPr lang="en-US" sz="900" dirty="0" smtClean="0"/>
              <a:t>m: Session 2 </a:t>
            </a:r>
            <a:endParaRPr 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748009" y="4984752"/>
            <a:ext cx="119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11:30-12:30 </a:t>
            </a:r>
            <a:r>
              <a:rPr lang="en-US" sz="900" dirty="0"/>
              <a:t>p</a:t>
            </a:r>
            <a:r>
              <a:rPr lang="en-US" sz="900" dirty="0" smtClean="0"/>
              <a:t>m: Session 2 </a:t>
            </a:r>
            <a:endParaRPr lang="en-US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6082597" y="4957824"/>
            <a:ext cx="119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11:30-12:30 </a:t>
            </a:r>
            <a:r>
              <a:rPr lang="en-US" sz="900" dirty="0"/>
              <a:t>p</a:t>
            </a:r>
            <a:r>
              <a:rPr lang="en-US" sz="900" dirty="0" smtClean="0"/>
              <a:t>m: Session 2 </a:t>
            </a:r>
            <a:endParaRPr 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7156529" y="4971664"/>
            <a:ext cx="119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11:30-12:30 </a:t>
            </a:r>
            <a:r>
              <a:rPr lang="en-US" sz="900" dirty="0"/>
              <a:t>p</a:t>
            </a:r>
            <a:r>
              <a:rPr lang="en-US" sz="900" dirty="0" smtClean="0"/>
              <a:t>m: Session 2 </a:t>
            </a:r>
            <a:endParaRPr lang="en-US" sz="900" dirty="0"/>
          </a:p>
        </p:txBody>
      </p:sp>
      <p:sp>
        <p:nvSpPr>
          <p:cNvPr id="42" name="Chevron 41"/>
          <p:cNvSpPr/>
          <p:nvPr/>
        </p:nvSpPr>
        <p:spPr>
          <a:xfrm>
            <a:off x="3324208" y="4462190"/>
            <a:ext cx="104481" cy="12156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17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134" y="0"/>
            <a:ext cx="9248819" cy="6858000"/>
          </a:xfrm>
        </p:spPr>
      </p:pic>
      <p:sp>
        <p:nvSpPr>
          <p:cNvPr id="9" name="Rectangle 8"/>
          <p:cNvSpPr/>
          <p:nvPr/>
        </p:nvSpPr>
        <p:spPr>
          <a:xfrm>
            <a:off x="3157540" y="3692775"/>
            <a:ext cx="5401997" cy="1959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82719" y="2960982"/>
            <a:ext cx="211365" cy="16837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" r="90882" b="41545"/>
          <a:stretch/>
        </p:blipFill>
        <p:spPr>
          <a:xfrm rot="5400000">
            <a:off x="3930671" y="3054672"/>
            <a:ext cx="211368" cy="153144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18035" y="3182307"/>
            <a:ext cx="255234" cy="1276171"/>
          </a:xfrm>
          <a:prstGeom prst="rect">
            <a:avLst/>
          </a:prstGeom>
          <a:effectLst>
            <a:outerShdw dist="50800" dir="5400000" sx="1000" sy="1000" algn="ctr" rotWithShape="0">
              <a:srgbClr val="000000">
                <a:alpha val="94000"/>
              </a:srgbClr>
            </a:outerShdw>
            <a:softEdge rad="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20" y="4180082"/>
            <a:ext cx="1109671" cy="302609"/>
          </a:xfrm>
          <a:prstGeom prst="rect">
            <a:avLst/>
          </a:prstGeom>
        </p:spPr>
      </p:pic>
      <p:sp>
        <p:nvSpPr>
          <p:cNvPr id="17" name="Chevron 16"/>
          <p:cNvSpPr/>
          <p:nvPr/>
        </p:nvSpPr>
        <p:spPr>
          <a:xfrm>
            <a:off x="7286891" y="3948010"/>
            <a:ext cx="203020" cy="256989"/>
          </a:xfrm>
          <a:prstGeom prst="chevron">
            <a:avLst/>
          </a:prstGeom>
          <a:scene3d>
            <a:camera prst="orthographicFront">
              <a:rot lat="300000" lon="20999996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21" y="4531713"/>
            <a:ext cx="1109670" cy="2829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20" y="4863701"/>
            <a:ext cx="1109671" cy="3866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219" y="5310929"/>
            <a:ext cx="1109671" cy="3157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564" y="4180082"/>
            <a:ext cx="1043836" cy="35426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564" y="4566911"/>
            <a:ext cx="1049032" cy="31285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564" y="4926437"/>
            <a:ext cx="1049032" cy="3710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830" y="5344209"/>
            <a:ext cx="1072766" cy="27244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8863425" y="3460572"/>
            <a:ext cx="127270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Within each of these are up to 3 sessions each that you can view if you click on the arrows  </a:t>
            </a:r>
            <a:endParaRPr lang="en-US" dirty="0"/>
          </a:p>
        </p:txBody>
      </p:sp>
      <p:sp>
        <p:nvSpPr>
          <p:cNvPr id="26" name="Chevron 25"/>
          <p:cNvSpPr/>
          <p:nvPr/>
        </p:nvSpPr>
        <p:spPr>
          <a:xfrm>
            <a:off x="5866098" y="4310834"/>
            <a:ext cx="232543" cy="24765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26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140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Mentor Graphics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IESF Website Changes 7.24.18</dc:title>
  <dc:creator>Bradshaw, Maddie</dc:creator>
  <cp:lastModifiedBy>Price, James</cp:lastModifiedBy>
  <cp:revision>9</cp:revision>
  <dcterms:created xsi:type="dcterms:W3CDTF">2018-07-24T18:16:49Z</dcterms:created>
  <dcterms:modified xsi:type="dcterms:W3CDTF">2018-07-25T02:55:38Z</dcterms:modified>
</cp:coreProperties>
</file>