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672A-5F3A-4A33-A81E-4DC6034C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53414-7537-4666-B31A-8FB6F16E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BB53-F790-4703-8310-F4E21257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439D-67DC-4770-810E-D587F25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18F3-711E-4FF3-89C2-7FEC7B1B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3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95AE-B0E6-4450-891B-B7B3338A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3C250-DDD8-4E69-A341-8A8461E5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2D32-CD70-4E26-8C86-D0CD205F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9EC9-FB30-480D-A96A-7C40181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525D-25F0-4930-9692-DF8EB1B4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05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A3816-2042-443E-AAEF-6C3893743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C3696-86DF-4C60-94A3-FAA4BBC26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BF42-ED82-411D-8BD9-BD0CBEBB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4204-B7C0-4045-A70E-7E960C4E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F44F-C9FA-4E85-B088-0B0FCE3F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4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8F5B-175E-4024-B16A-B2440AB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3A17-F4B9-4E83-8F37-CDF30775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7DC7-6F5A-4E97-8CC3-74840A1D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40C5-B0D5-4F1C-B8AC-A6F0518A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4421-932C-4F8B-93C9-0616131B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5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EA13-67A9-46F8-8F84-229571B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06BC-4F1F-4A26-83A9-39F43C20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B0F9-B5AE-48A1-832A-C5BE0440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BC61-F53F-4B31-98A7-61E91045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C58F-6A40-4DFA-812A-C83BE541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4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7295-2128-45C0-8257-307FEB5A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EADC-803C-42D0-96B2-A36F6D992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19381-B283-4ABA-87B8-4551D50B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60AB-FB68-44A7-B3CE-81A309FC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A44A-73F1-41B4-9071-129329E2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AFDA-D305-4AF1-AFCB-2E7026B1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4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AD43-97F5-46BB-ABFB-78DFD9D7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9EE9-5149-4362-934C-FC97DB78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DADE-6B04-4C6C-BDF5-91179E41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A6D14-BB62-4AB2-AF9B-530D2C240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6A7A1-B546-4F28-94C6-D43427A5F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2FA8C-C8D5-41BE-9A5D-52AF55FE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6434A-2D5F-4C3C-B129-486E52F8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8BF0B-0CF2-410B-BF8F-B406A3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99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2C4-21E1-45D6-80B6-046378D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0C4AD-D91C-4620-A603-7A9A09D1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13DE3-4005-42C6-ACFA-3EE50A73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D1973-612E-40AC-9DCE-029CD4C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3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02BBC-C184-4FD9-8DEB-6CA1E78B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71641-D2E9-42E7-93F3-17766120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951-FA8B-4E20-B3D1-3072A9F6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7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F84-0E93-4101-B76E-FA0D67F6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64AD-9960-43BA-9A84-6F503219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45F0A-9E89-46F4-9293-5CEFB3D7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31F8-ED7C-49C8-8A5F-11B79FFF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C571-3BFB-423A-80BB-908CA1C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0B9FD-7D86-49ED-90F3-E95A4337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34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DFE-701E-4938-B46C-6F1A9B3E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43712-97F5-4D6F-8C56-1F5692B2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FCEA-A70F-4992-95B0-0DD6607D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A48B-EAA5-40F9-859D-A825AEE0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E952-980F-48C9-ACFF-4E16137E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9CF0-0DB2-4CBF-8886-D5F5E19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7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1F094-66B8-4422-B69D-EC91FC4E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04DD-14AB-4FA8-9B53-71AA7C0D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C3A3-D4D8-4E71-8750-95B70A184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8A87-823B-460E-B254-DF9E6995416D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26AB-ED6B-43C0-9D97-4CEBCE47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6FE5-12A1-467B-878A-463FD70A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7282-57C9-4CB1-8BAE-0F902144D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70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A43AE-EC90-4DF9-9DAB-BB44A2272417}"/>
              </a:ext>
            </a:extLst>
          </p:cNvPr>
          <p:cNvGrpSpPr/>
          <p:nvPr/>
        </p:nvGrpSpPr>
        <p:grpSpPr>
          <a:xfrm>
            <a:off x="2290193" y="889233"/>
            <a:ext cx="5805182" cy="1669409"/>
            <a:chOff x="2290193" y="889233"/>
            <a:chExt cx="5805182" cy="16694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31D669-A705-434E-9C06-3A283028419E}"/>
                </a:ext>
              </a:extLst>
            </p:cNvPr>
            <p:cNvSpPr/>
            <p:nvPr/>
          </p:nvSpPr>
          <p:spPr>
            <a:xfrm>
              <a:off x="2290193" y="889233"/>
              <a:ext cx="5805182" cy="1669409"/>
            </a:xfrm>
            <a:custGeom>
              <a:avLst/>
              <a:gdLst>
                <a:gd name="connsiteX0" fmla="*/ 0 w 5805182"/>
                <a:gd name="connsiteY0" fmla="*/ 0 h 1669409"/>
                <a:gd name="connsiteX1" fmla="*/ 586968 w 5805182"/>
                <a:gd name="connsiteY1" fmla="*/ 0 h 1669409"/>
                <a:gd name="connsiteX2" fmla="*/ 1290040 w 5805182"/>
                <a:gd name="connsiteY2" fmla="*/ 0 h 1669409"/>
                <a:gd name="connsiteX3" fmla="*/ 2051164 w 5805182"/>
                <a:gd name="connsiteY3" fmla="*/ 0 h 1669409"/>
                <a:gd name="connsiteX4" fmla="*/ 2638133 w 5805182"/>
                <a:gd name="connsiteY4" fmla="*/ 0 h 1669409"/>
                <a:gd name="connsiteX5" fmla="*/ 3225101 w 5805182"/>
                <a:gd name="connsiteY5" fmla="*/ 0 h 1669409"/>
                <a:gd name="connsiteX6" fmla="*/ 3870121 w 5805182"/>
                <a:gd name="connsiteY6" fmla="*/ 0 h 1669409"/>
                <a:gd name="connsiteX7" fmla="*/ 4573193 w 5805182"/>
                <a:gd name="connsiteY7" fmla="*/ 0 h 1669409"/>
                <a:gd name="connsiteX8" fmla="*/ 5805182 w 5805182"/>
                <a:gd name="connsiteY8" fmla="*/ 0 h 1669409"/>
                <a:gd name="connsiteX9" fmla="*/ 5805182 w 5805182"/>
                <a:gd name="connsiteY9" fmla="*/ 506387 h 1669409"/>
                <a:gd name="connsiteX10" fmla="*/ 5805182 w 5805182"/>
                <a:gd name="connsiteY10" fmla="*/ 1079551 h 1669409"/>
                <a:gd name="connsiteX11" fmla="*/ 5805182 w 5805182"/>
                <a:gd name="connsiteY11" fmla="*/ 1669409 h 1669409"/>
                <a:gd name="connsiteX12" fmla="*/ 5276265 w 5805182"/>
                <a:gd name="connsiteY12" fmla="*/ 1669409 h 1669409"/>
                <a:gd name="connsiteX13" fmla="*/ 4747349 w 5805182"/>
                <a:gd name="connsiteY13" fmla="*/ 1669409 h 1669409"/>
                <a:gd name="connsiteX14" fmla="*/ 4102329 w 5805182"/>
                <a:gd name="connsiteY14" fmla="*/ 1669409 h 1669409"/>
                <a:gd name="connsiteX15" fmla="*/ 3341205 w 5805182"/>
                <a:gd name="connsiteY15" fmla="*/ 1669409 h 1669409"/>
                <a:gd name="connsiteX16" fmla="*/ 2580081 w 5805182"/>
                <a:gd name="connsiteY16" fmla="*/ 1669409 h 1669409"/>
                <a:gd name="connsiteX17" fmla="*/ 1935061 w 5805182"/>
                <a:gd name="connsiteY17" fmla="*/ 1669409 h 1669409"/>
                <a:gd name="connsiteX18" fmla="*/ 1464196 w 5805182"/>
                <a:gd name="connsiteY18" fmla="*/ 1669409 h 1669409"/>
                <a:gd name="connsiteX19" fmla="*/ 819176 w 5805182"/>
                <a:gd name="connsiteY19" fmla="*/ 1669409 h 1669409"/>
                <a:gd name="connsiteX20" fmla="*/ 0 w 5805182"/>
                <a:gd name="connsiteY20" fmla="*/ 1669409 h 1669409"/>
                <a:gd name="connsiteX21" fmla="*/ 0 w 5805182"/>
                <a:gd name="connsiteY21" fmla="*/ 1079551 h 1669409"/>
                <a:gd name="connsiteX22" fmla="*/ 0 w 5805182"/>
                <a:gd name="connsiteY22" fmla="*/ 556470 h 1669409"/>
                <a:gd name="connsiteX23" fmla="*/ 0 w 5805182"/>
                <a:gd name="connsiteY23" fmla="*/ 0 h 166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05182" h="1669409" extrusionOk="0">
                  <a:moveTo>
                    <a:pt x="0" y="0"/>
                  </a:moveTo>
                  <a:cubicBezTo>
                    <a:pt x="278082" y="11635"/>
                    <a:pt x="397207" y="-26486"/>
                    <a:pt x="586968" y="0"/>
                  </a:cubicBezTo>
                  <a:cubicBezTo>
                    <a:pt x="776729" y="26486"/>
                    <a:pt x="1002599" y="30906"/>
                    <a:pt x="1290040" y="0"/>
                  </a:cubicBezTo>
                  <a:cubicBezTo>
                    <a:pt x="1577481" y="-30906"/>
                    <a:pt x="1769814" y="14989"/>
                    <a:pt x="2051164" y="0"/>
                  </a:cubicBezTo>
                  <a:cubicBezTo>
                    <a:pt x="2332514" y="-14989"/>
                    <a:pt x="2475242" y="19751"/>
                    <a:pt x="2638133" y="0"/>
                  </a:cubicBezTo>
                  <a:cubicBezTo>
                    <a:pt x="2801024" y="-19751"/>
                    <a:pt x="3069811" y="4141"/>
                    <a:pt x="3225101" y="0"/>
                  </a:cubicBezTo>
                  <a:cubicBezTo>
                    <a:pt x="3380391" y="-4141"/>
                    <a:pt x="3658560" y="21912"/>
                    <a:pt x="3870121" y="0"/>
                  </a:cubicBezTo>
                  <a:cubicBezTo>
                    <a:pt x="4081682" y="-21912"/>
                    <a:pt x="4266537" y="-7066"/>
                    <a:pt x="4573193" y="0"/>
                  </a:cubicBezTo>
                  <a:cubicBezTo>
                    <a:pt x="4879849" y="7066"/>
                    <a:pt x="5332120" y="45242"/>
                    <a:pt x="5805182" y="0"/>
                  </a:cubicBezTo>
                  <a:cubicBezTo>
                    <a:pt x="5816269" y="229735"/>
                    <a:pt x="5825873" y="294116"/>
                    <a:pt x="5805182" y="506387"/>
                  </a:cubicBezTo>
                  <a:cubicBezTo>
                    <a:pt x="5784491" y="718658"/>
                    <a:pt x="5811710" y="909060"/>
                    <a:pt x="5805182" y="1079551"/>
                  </a:cubicBezTo>
                  <a:cubicBezTo>
                    <a:pt x="5798654" y="1250042"/>
                    <a:pt x="5833196" y="1434220"/>
                    <a:pt x="5805182" y="1669409"/>
                  </a:cubicBezTo>
                  <a:cubicBezTo>
                    <a:pt x="5549699" y="1648660"/>
                    <a:pt x="5514694" y="1680749"/>
                    <a:pt x="5276265" y="1669409"/>
                  </a:cubicBezTo>
                  <a:cubicBezTo>
                    <a:pt x="5037836" y="1658069"/>
                    <a:pt x="4915731" y="1647021"/>
                    <a:pt x="4747349" y="1669409"/>
                  </a:cubicBezTo>
                  <a:cubicBezTo>
                    <a:pt x="4578967" y="1691797"/>
                    <a:pt x="4236363" y="1676495"/>
                    <a:pt x="4102329" y="1669409"/>
                  </a:cubicBezTo>
                  <a:cubicBezTo>
                    <a:pt x="3968295" y="1662323"/>
                    <a:pt x="3493894" y="1638503"/>
                    <a:pt x="3341205" y="1669409"/>
                  </a:cubicBezTo>
                  <a:cubicBezTo>
                    <a:pt x="3188516" y="1700315"/>
                    <a:pt x="2930261" y="1699575"/>
                    <a:pt x="2580081" y="1669409"/>
                  </a:cubicBezTo>
                  <a:cubicBezTo>
                    <a:pt x="2229901" y="1639243"/>
                    <a:pt x="2162369" y="1691690"/>
                    <a:pt x="1935061" y="1669409"/>
                  </a:cubicBezTo>
                  <a:cubicBezTo>
                    <a:pt x="1707753" y="1647128"/>
                    <a:pt x="1580022" y="1650806"/>
                    <a:pt x="1464196" y="1669409"/>
                  </a:cubicBezTo>
                  <a:cubicBezTo>
                    <a:pt x="1348371" y="1688012"/>
                    <a:pt x="953141" y="1645657"/>
                    <a:pt x="819176" y="1669409"/>
                  </a:cubicBezTo>
                  <a:cubicBezTo>
                    <a:pt x="685211" y="1693161"/>
                    <a:pt x="329292" y="1652837"/>
                    <a:pt x="0" y="1669409"/>
                  </a:cubicBezTo>
                  <a:cubicBezTo>
                    <a:pt x="-23661" y="1507848"/>
                    <a:pt x="-1382" y="1224306"/>
                    <a:pt x="0" y="1079551"/>
                  </a:cubicBezTo>
                  <a:cubicBezTo>
                    <a:pt x="1382" y="934796"/>
                    <a:pt x="10197" y="796582"/>
                    <a:pt x="0" y="556470"/>
                  </a:cubicBezTo>
                  <a:cubicBezTo>
                    <a:pt x="-10197" y="316358"/>
                    <a:pt x="17219" y="16433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025393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21E7D0-0577-4AEC-A256-006C8EEDCB87}"/>
                </a:ext>
              </a:extLst>
            </p:cNvPr>
            <p:cNvSpPr/>
            <p:nvPr/>
          </p:nvSpPr>
          <p:spPr>
            <a:xfrm>
              <a:off x="2562835" y="1252927"/>
              <a:ext cx="5259897" cy="942019"/>
            </a:xfrm>
            <a:custGeom>
              <a:avLst/>
              <a:gdLst>
                <a:gd name="connsiteX0" fmla="*/ 0 w 5259897"/>
                <a:gd name="connsiteY0" fmla="*/ 939658 h 942019"/>
                <a:gd name="connsiteX1" fmla="*/ 637563 w 5259897"/>
                <a:gd name="connsiteY1" fmla="*/ 91 h 942019"/>
                <a:gd name="connsiteX2" fmla="*/ 1870745 w 5259897"/>
                <a:gd name="connsiteY2" fmla="*/ 880936 h 942019"/>
                <a:gd name="connsiteX3" fmla="*/ 2550253 w 5259897"/>
                <a:gd name="connsiteY3" fmla="*/ 679600 h 942019"/>
                <a:gd name="connsiteX4" fmla="*/ 2910980 w 5259897"/>
                <a:gd name="connsiteY4" fmla="*/ 847380 h 942019"/>
                <a:gd name="connsiteX5" fmla="*/ 3363985 w 5259897"/>
                <a:gd name="connsiteY5" fmla="*/ 729934 h 942019"/>
                <a:gd name="connsiteX6" fmla="*/ 3967993 w 5259897"/>
                <a:gd name="connsiteY6" fmla="*/ 931269 h 942019"/>
                <a:gd name="connsiteX7" fmla="*/ 4714613 w 5259897"/>
                <a:gd name="connsiteY7" fmla="*/ 914491 h 942019"/>
                <a:gd name="connsiteX8" fmla="*/ 5167618 w 5259897"/>
                <a:gd name="connsiteY8" fmla="*/ 914491 h 942019"/>
                <a:gd name="connsiteX9" fmla="*/ 5259897 w 5259897"/>
                <a:gd name="connsiteY9" fmla="*/ 914491 h 94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9897" h="942019">
                  <a:moveTo>
                    <a:pt x="0" y="939658"/>
                  </a:moveTo>
                  <a:cubicBezTo>
                    <a:pt x="162886" y="474768"/>
                    <a:pt x="325772" y="9878"/>
                    <a:pt x="637563" y="91"/>
                  </a:cubicBezTo>
                  <a:cubicBezTo>
                    <a:pt x="949354" y="-9696"/>
                    <a:pt x="1551963" y="767685"/>
                    <a:pt x="1870745" y="880936"/>
                  </a:cubicBezTo>
                  <a:cubicBezTo>
                    <a:pt x="2189527" y="994187"/>
                    <a:pt x="2376881" y="685193"/>
                    <a:pt x="2550253" y="679600"/>
                  </a:cubicBezTo>
                  <a:cubicBezTo>
                    <a:pt x="2723625" y="674007"/>
                    <a:pt x="2775358" y="838991"/>
                    <a:pt x="2910980" y="847380"/>
                  </a:cubicBezTo>
                  <a:cubicBezTo>
                    <a:pt x="3046602" y="855769"/>
                    <a:pt x="3187816" y="715953"/>
                    <a:pt x="3363985" y="729934"/>
                  </a:cubicBezTo>
                  <a:cubicBezTo>
                    <a:pt x="3540154" y="743915"/>
                    <a:pt x="3742888" y="900509"/>
                    <a:pt x="3967993" y="931269"/>
                  </a:cubicBezTo>
                  <a:cubicBezTo>
                    <a:pt x="4193098" y="962029"/>
                    <a:pt x="4514676" y="917287"/>
                    <a:pt x="4714613" y="914491"/>
                  </a:cubicBezTo>
                  <a:cubicBezTo>
                    <a:pt x="4914550" y="911695"/>
                    <a:pt x="5167618" y="914491"/>
                    <a:pt x="5167618" y="914491"/>
                  </a:cubicBezTo>
                  <a:lnTo>
                    <a:pt x="5259897" y="914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255B3-77DF-40E8-B06B-BC6A756491FB}"/>
              </a:ext>
            </a:extLst>
          </p:cNvPr>
          <p:cNvGrpSpPr/>
          <p:nvPr/>
        </p:nvGrpSpPr>
        <p:grpSpPr>
          <a:xfrm>
            <a:off x="2350314" y="3677733"/>
            <a:ext cx="5805182" cy="1669409"/>
            <a:chOff x="2350314" y="3677733"/>
            <a:chExt cx="5805182" cy="16694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9089E9-92EA-4D70-B824-510FC1CB975B}"/>
                </a:ext>
              </a:extLst>
            </p:cNvPr>
            <p:cNvSpPr/>
            <p:nvPr/>
          </p:nvSpPr>
          <p:spPr>
            <a:xfrm>
              <a:off x="2350314" y="3677733"/>
              <a:ext cx="5805182" cy="1669409"/>
            </a:xfrm>
            <a:custGeom>
              <a:avLst/>
              <a:gdLst>
                <a:gd name="connsiteX0" fmla="*/ 0 w 5805182"/>
                <a:gd name="connsiteY0" fmla="*/ 0 h 1669409"/>
                <a:gd name="connsiteX1" fmla="*/ 586968 w 5805182"/>
                <a:gd name="connsiteY1" fmla="*/ 0 h 1669409"/>
                <a:gd name="connsiteX2" fmla="*/ 1290040 w 5805182"/>
                <a:gd name="connsiteY2" fmla="*/ 0 h 1669409"/>
                <a:gd name="connsiteX3" fmla="*/ 2051164 w 5805182"/>
                <a:gd name="connsiteY3" fmla="*/ 0 h 1669409"/>
                <a:gd name="connsiteX4" fmla="*/ 2638133 w 5805182"/>
                <a:gd name="connsiteY4" fmla="*/ 0 h 1669409"/>
                <a:gd name="connsiteX5" fmla="*/ 3225101 w 5805182"/>
                <a:gd name="connsiteY5" fmla="*/ 0 h 1669409"/>
                <a:gd name="connsiteX6" fmla="*/ 3870121 w 5805182"/>
                <a:gd name="connsiteY6" fmla="*/ 0 h 1669409"/>
                <a:gd name="connsiteX7" fmla="*/ 4573193 w 5805182"/>
                <a:gd name="connsiteY7" fmla="*/ 0 h 1669409"/>
                <a:gd name="connsiteX8" fmla="*/ 5805182 w 5805182"/>
                <a:gd name="connsiteY8" fmla="*/ 0 h 1669409"/>
                <a:gd name="connsiteX9" fmla="*/ 5805182 w 5805182"/>
                <a:gd name="connsiteY9" fmla="*/ 506387 h 1669409"/>
                <a:gd name="connsiteX10" fmla="*/ 5805182 w 5805182"/>
                <a:gd name="connsiteY10" fmla="*/ 1079551 h 1669409"/>
                <a:gd name="connsiteX11" fmla="*/ 5805182 w 5805182"/>
                <a:gd name="connsiteY11" fmla="*/ 1669409 h 1669409"/>
                <a:gd name="connsiteX12" fmla="*/ 5276265 w 5805182"/>
                <a:gd name="connsiteY12" fmla="*/ 1669409 h 1669409"/>
                <a:gd name="connsiteX13" fmla="*/ 4747349 w 5805182"/>
                <a:gd name="connsiteY13" fmla="*/ 1669409 h 1669409"/>
                <a:gd name="connsiteX14" fmla="*/ 4102329 w 5805182"/>
                <a:gd name="connsiteY14" fmla="*/ 1669409 h 1669409"/>
                <a:gd name="connsiteX15" fmla="*/ 3341205 w 5805182"/>
                <a:gd name="connsiteY15" fmla="*/ 1669409 h 1669409"/>
                <a:gd name="connsiteX16" fmla="*/ 2580081 w 5805182"/>
                <a:gd name="connsiteY16" fmla="*/ 1669409 h 1669409"/>
                <a:gd name="connsiteX17" fmla="*/ 1935061 w 5805182"/>
                <a:gd name="connsiteY17" fmla="*/ 1669409 h 1669409"/>
                <a:gd name="connsiteX18" fmla="*/ 1464196 w 5805182"/>
                <a:gd name="connsiteY18" fmla="*/ 1669409 h 1669409"/>
                <a:gd name="connsiteX19" fmla="*/ 819176 w 5805182"/>
                <a:gd name="connsiteY19" fmla="*/ 1669409 h 1669409"/>
                <a:gd name="connsiteX20" fmla="*/ 0 w 5805182"/>
                <a:gd name="connsiteY20" fmla="*/ 1669409 h 1669409"/>
                <a:gd name="connsiteX21" fmla="*/ 0 w 5805182"/>
                <a:gd name="connsiteY21" fmla="*/ 1079551 h 1669409"/>
                <a:gd name="connsiteX22" fmla="*/ 0 w 5805182"/>
                <a:gd name="connsiteY22" fmla="*/ 556470 h 1669409"/>
                <a:gd name="connsiteX23" fmla="*/ 0 w 5805182"/>
                <a:gd name="connsiteY23" fmla="*/ 0 h 166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05182" h="1669409" extrusionOk="0">
                  <a:moveTo>
                    <a:pt x="0" y="0"/>
                  </a:moveTo>
                  <a:cubicBezTo>
                    <a:pt x="278082" y="11635"/>
                    <a:pt x="397207" y="-26486"/>
                    <a:pt x="586968" y="0"/>
                  </a:cubicBezTo>
                  <a:cubicBezTo>
                    <a:pt x="776729" y="26486"/>
                    <a:pt x="1002599" y="30906"/>
                    <a:pt x="1290040" y="0"/>
                  </a:cubicBezTo>
                  <a:cubicBezTo>
                    <a:pt x="1577481" y="-30906"/>
                    <a:pt x="1769814" y="14989"/>
                    <a:pt x="2051164" y="0"/>
                  </a:cubicBezTo>
                  <a:cubicBezTo>
                    <a:pt x="2332514" y="-14989"/>
                    <a:pt x="2475242" y="19751"/>
                    <a:pt x="2638133" y="0"/>
                  </a:cubicBezTo>
                  <a:cubicBezTo>
                    <a:pt x="2801024" y="-19751"/>
                    <a:pt x="3069811" y="4141"/>
                    <a:pt x="3225101" y="0"/>
                  </a:cubicBezTo>
                  <a:cubicBezTo>
                    <a:pt x="3380391" y="-4141"/>
                    <a:pt x="3658560" y="21912"/>
                    <a:pt x="3870121" y="0"/>
                  </a:cubicBezTo>
                  <a:cubicBezTo>
                    <a:pt x="4081682" y="-21912"/>
                    <a:pt x="4266537" y="-7066"/>
                    <a:pt x="4573193" y="0"/>
                  </a:cubicBezTo>
                  <a:cubicBezTo>
                    <a:pt x="4879849" y="7066"/>
                    <a:pt x="5332120" y="45242"/>
                    <a:pt x="5805182" y="0"/>
                  </a:cubicBezTo>
                  <a:cubicBezTo>
                    <a:pt x="5816269" y="229735"/>
                    <a:pt x="5825873" y="294116"/>
                    <a:pt x="5805182" y="506387"/>
                  </a:cubicBezTo>
                  <a:cubicBezTo>
                    <a:pt x="5784491" y="718658"/>
                    <a:pt x="5811710" y="909060"/>
                    <a:pt x="5805182" y="1079551"/>
                  </a:cubicBezTo>
                  <a:cubicBezTo>
                    <a:pt x="5798654" y="1250042"/>
                    <a:pt x="5833196" y="1434220"/>
                    <a:pt x="5805182" y="1669409"/>
                  </a:cubicBezTo>
                  <a:cubicBezTo>
                    <a:pt x="5549699" y="1648660"/>
                    <a:pt x="5514694" y="1680749"/>
                    <a:pt x="5276265" y="1669409"/>
                  </a:cubicBezTo>
                  <a:cubicBezTo>
                    <a:pt x="5037836" y="1658069"/>
                    <a:pt x="4915731" y="1647021"/>
                    <a:pt x="4747349" y="1669409"/>
                  </a:cubicBezTo>
                  <a:cubicBezTo>
                    <a:pt x="4578967" y="1691797"/>
                    <a:pt x="4236363" y="1676495"/>
                    <a:pt x="4102329" y="1669409"/>
                  </a:cubicBezTo>
                  <a:cubicBezTo>
                    <a:pt x="3968295" y="1662323"/>
                    <a:pt x="3493894" y="1638503"/>
                    <a:pt x="3341205" y="1669409"/>
                  </a:cubicBezTo>
                  <a:cubicBezTo>
                    <a:pt x="3188516" y="1700315"/>
                    <a:pt x="2930261" y="1699575"/>
                    <a:pt x="2580081" y="1669409"/>
                  </a:cubicBezTo>
                  <a:cubicBezTo>
                    <a:pt x="2229901" y="1639243"/>
                    <a:pt x="2162369" y="1691690"/>
                    <a:pt x="1935061" y="1669409"/>
                  </a:cubicBezTo>
                  <a:cubicBezTo>
                    <a:pt x="1707753" y="1647128"/>
                    <a:pt x="1580022" y="1650806"/>
                    <a:pt x="1464196" y="1669409"/>
                  </a:cubicBezTo>
                  <a:cubicBezTo>
                    <a:pt x="1348371" y="1688012"/>
                    <a:pt x="953141" y="1645657"/>
                    <a:pt x="819176" y="1669409"/>
                  </a:cubicBezTo>
                  <a:cubicBezTo>
                    <a:pt x="685211" y="1693161"/>
                    <a:pt x="329292" y="1652837"/>
                    <a:pt x="0" y="1669409"/>
                  </a:cubicBezTo>
                  <a:cubicBezTo>
                    <a:pt x="-23661" y="1507848"/>
                    <a:pt x="-1382" y="1224306"/>
                    <a:pt x="0" y="1079551"/>
                  </a:cubicBezTo>
                  <a:cubicBezTo>
                    <a:pt x="1382" y="934796"/>
                    <a:pt x="10197" y="796582"/>
                    <a:pt x="0" y="556470"/>
                  </a:cubicBezTo>
                  <a:cubicBezTo>
                    <a:pt x="-10197" y="316358"/>
                    <a:pt x="17219" y="16433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025393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3EC8D1-875C-410C-8A32-22206D558F37}"/>
                </a:ext>
              </a:extLst>
            </p:cNvPr>
            <p:cNvSpPr/>
            <p:nvPr/>
          </p:nvSpPr>
          <p:spPr>
            <a:xfrm flipH="1">
              <a:off x="2622956" y="4041427"/>
              <a:ext cx="5259897" cy="942019"/>
            </a:xfrm>
            <a:custGeom>
              <a:avLst/>
              <a:gdLst>
                <a:gd name="connsiteX0" fmla="*/ 0 w 5259897"/>
                <a:gd name="connsiteY0" fmla="*/ 939658 h 942019"/>
                <a:gd name="connsiteX1" fmla="*/ 637563 w 5259897"/>
                <a:gd name="connsiteY1" fmla="*/ 91 h 942019"/>
                <a:gd name="connsiteX2" fmla="*/ 1870745 w 5259897"/>
                <a:gd name="connsiteY2" fmla="*/ 880936 h 942019"/>
                <a:gd name="connsiteX3" fmla="*/ 2550253 w 5259897"/>
                <a:gd name="connsiteY3" fmla="*/ 679600 h 942019"/>
                <a:gd name="connsiteX4" fmla="*/ 2910980 w 5259897"/>
                <a:gd name="connsiteY4" fmla="*/ 847380 h 942019"/>
                <a:gd name="connsiteX5" fmla="*/ 3363985 w 5259897"/>
                <a:gd name="connsiteY5" fmla="*/ 729934 h 942019"/>
                <a:gd name="connsiteX6" fmla="*/ 3967993 w 5259897"/>
                <a:gd name="connsiteY6" fmla="*/ 931269 h 942019"/>
                <a:gd name="connsiteX7" fmla="*/ 4714613 w 5259897"/>
                <a:gd name="connsiteY7" fmla="*/ 914491 h 942019"/>
                <a:gd name="connsiteX8" fmla="*/ 5167618 w 5259897"/>
                <a:gd name="connsiteY8" fmla="*/ 914491 h 942019"/>
                <a:gd name="connsiteX9" fmla="*/ 5259897 w 5259897"/>
                <a:gd name="connsiteY9" fmla="*/ 914491 h 94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9897" h="942019">
                  <a:moveTo>
                    <a:pt x="0" y="939658"/>
                  </a:moveTo>
                  <a:cubicBezTo>
                    <a:pt x="162886" y="474768"/>
                    <a:pt x="325772" y="9878"/>
                    <a:pt x="637563" y="91"/>
                  </a:cubicBezTo>
                  <a:cubicBezTo>
                    <a:pt x="949354" y="-9696"/>
                    <a:pt x="1551963" y="767685"/>
                    <a:pt x="1870745" y="880936"/>
                  </a:cubicBezTo>
                  <a:cubicBezTo>
                    <a:pt x="2189527" y="994187"/>
                    <a:pt x="2376881" y="685193"/>
                    <a:pt x="2550253" y="679600"/>
                  </a:cubicBezTo>
                  <a:cubicBezTo>
                    <a:pt x="2723625" y="674007"/>
                    <a:pt x="2775358" y="838991"/>
                    <a:pt x="2910980" y="847380"/>
                  </a:cubicBezTo>
                  <a:cubicBezTo>
                    <a:pt x="3046602" y="855769"/>
                    <a:pt x="3187816" y="715953"/>
                    <a:pt x="3363985" y="729934"/>
                  </a:cubicBezTo>
                  <a:cubicBezTo>
                    <a:pt x="3540154" y="743915"/>
                    <a:pt x="3742888" y="900509"/>
                    <a:pt x="3967993" y="931269"/>
                  </a:cubicBezTo>
                  <a:cubicBezTo>
                    <a:pt x="4193098" y="962029"/>
                    <a:pt x="4514676" y="917287"/>
                    <a:pt x="4714613" y="914491"/>
                  </a:cubicBezTo>
                  <a:cubicBezTo>
                    <a:pt x="4914550" y="911695"/>
                    <a:pt x="5167618" y="914491"/>
                    <a:pt x="5167618" y="914491"/>
                  </a:cubicBezTo>
                  <a:lnTo>
                    <a:pt x="5259897" y="914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237742" y="1835231"/>
            <a:ext cx="3376568" cy="2488705"/>
            <a:chOff x="8237742" y="1835231"/>
            <a:chExt cx="3376568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37742" y="2201583"/>
              <a:ext cx="3376568" cy="1922910"/>
              <a:chOff x="710270" y="3388570"/>
              <a:chExt cx="1468074" cy="130571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10270" y="3388570"/>
                <a:ext cx="1468074" cy="130571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1177635" y="3768465"/>
                <a:ext cx="373685" cy="48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Nyala" panose="02000504070300020003" pitchFamily="2" charset="0"/>
                  </a:rPr>
                  <a:t>dui</a:t>
                </a:r>
                <a:endParaRPr lang="en-CA" sz="40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55AC03A-986A-4C3E-A81F-BE20F7FAEF9B}"/>
              </a:ext>
            </a:extLst>
          </p:cNvPr>
          <p:cNvSpPr txBox="1"/>
          <p:nvPr/>
        </p:nvSpPr>
        <p:spPr>
          <a:xfrm>
            <a:off x="9342886" y="4512436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yala" panose="02000504070300020003" pitchFamily="2" charset="0"/>
              </a:rPr>
              <a:t>MuFli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94E4F-4317-4EA6-AAF0-64A61E005B0A}"/>
              </a:ext>
            </a:extLst>
          </p:cNvPr>
          <p:cNvSpPr txBox="1"/>
          <p:nvPr/>
        </p:nvSpPr>
        <p:spPr>
          <a:xfrm>
            <a:off x="9342886" y="4933739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MF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FB3E5-31BF-46A7-AA17-D20BD5241F92}"/>
              </a:ext>
            </a:extLst>
          </p:cNvPr>
          <p:cNvSpPr txBox="1"/>
          <p:nvPr/>
        </p:nvSpPr>
        <p:spPr>
          <a:xfrm rot="21022874">
            <a:off x="9035608" y="5240732"/>
            <a:ext cx="2873597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yala" panose="02000504070300020003" pitchFamily="2" charset="0"/>
              </a:rPr>
              <a:t>Mu_flip</a:t>
            </a:r>
            <a:endParaRPr lang="en-CA" sz="4000" dirty="0">
              <a:latin typeface="Nyala" panose="020005040703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8E496-4C1D-4019-A5CC-1AC136F73B08}"/>
              </a:ext>
            </a:extLst>
          </p:cNvPr>
          <p:cNvSpPr txBox="1"/>
          <p:nvPr/>
        </p:nvSpPr>
        <p:spPr>
          <a:xfrm>
            <a:off x="9124082" y="598563"/>
            <a:ext cx="1236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9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对</a:t>
            </a:r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68886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A43AE-EC90-4DF9-9DAB-BB44A2272417}"/>
              </a:ext>
            </a:extLst>
          </p:cNvPr>
          <p:cNvGrpSpPr/>
          <p:nvPr/>
        </p:nvGrpSpPr>
        <p:grpSpPr>
          <a:xfrm>
            <a:off x="2290193" y="889233"/>
            <a:ext cx="5805182" cy="1669409"/>
            <a:chOff x="2290193" y="889233"/>
            <a:chExt cx="5805182" cy="16694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31D669-A705-434E-9C06-3A283028419E}"/>
                </a:ext>
              </a:extLst>
            </p:cNvPr>
            <p:cNvSpPr/>
            <p:nvPr/>
          </p:nvSpPr>
          <p:spPr>
            <a:xfrm>
              <a:off x="2290193" y="889233"/>
              <a:ext cx="5805182" cy="1669409"/>
            </a:xfrm>
            <a:custGeom>
              <a:avLst/>
              <a:gdLst>
                <a:gd name="connsiteX0" fmla="*/ 0 w 5805182"/>
                <a:gd name="connsiteY0" fmla="*/ 0 h 1669409"/>
                <a:gd name="connsiteX1" fmla="*/ 586968 w 5805182"/>
                <a:gd name="connsiteY1" fmla="*/ 0 h 1669409"/>
                <a:gd name="connsiteX2" fmla="*/ 1290040 w 5805182"/>
                <a:gd name="connsiteY2" fmla="*/ 0 h 1669409"/>
                <a:gd name="connsiteX3" fmla="*/ 2051164 w 5805182"/>
                <a:gd name="connsiteY3" fmla="*/ 0 h 1669409"/>
                <a:gd name="connsiteX4" fmla="*/ 2638133 w 5805182"/>
                <a:gd name="connsiteY4" fmla="*/ 0 h 1669409"/>
                <a:gd name="connsiteX5" fmla="*/ 3225101 w 5805182"/>
                <a:gd name="connsiteY5" fmla="*/ 0 h 1669409"/>
                <a:gd name="connsiteX6" fmla="*/ 3870121 w 5805182"/>
                <a:gd name="connsiteY6" fmla="*/ 0 h 1669409"/>
                <a:gd name="connsiteX7" fmla="*/ 4573193 w 5805182"/>
                <a:gd name="connsiteY7" fmla="*/ 0 h 1669409"/>
                <a:gd name="connsiteX8" fmla="*/ 5805182 w 5805182"/>
                <a:gd name="connsiteY8" fmla="*/ 0 h 1669409"/>
                <a:gd name="connsiteX9" fmla="*/ 5805182 w 5805182"/>
                <a:gd name="connsiteY9" fmla="*/ 506387 h 1669409"/>
                <a:gd name="connsiteX10" fmla="*/ 5805182 w 5805182"/>
                <a:gd name="connsiteY10" fmla="*/ 1079551 h 1669409"/>
                <a:gd name="connsiteX11" fmla="*/ 5805182 w 5805182"/>
                <a:gd name="connsiteY11" fmla="*/ 1669409 h 1669409"/>
                <a:gd name="connsiteX12" fmla="*/ 5276265 w 5805182"/>
                <a:gd name="connsiteY12" fmla="*/ 1669409 h 1669409"/>
                <a:gd name="connsiteX13" fmla="*/ 4747349 w 5805182"/>
                <a:gd name="connsiteY13" fmla="*/ 1669409 h 1669409"/>
                <a:gd name="connsiteX14" fmla="*/ 4102329 w 5805182"/>
                <a:gd name="connsiteY14" fmla="*/ 1669409 h 1669409"/>
                <a:gd name="connsiteX15" fmla="*/ 3341205 w 5805182"/>
                <a:gd name="connsiteY15" fmla="*/ 1669409 h 1669409"/>
                <a:gd name="connsiteX16" fmla="*/ 2580081 w 5805182"/>
                <a:gd name="connsiteY16" fmla="*/ 1669409 h 1669409"/>
                <a:gd name="connsiteX17" fmla="*/ 1935061 w 5805182"/>
                <a:gd name="connsiteY17" fmla="*/ 1669409 h 1669409"/>
                <a:gd name="connsiteX18" fmla="*/ 1464196 w 5805182"/>
                <a:gd name="connsiteY18" fmla="*/ 1669409 h 1669409"/>
                <a:gd name="connsiteX19" fmla="*/ 819176 w 5805182"/>
                <a:gd name="connsiteY19" fmla="*/ 1669409 h 1669409"/>
                <a:gd name="connsiteX20" fmla="*/ 0 w 5805182"/>
                <a:gd name="connsiteY20" fmla="*/ 1669409 h 1669409"/>
                <a:gd name="connsiteX21" fmla="*/ 0 w 5805182"/>
                <a:gd name="connsiteY21" fmla="*/ 1079551 h 1669409"/>
                <a:gd name="connsiteX22" fmla="*/ 0 w 5805182"/>
                <a:gd name="connsiteY22" fmla="*/ 556470 h 1669409"/>
                <a:gd name="connsiteX23" fmla="*/ 0 w 5805182"/>
                <a:gd name="connsiteY23" fmla="*/ 0 h 166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05182" h="1669409" extrusionOk="0">
                  <a:moveTo>
                    <a:pt x="0" y="0"/>
                  </a:moveTo>
                  <a:cubicBezTo>
                    <a:pt x="278082" y="11635"/>
                    <a:pt x="397207" y="-26486"/>
                    <a:pt x="586968" y="0"/>
                  </a:cubicBezTo>
                  <a:cubicBezTo>
                    <a:pt x="776729" y="26486"/>
                    <a:pt x="1002599" y="30906"/>
                    <a:pt x="1290040" y="0"/>
                  </a:cubicBezTo>
                  <a:cubicBezTo>
                    <a:pt x="1577481" y="-30906"/>
                    <a:pt x="1769814" y="14989"/>
                    <a:pt x="2051164" y="0"/>
                  </a:cubicBezTo>
                  <a:cubicBezTo>
                    <a:pt x="2332514" y="-14989"/>
                    <a:pt x="2475242" y="19751"/>
                    <a:pt x="2638133" y="0"/>
                  </a:cubicBezTo>
                  <a:cubicBezTo>
                    <a:pt x="2801024" y="-19751"/>
                    <a:pt x="3069811" y="4141"/>
                    <a:pt x="3225101" y="0"/>
                  </a:cubicBezTo>
                  <a:cubicBezTo>
                    <a:pt x="3380391" y="-4141"/>
                    <a:pt x="3658560" y="21912"/>
                    <a:pt x="3870121" y="0"/>
                  </a:cubicBezTo>
                  <a:cubicBezTo>
                    <a:pt x="4081682" y="-21912"/>
                    <a:pt x="4266537" y="-7066"/>
                    <a:pt x="4573193" y="0"/>
                  </a:cubicBezTo>
                  <a:cubicBezTo>
                    <a:pt x="4879849" y="7066"/>
                    <a:pt x="5332120" y="45242"/>
                    <a:pt x="5805182" y="0"/>
                  </a:cubicBezTo>
                  <a:cubicBezTo>
                    <a:pt x="5816269" y="229735"/>
                    <a:pt x="5825873" y="294116"/>
                    <a:pt x="5805182" y="506387"/>
                  </a:cubicBezTo>
                  <a:cubicBezTo>
                    <a:pt x="5784491" y="718658"/>
                    <a:pt x="5811710" y="909060"/>
                    <a:pt x="5805182" y="1079551"/>
                  </a:cubicBezTo>
                  <a:cubicBezTo>
                    <a:pt x="5798654" y="1250042"/>
                    <a:pt x="5833196" y="1434220"/>
                    <a:pt x="5805182" y="1669409"/>
                  </a:cubicBezTo>
                  <a:cubicBezTo>
                    <a:pt x="5549699" y="1648660"/>
                    <a:pt x="5514694" y="1680749"/>
                    <a:pt x="5276265" y="1669409"/>
                  </a:cubicBezTo>
                  <a:cubicBezTo>
                    <a:pt x="5037836" y="1658069"/>
                    <a:pt x="4915731" y="1647021"/>
                    <a:pt x="4747349" y="1669409"/>
                  </a:cubicBezTo>
                  <a:cubicBezTo>
                    <a:pt x="4578967" y="1691797"/>
                    <a:pt x="4236363" y="1676495"/>
                    <a:pt x="4102329" y="1669409"/>
                  </a:cubicBezTo>
                  <a:cubicBezTo>
                    <a:pt x="3968295" y="1662323"/>
                    <a:pt x="3493894" y="1638503"/>
                    <a:pt x="3341205" y="1669409"/>
                  </a:cubicBezTo>
                  <a:cubicBezTo>
                    <a:pt x="3188516" y="1700315"/>
                    <a:pt x="2930261" y="1699575"/>
                    <a:pt x="2580081" y="1669409"/>
                  </a:cubicBezTo>
                  <a:cubicBezTo>
                    <a:pt x="2229901" y="1639243"/>
                    <a:pt x="2162369" y="1691690"/>
                    <a:pt x="1935061" y="1669409"/>
                  </a:cubicBezTo>
                  <a:cubicBezTo>
                    <a:pt x="1707753" y="1647128"/>
                    <a:pt x="1580022" y="1650806"/>
                    <a:pt x="1464196" y="1669409"/>
                  </a:cubicBezTo>
                  <a:cubicBezTo>
                    <a:pt x="1348371" y="1688012"/>
                    <a:pt x="953141" y="1645657"/>
                    <a:pt x="819176" y="1669409"/>
                  </a:cubicBezTo>
                  <a:cubicBezTo>
                    <a:pt x="685211" y="1693161"/>
                    <a:pt x="329292" y="1652837"/>
                    <a:pt x="0" y="1669409"/>
                  </a:cubicBezTo>
                  <a:cubicBezTo>
                    <a:pt x="-23661" y="1507848"/>
                    <a:pt x="-1382" y="1224306"/>
                    <a:pt x="0" y="1079551"/>
                  </a:cubicBezTo>
                  <a:cubicBezTo>
                    <a:pt x="1382" y="934796"/>
                    <a:pt x="10197" y="796582"/>
                    <a:pt x="0" y="556470"/>
                  </a:cubicBezTo>
                  <a:cubicBezTo>
                    <a:pt x="-10197" y="316358"/>
                    <a:pt x="17219" y="16433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025393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B21E7D0-0577-4AEC-A256-006C8EEDCB87}"/>
                </a:ext>
              </a:extLst>
            </p:cNvPr>
            <p:cNvSpPr/>
            <p:nvPr/>
          </p:nvSpPr>
          <p:spPr>
            <a:xfrm>
              <a:off x="2622956" y="1374567"/>
              <a:ext cx="2469161" cy="563290"/>
            </a:xfrm>
            <a:custGeom>
              <a:avLst/>
              <a:gdLst>
                <a:gd name="connsiteX0" fmla="*/ 0 w 5259897"/>
                <a:gd name="connsiteY0" fmla="*/ 939658 h 942019"/>
                <a:gd name="connsiteX1" fmla="*/ 637563 w 5259897"/>
                <a:gd name="connsiteY1" fmla="*/ 91 h 942019"/>
                <a:gd name="connsiteX2" fmla="*/ 1870745 w 5259897"/>
                <a:gd name="connsiteY2" fmla="*/ 880936 h 942019"/>
                <a:gd name="connsiteX3" fmla="*/ 2550253 w 5259897"/>
                <a:gd name="connsiteY3" fmla="*/ 679600 h 942019"/>
                <a:gd name="connsiteX4" fmla="*/ 2910980 w 5259897"/>
                <a:gd name="connsiteY4" fmla="*/ 847380 h 942019"/>
                <a:gd name="connsiteX5" fmla="*/ 3363985 w 5259897"/>
                <a:gd name="connsiteY5" fmla="*/ 729934 h 942019"/>
                <a:gd name="connsiteX6" fmla="*/ 3967993 w 5259897"/>
                <a:gd name="connsiteY6" fmla="*/ 931269 h 942019"/>
                <a:gd name="connsiteX7" fmla="*/ 4714613 w 5259897"/>
                <a:gd name="connsiteY7" fmla="*/ 914491 h 942019"/>
                <a:gd name="connsiteX8" fmla="*/ 5167618 w 5259897"/>
                <a:gd name="connsiteY8" fmla="*/ 914491 h 942019"/>
                <a:gd name="connsiteX9" fmla="*/ 5259897 w 5259897"/>
                <a:gd name="connsiteY9" fmla="*/ 914491 h 94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9897" h="942019">
                  <a:moveTo>
                    <a:pt x="0" y="939658"/>
                  </a:moveTo>
                  <a:cubicBezTo>
                    <a:pt x="162886" y="474768"/>
                    <a:pt x="325772" y="9878"/>
                    <a:pt x="637563" y="91"/>
                  </a:cubicBezTo>
                  <a:cubicBezTo>
                    <a:pt x="949354" y="-9696"/>
                    <a:pt x="1551963" y="767685"/>
                    <a:pt x="1870745" y="880936"/>
                  </a:cubicBezTo>
                  <a:cubicBezTo>
                    <a:pt x="2189527" y="994187"/>
                    <a:pt x="2376881" y="685193"/>
                    <a:pt x="2550253" y="679600"/>
                  </a:cubicBezTo>
                  <a:cubicBezTo>
                    <a:pt x="2723625" y="674007"/>
                    <a:pt x="2775358" y="838991"/>
                    <a:pt x="2910980" y="847380"/>
                  </a:cubicBezTo>
                  <a:cubicBezTo>
                    <a:pt x="3046602" y="855769"/>
                    <a:pt x="3187816" y="715953"/>
                    <a:pt x="3363985" y="729934"/>
                  </a:cubicBezTo>
                  <a:cubicBezTo>
                    <a:pt x="3540154" y="743915"/>
                    <a:pt x="3742888" y="900509"/>
                    <a:pt x="3967993" y="931269"/>
                  </a:cubicBezTo>
                  <a:cubicBezTo>
                    <a:pt x="4193098" y="962029"/>
                    <a:pt x="4514676" y="917287"/>
                    <a:pt x="4714613" y="914491"/>
                  </a:cubicBezTo>
                  <a:cubicBezTo>
                    <a:pt x="4914550" y="911695"/>
                    <a:pt x="5167618" y="914491"/>
                    <a:pt x="5167618" y="914491"/>
                  </a:cubicBezTo>
                  <a:lnTo>
                    <a:pt x="5259897" y="914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255B3-77DF-40E8-B06B-BC6A756491FB}"/>
              </a:ext>
            </a:extLst>
          </p:cNvPr>
          <p:cNvGrpSpPr/>
          <p:nvPr/>
        </p:nvGrpSpPr>
        <p:grpSpPr>
          <a:xfrm>
            <a:off x="2350314" y="3677733"/>
            <a:ext cx="5805182" cy="1669409"/>
            <a:chOff x="2350314" y="3677733"/>
            <a:chExt cx="5805182" cy="16694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9089E9-92EA-4D70-B824-510FC1CB975B}"/>
                </a:ext>
              </a:extLst>
            </p:cNvPr>
            <p:cNvSpPr/>
            <p:nvPr/>
          </p:nvSpPr>
          <p:spPr>
            <a:xfrm>
              <a:off x="2350314" y="3677733"/>
              <a:ext cx="5805182" cy="1669409"/>
            </a:xfrm>
            <a:custGeom>
              <a:avLst/>
              <a:gdLst>
                <a:gd name="connsiteX0" fmla="*/ 0 w 5805182"/>
                <a:gd name="connsiteY0" fmla="*/ 0 h 1669409"/>
                <a:gd name="connsiteX1" fmla="*/ 586968 w 5805182"/>
                <a:gd name="connsiteY1" fmla="*/ 0 h 1669409"/>
                <a:gd name="connsiteX2" fmla="*/ 1290040 w 5805182"/>
                <a:gd name="connsiteY2" fmla="*/ 0 h 1669409"/>
                <a:gd name="connsiteX3" fmla="*/ 2051164 w 5805182"/>
                <a:gd name="connsiteY3" fmla="*/ 0 h 1669409"/>
                <a:gd name="connsiteX4" fmla="*/ 2638133 w 5805182"/>
                <a:gd name="connsiteY4" fmla="*/ 0 h 1669409"/>
                <a:gd name="connsiteX5" fmla="*/ 3225101 w 5805182"/>
                <a:gd name="connsiteY5" fmla="*/ 0 h 1669409"/>
                <a:gd name="connsiteX6" fmla="*/ 3870121 w 5805182"/>
                <a:gd name="connsiteY6" fmla="*/ 0 h 1669409"/>
                <a:gd name="connsiteX7" fmla="*/ 4573193 w 5805182"/>
                <a:gd name="connsiteY7" fmla="*/ 0 h 1669409"/>
                <a:gd name="connsiteX8" fmla="*/ 5805182 w 5805182"/>
                <a:gd name="connsiteY8" fmla="*/ 0 h 1669409"/>
                <a:gd name="connsiteX9" fmla="*/ 5805182 w 5805182"/>
                <a:gd name="connsiteY9" fmla="*/ 506387 h 1669409"/>
                <a:gd name="connsiteX10" fmla="*/ 5805182 w 5805182"/>
                <a:gd name="connsiteY10" fmla="*/ 1079551 h 1669409"/>
                <a:gd name="connsiteX11" fmla="*/ 5805182 w 5805182"/>
                <a:gd name="connsiteY11" fmla="*/ 1669409 h 1669409"/>
                <a:gd name="connsiteX12" fmla="*/ 5276265 w 5805182"/>
                <a:gd name="connsiteY12" fmla="*/ 1669409 h 1669409"/>
                <a:gd name="connsiteX13" fmla="*/ 4747349 w 5805182"/>
                <a:gd name="connsiteY13" fmla="*/ 1669409 h 1669409"/>
                <a:gd name="connsiteX14" fmla="*/ 4102329 w 5805182"/>
                <a:gd name="connsiteY14" fmla="*/ 1669409 h 1669409"/>
                <a:gd name="connsiteX15" fmla="*/ 3341205 w 5805182"/>
                <a:gd name="connsiteY15" fmla="*/ 1669409 h 1669409"/>
                <a:gd name="connsiteX16" fmla="*/ 2580081 w 5805182"/>
                <a:gd name="connsiteY16" fmla="*/ 1669409 h 1669409"/>
                <a:gd name="connsiteX17" fmla="*/ 1935061 w 5805182"/>
                <a:gd name="connsiteY17" fmla="*/ 1669409 h 1669409"/>
                <a:gd name="connsiteX18" fmla="*/ 1464196 w 5805182"/>
                <a:gd name="connsiteY18" fmla="*/ 1669409 h 1669409"/>
                <a:gd name="connsiteX19" fmla="*/ 819176 w 5805182"/>
                <a:gd name="connsiteY19" fmla="*/ 1669409 h 1669409"/>
                <a:gd name="connsiteX20" fmla="*/ 0 w 5805182"/>
                <a:gd name="connsiteY20" fmla="*/ 1669409 h 1669409"/>
                <a:gd name="connsiteX21" fmla="*/ 0 w 5805182"/>
                <a:gd name="connsiteY21" fmla="*/ 1079551 h 1669409"/>
                <a:gd name="connsiteX22" fmla="*/ 0 w 5805182"/>
                <a:gd name="connsiteY22" fmla="*/ 556470 h 1669409"/>
                <a:gd name="connsiteX23" fmla="*/ 0 w 5805182"/>
                <a:gd name="connsiteY23" fmla="*/ 0 h 166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05182" h="1669409" extrusionOk="0">
                  <a:moveTo>
                    <a:pt x="0" y="0"/>
                  </a:moveTo>
                  <a:cubicBezTo>
                    <a:pt x="278082" y="11635"/>
                    <a:pt x="397207" y="-26486"/>
                    <a:pt x="586968" y="0"/>
                  </a:cubicBezTo>
                  <a:cubicBezTo>
                    <a:pt x="776729" y="26486"/>
                    <a:pt x="1002599" y="30906"/>
                    <a:pt x="1290040" y="0"/>
                  </a:cubicBezTo>
                  <a:cubicBezTo>
                    <a:pt x="1577481" y="-30906"/>
                    <a:pt x="1769814" y="14989"/>
                    <a:pt x="2051164" y="0"/>
                  </a:cubicBezTo>
                  <a:cubicBezTo>
                    <a:pt x="2332514" y="-14989"/>
                    <a:pt x="2475242" y="19751"/>
                    <a:pt x="2638133" y="0"/>
                  </a:cubicBezTo>
                  <a:cubicBezTo>
                    <a:pt x="2801024" y="-19751"/>
                    <a:pt x="3069811" y="4141"/>
                    <a:pt x="3225101" y="0"/>
                  </a:cubicBezTo>
                  <a:cubicBezTo>
                    <a:pt x="3380391" y="-4141"/>
                    <a:pt x="3658560" y="21912"/>
                    <a:pt x="3870121" y="0"/>
                  </a:cubicBezTo>
                  <a:cubicBezTo>
                    <a:pt x="4081682" y="-21912"/>
                    <a:pt x="4266537" y="-7066"/>
                    <a:pt x="4573193" y="0"/>
                  </a:cubicBezTo>
                  <a:cubicBezTo>
                    <a:pt x="4879849" y="7066"/>
                    <a:pt x="5332120" y="45242"/>
                    <a:pt x="5805182" y="0"/>
                  </a:cubicBezTo>
                  <a:cubicBezTo>
                    <a:pt x="5816269" y="229735"/>
                    <a:pt x="5825873" y="294116"/>
                    <a:pt x="5805182" y="506387"/>
                  </a:cubicBezTo>
                  <a:cubicBezTo>
                    <a:pt x="5784491" y="718658"/>
                    <a:pt x="5811710" y="909060"/>
                    <a:pt x="5805182" y="1079551"/>
                  </a:cubicBezTo>
                  <a:cubicBezTo>
                    <a:pt x="5798654" y="1250042"/>
                    <a:pt x="5833196" y="1434220"/>
                    <a:pt x="5805182" y="1669409"/>
                  </a:cubicBezTo>
                  <a:cubicBezTo>
                    <a:pt x="5549699" y="1648660"/>
                    <a:pt x="5514694" y="1680749"/>
                    <a:pt x="5276265" y="1669409"/>
                  </a:cubicBezTo>
                  <a:cubicBezTo>
                    <a:pt x="5037836" y="1658069"/>
                    <a:pt x="4915731" y="1647021"/>
                    <a:pt x="4747349" y="1669409"/>
                  </a:cubicBezTo>
                  <a:cubicBezTo>
                    <a:pt x="4578967" y="1691797"/>
                    <a:pt x="4236363" y="1676495"/>
                    <a:pt x="4102329" y="1669409"/>
                  </a:cubicBezTo>
                  <a:cubicBezTo>
                    <a:pt x="3968295" y="1662323"/>
                    <a:pt x="3493894" y="1638503"/>
                    <a:pt x="3341205" y="1669409"/>
                  </a:cubicBezTo>
                  <a:cubicBezTo>
                    <a:pt x="3188516" y="1700315"/>
                    <a:pt x="2930261" y="1699575"/>
                    <a:pt x="2580081" y="1669409"/>
                  </a:cubicBezTo>
                  <a:cubicBezTo>
                    <a:pt x="2229901" y="1639243"/>
                    <a:pt x="2162369" y="1691690"/>
                    <a:pt x="1935061" y="1669409"/>
                  </a:cubicBezTo>
                  <a:cubicBezTo>
                    <a:pt x="1707753" y="1647128"/>
                    <a:pt x="1580022" y="1650806"/>
                    <a:pt x="1464196" y="1669409"/>
                  </a:cubicBezTo>
                  <a:cubicBezTo>
                    <a:pt x="1348371" y="1688012"/>
                    <a:pt x="953141" y="1645657"/>
                    <a:pt x="819176" y="1669409"/>
                  </a:cubicBezTo>
                  <a:cubicBezTo>
                    <a:pt x="685211" y="1693161"/>
                    <a:pt x="329292" y="1652837"/>
                    <a:pt x="0" y="1669409"/>
                  </a:cubicBezTo>
                  <a:cubicBezTo>
                    <a:pt x="-23661" y="1507848"/>
                    <a:pt x="-1382" y="1224306"/>
                    <a:pt x="0" y="1079551"/>
                  </a:cubicBezTo>
                  <a:cubicBezTo>
                    <a:pt x="1382" y="934796"/>
                    <a:pt x="10197" y="796582"/>
                    <a:pt x="0" y="556470"/>
                  </a:cubicBezTo>
                  <a:cubicBezTo>
                    <a:pt x="-10197" y="316358"/>
                    <a:pt x="17219" y="16433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0253938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3EC8D1-875C-410C-8A32-22206D558F37}"/>
                </a:ext>
              </a:extLst>
            </p:cNvPr>
            <p:cNvSpPr/>
            <p:nvPr/>
          </p:nvSpPr>
          <p:spPr>
            <a:xfrm flipH="1">
              <a:off x="2622956" y="4041427"/>
              <a:ext cx="5259897" cy="942019"/>
            </a:xfrm>
            <a:custGeom>
              <a:avLst/>
              <a:gdLst>
                <a:gd name="connsiteX0" fmla="*/ 0 w 5259897"/>
                <a:gd name="connsiteY0" fmla="*/ 939658 h 942019"/>
                <a:gd name="connsiteX1" fmla="*/ 637563 w 5259897"/>
                <a:gd name="connsiteY1" fmla="*/ 91 h 942019"/>
                <a:gd name="connsiteX2" fmla="*/ 1870745 w 5259897"/>
                <a:gd name="connsiteY2" fmla="*/ 880936 h 942019"/>
                <a:gd name="connsiteX3" fmla="*/ 2550253 w 5259897"/>
                <a:gd name="connsiteY3" fmla="*/ 679600 h 942019"/>
                <a:gd name="connsiteX4" fmla="*/ 2910980 w 5259897"/>
                <a:gd name="connsiteY4" fmla="*/ 847380 h 942019"/>
                <a:gd name="connsiteX5" fmla="*/ 3363985 w 5259897"/>
                <a:gd name="connsiteY5" fmla="*/ 729934 h 942019"/>
                <a:gd name="connsiteX6" fmla="*/ 3967993 w 5259897"/>
                <a:gd name="connsiteY6" fmla="*/ 931269 h 942019"/>
                <a:gd name="connsiteX7" fmla="*/ 4714613 w 5259897"/>
                <a:gd name="connsiteY7" fmla="*/ 914491 h 942019"/>
                <a:gd name="connsiteX8" fmla="*/ 5167618 w 5259897"/>
                <a:gd name="connsiteY8" fmla="*/ 914491 h 942019"/>
                <a:gd name="connsiteX9" fmla="*/ 5259897 w 5259897"/>
                <a:gd name="connsiteY9" fmla="*/ 914491 h 94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9897" h="942019">
                  <a:moveTo>
                    <a:pt x="0" y="939658"/>
                  </a:moveTo>
                  <a:cubicBezTo>
                    <a:pt x="162886" y="474768"/>
                    <a:pt x="325772" y="9878"/>
                    <a:pt x="637563" y="91"/>
                  </a:cubicBezTo>
                  <a:cubicBezTo>
                    <a:pt x="949354" y="-9696"/>
                    <a:pt x="1551963" y="767685"/>
                    <a:pt x="1870745" y="880936"/>
                  </a:cubicBezTo>
                  <a:cubicBezTo>
                    <a:pt x="2189527" y="994187"/>
                    <a:pt x="2376881" y="685193"/>
                    <a:pt x="2550253" y="679600"/>
                  </a:cubicBezTo>
                  <a:cubicBezTo>
                    <a:pt x="2723625" y="674007"/>
                    <a:pt x="2775358" y="838991"/>
                    <a:pt x="2910980" y="847380"/>
                  </a:cubicBezTo>
                  <a:cubicBezTo>
                    <a:pt x="3046602" y="855769"/>
                    <a:pt x="3187816" y="715953"/>
                    <a:pt x="3363985" y="729934"/>
                  </a:cubicBezTo>
                  <a:cubicBezTo>
                    <a:pt x="3540154" y="743915"/>
                    <a:pt x="3742888" y="900509"/>
                    <a:pt x="3967993" y="931269"/>
                  </a:cubicBezTo>
                  <a:cubicBezTo>
                    <a:pt x="4193098" y="962029"/>
                    <a:pt x="4514676" y="917287"/>
                    <a:pt x="4714613" y="914491"/>
                  </a:cubicBezTo>
                  <a:cubicBezTo>
                    <a:pt x="4914550" y="911695"/>
                    <a:pt x="5167618" y="914491"/>
                    <a:pt x="5167618" y="914491"/>
                  </a:cubicBezTo>
                  <a:lnTo>
                    <a:pt x="5259897" y="914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296465" y="1835231"/>
            <a:ext cx="3376567" cy="2488705"/>
            <a:chOff x="8296465" y="1835231"/>
            <a:chExt cx="3376567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96465" y="2168223"/>
              <a:ext cx="3376567" cy="1922910"/>
              <a:chOff x="735802" y="3365917"/>
              <a:chExt cx="1468074" cy="130571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35802" y="3365917"/>
                <a:ext cx="1468074" cy="130571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1295042" y="3647073"/>
                <a:ext cx="318592" cy="62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Nyala" panose="02000504070300020003" pitchFamily="2" charset="0"/>
                  </a:rPr>
                  <a:t>zi</a:t>
                </a:r>
                <a:endParaRPr lang="en-CA" sz="54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20D25D-837D-42FC-B53B-929D058939DD}"/>
              </a:ext>
            </a:extLst>
          </p:cNvPr>
          <p:cNvSpPr/>
          <p:nvPr/>
        </p:nvSpPr>
        <p:spPr>
          <a:xfrm>
            <a:off x="5359165" y="1374567"/>
            <a:ext cx="2469161" cy="563290"/>
          </a:xfrm>
          <a:custGeom>
            <a:avLst/>
            <a:gdLst>
              <a:gd name="connsiteX0" fmla="*/ 0 w 5259897"/>
              <a:gd name="connsiteY0" fmla="*/ 939658 h 942019"/>
              <a:gd name="connsiteX1" fmla="*/ 637563 w 5259897"/>
              <a:gd name="connsiteY1" fmla="*/ 91 h 942019"/>
              <a:gd name="connsiteX2" fmla="*/ 1870745 w 5259897"/>
              <a:gd name="connsiteY2" fmla="*/ 880936 h 942019"/>
              <a:gd name="connsiteX3" fmla="*/ 2550253 w 5259897"/>
              <a:gd name="connsiteY3" fmla="*/ 679600 h 942019"/>
              <a:gd name="connsiteX4" fmla="*/ 2910980 w 5259897"/>
              <a:gd name="connsiteY4" fmla="*/ 847380 h 942019"/>
              <a:gd name="connsiteX5" fmla="*/ 3363985 w 5259897"/>
              <a:gd name="connsiteY5" fmla="*/ 729934 h 942019"/>
              <a:gd name="connsiteX6" fmla="*/ 3967993 w 5259897"/>
              <a:gd name="connsiteY6" fmla="*/ 931269 h 942019"/>
              <a:gd name="connsiteX7" fmla="*/ 4714613 w 5259897"/>
              <a:gd name="connsiteY7" fmla="*/ 914491 h 942019"/>
              <a:gd name="connsiteX8" fmla="*/ 5167618 w 5259897"/>
              <a:gd name="connsiteY8" fmla="*/ 914491 h 942019"/>
              <a:gd name="connsiteX9" fmla="*/ 5259897 w 5259897"/>
              <a:gd name="connsiteY9" fmla="*/ 914491 h 94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9897" h="942019">
                <a:moveTo>
                  <a:pt x="0" y="939658"/>
                </a:moveTo>
                <a:cubicBezTo>
                  <a:pt x="162886" y="474768"/>
                  <a:pt x="325772" y="9878"/>
                  <a:pt x="637563" y="91"/>
                </a:cubicBezTo>
                <a:cubicBezTo>
                  <a:pt x="949354" y="-9696"/>
                  <a:pt x="1551963" y="767685"/>
                  <a:pt x="1870745" y="880936"/>
                </a:cubicBezTo>
                <a:cubicBezTo>
                  <a:pt x="2189527" y="994187"/>
                  <a:pt x="2376881" y="685193"/>
                  <a:pt x="2550253" y="679600"/>
                </a:cubicBezTo>
                <a:cubicBezTo>
                  <a:pt x="2723625" y="674007"/>
                  <a:pt x="2775358" y="838991"/>
                  <a:pt x="2910980" y="847380"/>
                </a:cubicBezTo>
                <a:cubicBezTo>
                  <a:pt x="3046602" y="855769"/>
                  <a:pt x="3187816" y="715953"/>
                  <a:pt x="3363985" y="729934"/>
                </a:cubicBezTo>
                <a:cubicBezTo>
                  <a:pt x="3540154" y="743915"/>
                  <a:pt x="3742888" y="900509"/>
                  <a:pt x="3967993" y="931269"/>
                </a:cubicBezTo>
                <a:cubicBezTo>
                  <a:pt x="4193098" y="962029"/>
                  <a:pt x="4514676" y="917287"/>
                  <a:pt x="4714613" y="914491"/>
                </a:cubicBezTo>
                <a:cubicBezTo>
                  <a:pt x="4914550" y="911695"/>
                  <a:pt x="5167618" y="914491"/>
                  <a:pt x="5167618" y="914491"/>
                </a:cubicBezTo>
                <a:lnTo>
                  <a:pt x="5259897" y="9144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57FB5-ACEA-441E-B4D4-93EDC5C9372E}"/>
              </a:ext>
            </a:extLst>
          </p:cNvPr>
          <p:cNvSpPr txBox="1"/>
          <p:nvPr/>
        </p:nvSpPr>
        <p:spPr>
          <a:xfrm>
            <a:off x="4556619" y="2922336"/>
            <a:ext cx="18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yala" panose="02000504070300020003" pitchFamily="2" charset="0"/>
              </a:rPr>
              <a:t>{A – B} / {A + B}</a:t>
            </a:r>
            <a:endParaRPr lang="en-CA" dirty="0">
              <a:latin typeface="Nyala" panose="02000504070300020003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73C4C-04CD-4488-AA46-F3BDD6DA9FDE}"/>
              </a:ext>
            </a:extLst>
          </p:cNvPr>
          <p:cNvSpPr txBox="1"/>
          <p:nvPr/>
        </p:nvSpPr>
        <p:spPr>
          <a:xfrm>
            <a:off x="9342886" y="4512436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yala" panose="02000504070300020003" pitchFamily="2" charset="0"/>
              </a:rPr>
              <a:t>NuDee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16E2C-A188-4569-A11D-2C0B3191940F}"/>
              </a:ext>
            </a:extLst>
          </p:cNvPr>
          <p:cNvSpPr txBox="1"/>
          <p:nvPr/>
        </p:nvSpPr>
        <p:spPr>
          <a:xfrm>
            <a:off x="9342886" y="4933739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ND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EE887D-6B3E-4DDF-B3D1-0355D11E82F2}"/>
              </a:ext>
            </a:extLst>
          </p:cNvPr>
          <p:cNvSpPr txBox="1"/>
          <p:nvPr/>
        </p:nvSpPr>
        <p:spPr>
          <a:xfrm rot="21022874">
            <a:off x="9005047" y="5430450"/>
            <a:ext cx="2873597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Nyala" panose="02000504070300020003" pitchFamily="2" charset="0"/>
              </a:rPr>
              <a:t>Nu_deem</a:t>
            </a:r>
            <a:endParaRPr lang="en-CA" sz="4000" dirty="0">
              <a:latin typeface="Nyala" panose="02000504070300020003" pitchFamily="2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E4F2817-6786-441B-9D1C-B71F5F5A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CAF71-1332-4B66-AEF4-A1868A99C89C}"/>
              </a:ext>
            </a:extLst>
          </p:cNvPr>
          <p:cNvSpPr txBox="1"/>
          <p:nvPr/>
        </p:nvSpPr>
        <p:spPr>
          <a:xfrm>
            <a:off x="9131771" y="392818"/>
            <a:ext cx="16456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子</a:t>
            </a:r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362210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296465" y="1835231"/>
            <a:ext cx="3376567" cy="2488705"/>
            <a:chOff x="8296465" y="1835231"/>
            <a:chExt cx="3376567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96465" y="2168223"/>
              <a:ext cx="3376567" cy="1922910"/>
              <a:chOff x="735802" y="3365917"/>
              <a:chExt cx="1468074" cy="130571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35802" y="3365917"/>
                <a:ext cx="1468074" cy="130571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1267938" y="3716820"/>
                <a:ext cx="377580" cy="48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>
                    <a:solidFill>
                      <a:schemeClr val="bg1"/>
                    </a:solidFill>
                    <a:latin typeface="Nyala" panose="02000504070300020003" pitchFamily="2" charset="0"/>
                  </a:rPr>
                  <a:t>zhi</a:t>
                </a:r>
                <a:endParaRPr lang="en-CA" sz="40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5E4F2817-6786-441B-9D1C-B71F5F5A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CAF71-1332-4B66-AEF4-A1868A99C89C}"/>
              </a:ext>
            </a:extLst>
          </p:cNvPr>
          <p:cNvSpPr txBox="1"/>
          <p:nvPr/>
        </p:nvSpPr>
        <p:spPr>
          <a:xfrm>
            <a:off x="9131771" y="392818"/>
            <a:ext cx="16456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600" dirty="0"/>
              <a:t>之</a:t>
            </a:r>
          </a:p>
        </p:txBody>
      </p:sp>
    </p:spTree>
    <p:extLst>
      <p:ext uri="{BB962C8B-B14F-4D97-AF65-F5344CB8AC3E}">
        <p14:creationId xmlns:p14="http://schemas.microsoft.com/office/powerpoint/2010/main" val="11989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1D669-A705-434E-9C06-3A283028419E}"/>
              </a:ext>
            </a:extLst>
          </p:cNvPr>
          <p:cNvSpPr/>
          <p:nvPr/>
        </p:nvSpPr>
        <p:spPr>
          <a:xfrm>
            <a:off x="2290193" y="889233"/>
            <a:ext cx="5805182" cy="1669409"/>
          </a:xfrm>
          <a:custGeom>
            <a:avLst/>
            <a:gdLst>
              <a:gd name="connsiteX0" fmla="*/ 0 w 5805182"/>
              <a:gd name="connsiteY0" fmla="*/ 0 h 1669409"/>
              <a:gd name="connsiteX1" fmla="*/ 586968 w 5805182"/>
              <a:gd name="connsiteY1" fmla="*/ 0 h 1669409"/>
              <a:gd name="connsiteX2" fmla="*/ 1290040 w 5805182"/>
              <a:gd name="connsiteY2" fmla="*/ 0 h 1669409"/>
              <a:gd name="connsiteX3" fmla="*/ 2051164 w 5805182"/>
              <a:gd name="connsiteY3" fmla="*/ 0 h 1669409"/>
              <a:gd name="connsiteX4" fmla="*/ 2638133 w 5805182"/>
              <a:gd name="connsiteY4" fmla="*/ 0 h 1669409"/>
              <a:gd name="connsiteX5" fmla="*/ 3225101 w 5805182"/>
              <a:gd name="connsiteY5" fmla="*/ 0 h 1669409"/>
              <a:gd name="connsiteX6" fmla="*/ 3870121 w 5805182"/>
              <a:gd name="connsiteY6" fmla="*/ 0 h 1669409"/>
              <a:gd name="connsiteX7" fmla="*/ 4573193 w 5805182"/>
              <a:gd name="connsiteY7" fmla="*/ 0 h 1669409"/>
              <a:gd name="connsiteX8" fmla="*/ 5805182 w 5805182"/>
              <a:gd name="connsiteY8" fmla="*/ 0 h 1669409"/>
              <a:gd name="connsiteX9" fmla="*/ 5805182 w 5805182"/>
              <a:gd name="connsiteY9" fmla="*/ 506387 h 1669409"/>
              <a:gd name="connsiteX10" fmla="*/ 5805182 w 5805182"/>
              <a:gd name="connsiteY10" fmla="*/ 1079551 h 1669409"/>
              <a:gd name="connsiteX11" fmla="*/ 5805182 w 5805182"/>
              <a:gd name="connsiteY11" fmla="*/ 1669409 h 1669409"/>
              <a:gd name="connsiteX12" fmla="*/ 5276265 w 5805182"/>
              <a:gd name="connsiteY12" fmla="*/ 1669409 h 1669409"/>
              <a:gd name="connsiteX13" fmla="*/ 4747349 w 5805182"/>
              <a:gd name="connsiteY13" fmla="*/ 1669409 h 1669409"/>
              <a:gd name="connsiteX14" fmla="*/ 4102329 w 5805182"/>
              <a:gd name="connsiteY14" fmla="*/ 1669409 h 1669409"/>
              <a:gd name="connsiteX15" fmla="*/ 3341205 w 5805182"/>
              <a:gd name="connsiteY15" fmla="*/ 1669409 h 1669409"/>
              <a:gd name="connsiteX16" fmla="*/ 2580081 w 5805182"/>
              <a:gd name="connsiteY16" fmla="*/ 1669409 h 1669409"/>
              <a:gd name="connsiteX17" fmla="*/ 1935061 w 5805182"/>
              <a:gd name="connsiteY17" fmla="*/ 1669409 h 1669409"/>
              <a:gd name="connsiteX18" fmla="*/ 1464196 w 5805182"/>
              <a:gd name="connsiteY18" fmla="*/ 1669409 h 1669409"/>
              <a:gd name="connsiteX19" fmla="*/ 819176 w 5805182"/>
              <a:gd name="connsiteY19" fmla="*/ 1669409 h 1669409"/>
              <a:gd name="connsiteX20" fmla="*/ 0 w 5805182"/>
              <a:gd name="connsiteY20" fmla="*/ 1669409 h 1669409"/>
              <a:gd name="connsiteX21" fmla="*/ 0 w 5805182"/>
              <a:gd name="connsiteY21" fmla="*/ 1079551 h 1669409"/>
              <a:gd name="connsiteX22" fmla="*/ 0 w 5805182"/>
              <a:gd name="connsiteY22" fmla="*/ 556470 h 1669409"/>
              <a:gd name="connsiteX23" fmla="*/ 0 w 5805182"/>
              <a:gd name="connsiteY23" fmla="*/ 0 h 16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5182" h="1669409" extrusionOk="0">
                <a:moveTo>
                  <a:pt x="0" y="0"/>
                </a:moveTo>
                <a:cubicBezTo>
                  <a:pt x="278082" y="11635"/>
                  <a:pt x="397207" y="-26486"/>
                  <a:pt x="586968" y="0"/>
                </a:cubicBezTo>
                <a:cubicBezTo>
                  <a:pt x="776729" y="26486"/>
                  <a:pt x="1002599" y="30906"/>
                  <a:pt x="1290040" y="0"/>
                </a:cubicBezTo>
                <a:cubicBezTo>
                  <a:pt x="1577481" y="-30906"/>
                  <a:pt x="1769814" y="14989"/>
                  <a:pt x="2051164" y="0"/>
                </a:cubicBezTo>
                <a:cubicBezTo>
                  <a:pt x="2332514" y="-14989"/>
                  <a:pt x="2475242" y="19751"/>
                  <a:pt x="2638133" y="0"/>
                </a:cubicBezTo>
                <a:cubicBezTo>
                  <a:pt x="2801024" y="-19751"/>
                  <a:pt x="3069811" y="4141"/>
                  <a:pt x="3225101" y="0"/>
                </a:cubicBezTo>
                <a:cubicBezTo>
                  <a:pt x="3380391" y="-4141"/>
                  <a:pt x="3658560" y="21912"/>
                  <a:pt x="3870121" y="0"/>
                </a:cubicBezTo>
                <a:cubicBezTo>
                  <a:pt x="4081682" y="-21912"/>
                  <a:pt x="4266537" y="-7066"/>
                  <a:pt x="4573193" y="0"/>
                </a:cubicBezTo>
                <a:cubicBezTo>
                  <a:pt x="4879849" y="7066"/>
                  <a:pt x="5332120" y="45242"/>
                  <a:pt x="5805182" y="0"/>
                </a:cubicBezTo>
                <a:cubicBezTo>
                  <a:pt x="5816269" y="229735"/>
                  <a:pt x="5825873" y="294116"/>
                  <a:pt x="5805182" y="506387"/>
                </a:cubicBezTo>
                <a:cubicBezTo>
                  <a:pt x="5784491" y="718658"/>
                  <a:pt x="5811710" y="909060"/>
                  <a:pt x="5805182" y="1079551"/>
                </a:cubicBezTo>
                <a:cubicBezTo>
                  <a:pt x="5798654" y="1250042"/>
                  <a:pt x="5833196" y="1434220"/>
                  <a:pt x="5805182" y="1669409"/>
                </a:cubicBezTo>
                <a:cubicBezTo>
                  <a:pt x="5549699" y="1648660"/>
                  <a:pt x="5514694" y="1680749"/>
                  <a:pt x="5276265" y="1669409"/>
                </a:cubicBezTo>
                <a:cubicBezTo>
                  <a:pt x="5037836" y="1658069"/>
                  <a:pt x="4915731" y="1647021"/>
                  <a:pt x="4747349" y="1669409"/>
                </a:cubicBezTo>
                <a:cubicBezTo>
                  <a:pt x="4578967" y="1691797"/>
                  <a:pt x="4236363" y="1676495"/>
                  <a:pt x="4102329" y="1669409"/>
                </a:cubicBezTo>
                <a:cubicBezTo>
                  <a:pt x="3968295" y="1662323"/>
                  <a:pt x="3493894" y="1638503"/>
                  <a:pt x="3341205" y="1669409"/>
                </a:cubicBezTo>
                <a:cubicBezTo>
                  <a:pt x="3188516" y="1700315"/>
                  <a:pt x="2930261" y="1699575"/>
                  <a:pt x="2580081" y="1669409"/>
                </a:cubicBezTo>
                <a:cubicBezTo>
                  <a:pt x="2229901" y="1639243"/>
                  <a:pt x="2162369" y="1691690"/>
                  <a:pt x="1935061" y="1669409"/>
                </a:cubicBezTo>
                <a:cubicBezTo>
                  <a:pt x="1707753" y="1647128"/>
                  <a:pt x="1580022" y="1650806"/>
                  <a:pt x="1464196" y="1669409"/>
                </a:cubicBezTo>
                <a:cubicBezTo>
                  <a:pt x="1348371" y="1688012"/>
                  <a:pt x="953141" y="1645657"/>
                  <a:pt x="819176" y="1669409"/>
                </a:cubicBezTo>
                <a:cubicBezTo>
                  <a:pt x="685211" y="1693161"/>
                  <a:pt x="329292" y="1652837"/>
                  <a:pt x="0" y="1669409"/>
                </a:cubicBezTo>
                <a:cubicBezTo>
                  <a:pt x="-23661" y="1507848"/>
                  <a:pt x="-1382" y="1224306"/>
                  <a:pt x="0" y="1079551"/>
                </a:cubicBezTo>
                <a:cubicBezTo>
                  <a:pt x="1382" y="934796"/>
                  <a:pt x="10197" y="796582"/>
                  <a:pt x="0" y="556470"/>
                </a:cubicBezTo>
                <a:cubicBezTo>
                  <a:pt x="-10197" y="316358"/>
                  <a:pt x="17219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393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9089E9-92EA-4D70-B824-510FC1CB975B}"/>
              </a:ext>
            </a:extLst>
          </p:cNvPr>
          <p:cNvSpPr/>
          <p:nvPr/>
        </p:nvSpPr>
        <p:spPr>
          <a:xfrm>
            <a:off x="2350314" y="3677733"/>
            <a:ext cx="5805182" cy="1669409"/>
          </a:xfrm>
          <a:custGeom>
            <a:avLst/>
            <a:gdLst>
              <a:gd name="connsiteX0" fmla="*/ 0 w 5805182"/>
              <a:gd name="connsiteY0" fmla="*/ 0 h 1669409"/>
              <a:gd name="connsiteX1" fmla="*/ 586968 w 5805182"/>
              <a:gd name="connsiteY1" fmla="*/ 0 h 1669409"/>
              <a:gd name="connsiteX2" fmla="*/ 1290040 w 5805182"/>
              <a:gd name="connsiteY2" fmla="*/ 0 h 1669409"/>
              <a:gd name="connsiteX3" fmla="*/ 2051164 w 5805182"/>
              <a:gd name="connsiteY3" fmla="*/ 0 h 1669409"/>
              <a:gd name="connsiteX4" fmla="*/ 2638133 w 5805182"/>
              <a:gd name="connsiteY4" fmla="*/ 0 h 1669409"/>
              <a:gd name="connsiteX5" fmla="*/ 3225101 w 5805182"/>
              <a:gd name="connsiteY5" fmla="*/ 0 h 1669409"/>
              <a:gd name="connsiteX6" fmla="*/ 3870121 w 5805182"/>
              <a:gd name="connsiteY6" fmla="*/ 0 h 1669409"/>
              <a:gd name="connsiteX7" fmla="*/ 4573193 w 5805182"/>
              <a:gd name="connsiteY7" fmla="*/ 0 h 1669409"/>
              <a:gd name="connsiteX8" fmla="*/ 5805182 w 5805182"/>
              <a:gd name="connsiteY8" fmla="*/ 0 h 1669409"/>
              <a:gd name="connsiteX9" fmla="*/ 5805182 w 5805182"/>
              <a:gd name="connsiteY9" fmla="*/ 506387 h 1669409"/>
              <a:gd name="connsiteX10" fmla="*/ 5805182 w 5805182"/>
              <a:gd name="connsiteY10" fmla="*/ 1079551 h 1669409"/>
              <a:gd name="connsiteX11" fmla="*/ 5805182 w 5805182"/>
              <a:gd name="connsiteY11" fmla="*/ 1669409 h 1669409"/>
              <a:gd name="connsiteX12" fmla="*/ 5276265 w 5805182"/>
              <a:gd name="connsiteY12" fmla="*/ 1669409 h 1669409"/>
              <a:gd name="connsiteX13" fmla="*/ 4747349 w 5805182"/>
              <a:gd name="connsiteY13" fmla="*/ 1669409 h 1669409"/>
              <a:gd name="connsiteX14" fmla="*/ 4102329 w 5805182"/>
              <a:gd name="connsiteY14" fmla="*/ 1669409 h 1669409"/>
              <a:gd name="connsiteX15" fmla="*/ 3341205 w 5805182"/>
              <a:gd name="connsiteY15" fmla="*/ 1669409 h 1669409"/>
              <a:gd name="connsiteX16" fmla="*/ 2580081 w 5805182"/>
              <a:gd name="connsiteY16" fmla="*/ 1669409 h 1669409"/>
              <a:gd name="connsiteX17" fmla="*/ 1935061 w 5805182"/>
              <a:gd name="connsiteY17" fmla="*/ 1669409 h 1669409"/>
              <a:gd name="connsiteX18" fmla="*/ 1464196 w 5805182"/>
              <a:gd name="connsiteY18" fmla="*/ 1669409 h 1669409"/>
              <a:gd name="connsiteX19" fmla="*/ 819176 w 5805182"/>
              <a:gd name="connsiteY19" fmla="*/ 1669409 h 1669409"/>
              <a:gd name="connsiteX20" fmla="*/ 0 w 5805182"/>
              <a:gd name="connsiteY20" fmla="*/ 1669409 h 1669409"/>
              <a:gd name="connsiteX21" fmla="*/ 0 w 5805182"/>
              <a:gd name="connsiteY21" fmla="*/ 1079551 h 1669409"/>
              <a:gd name="connsiteX22" fmla="*/ 0 w 5805182"/>
              <a:gd name="connsiteY22" fmla="*/ 556470 h 1669409"/>
              <a:gd name="connsiteX23" fmla="*/ 0 w 5805182"/>
              <a:gd name="connsiteY23" fmla="*/ 0 h 16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5182" h="1669409" extrusionOk="0">
                <a:moveTo>
                  <a:pt x="0" y="0"/>
                </a:moveTo>
                <a:cubicBezTo>
                  <a:pt x="278082" y="11635"/>
                  <a:pt x="397207" y="-26486"/>
                  <a:pt x="586968" y="0"/>
                </a:cubicBezTo>
                <a:cubicBezTo>
                  <a:pt x="776729" y="26486"/>
                  <a:pt x="1002599" y="30906"/>
                  <a:pt x="1290040" y="0"/>
                </a:cubicBezTo>
                <a:cubicBezTo>
                  <a:pt x="1577481" y="-30906"/>
                  <a:pt x="1769814" y="14989"/>
                  <a:pt x="2051164" y="0"/>
                </a:cubicBezTo>
                <a:cubicBezTo>
                  <a:pt x="2332514" y="-14989"/>
                  <a:pt x="2475242" y="19751"/>
                  <a:pt x="2638133" y="0"/>
                </a:cubicBezTo>
                <a:cubicBezTo>
                  <a:pt x="2801024" y="-19751"/>
                  <a:pt x="3069811" y="4141"/>
                  <a:pt x="3225101" y="0"/>
                </a:cubicBezTo>
                <a:cubicBezTo>
                  <a:pt x="3380391" y="-4141"/>
                  <a:pt x="3658560" y="21912"/>
                  <a:pt x="3870121" y="0"/>
                </a:cubicBezTo>
                <a:cubicBezTo>
                  <a:pt x="4081682" y="-21912"/>
                  <a:pt x="4266537" y="-7066"/>
                  <a:pt x="4573193" y="0"/>
                </a:cubicBezTo>
                <a:cubicBezTo>
                  <a:pt x="4879849" y="7066"/>
                  <a:pt x="5332120" y="45242"/>
                  <a:pt x="5805182" y="0"/>
                </a:cubicBezTo>
                <a:cubicBezTo>
                  <a:pt x="5816269" y="229735"/>
                  <a:pt x="5825873" y="294116"/>
                  <a:pt x="5805182" y="506387"/>
                </a:cubicBezTo>
                <a:cubicBezTo>
                  <a:pt x="5784491" y="718658"/>
                  <a:pt x="5811710" y="909060"/>
                  <a:pt x="5805182" y="1079551"/>
                </a:cubicBezTo>
                <a:cubicBezTo>
                  <a:pt x="5798654" y="1250042"/>
                  <a:pt x="5833196" y="1434220"/>
                  <a:pt x="5805182" y="1669409"/>
                </a:cubicBezTo>
                <a:cubicBezTo>
                  <a:pt x="5549699" y="1648660"/>
                  <a:pt x="5514694" y="1680749"/>
                  <a:pt x="5276265" y="1669409"/>
                </a:cubicBezTo>
                <a:cubicBezTo>
                  <a:pt x="5037836" y="1658069"/>
                  <a:pt x="4915731" y="1647021"/>
                  <a:pt x="4747349" y="1669409"/>
                </a:cubicBezTo>
                <a:cubicBezTo>
                  <a:pt x="4578967" y="1691797"/>
                  <a:pt x="4236363" y="1676495"/>
                  <a:pt x="4102329" y="1669409"/>
                </a:cubicBezTo>
                <a:cubicBezTo>
                  <a:pt x="3968295" y="1662323"/>
                  <a:pt x="3493894" y="1638503"/>
                  <a:pt x="3341205" y="1669409"/>
                </a:cubicBezTo>
                <a:cubicBezTo>
                  <a:pt x="3188516" y="1700315"/>
                  <a:pt x="2930261" y="1699575"/>
                  <a:pt x="2580081" y="1669409"/>
                </a:cubicBezTo>
                <a:cubicBezTo>
                  <a:pt x="2229901" y="1639243"/>
                  <a:pt x="2162369" y="1691690"/>
                  <a:pt x="1935061" y="1669409"/>
                </a:cubicBezTo>
                <a:cubicBezTo>
                  <a:pt x="1707753" y="1647128"/>
                  <a:pt x="1580022" y="1650806"/>
                  <a:pt x="1464196" y="1669409"/>
                </a:cubicBezTo>
                <a:cubicBezTo>
                  <a:pt x="1348371" y="1688012"/>
                  <a:pt x="953141" y="1645657"/>
                  <a:pt x="819176" y="1669409"/>
                </a:cubicBezTo>
                <a:cubicBezTo>
                  <a:pt x="685211" y="1693161"/>
                  <a:pt x="329292" y="1652837"/>
                  <a:pt x="0" y="1669409"/>
                </a:cubicBezTo>
                <a:cubicBezTo>
                  <a:pt x="-23661" y="1507848"/>
                  <a:pt x="-1382" y="1224306"/>
                  <a:pt x="0" y="1079551"/>
                </a:cubicBezTo>
                <a:cubicBezTo>
                  <a:pt x="1382" y="934796"/>
                  <a:pt x="10197" y="796582"/>
                  <a:pt x="0" y="556470"/>
                </a:cubicBezTo>
                <a:cubicBezTo>
                  <a:pt x="-10197" y="316358"/>
                  <a:pt x="17219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393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220532" y="1835231"/>
            <a:ext cx="3619892" cy="2488705"/>
            <a:chOff x="8220532" y="1835231"/>
            <a:chExt cx="3619892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20532" y="2067236"/>
              <a:ext cx="3619892" cy="2108631"/>
              <a:chOff x="702787" y="3297344"/>
              <a:chExt cx="1573867" cy="143182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02787" y="3297344"/>
                <a:ext cx="1573867" cy="143182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1320372" y="3700532"/>
                <a:ext cx="338696" cy="48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>
                    <a:solidFill>
                      <a:schemeClr val="bg1"/>
                    </a:solidFill>
                    <a:latin typeface="Nyala" panose="02000504070300020003" pitchFamily="2" charset="0"/>
                  </a:rPr>
                  <a:t>zai</a:t>
                </a:r>
                <a:endParaRPr lang="en-CA" sz="40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36FC07-7C78-4DFD-98AF-0F8E9BCB619B}"/>
              </a:ext>
            </a:extLst>
          </p:cNvPr>
          <p:cNvGrpSpPr/>
          <p:nvPr/>
        </p:nvGrpSpPr>
        <p:grpSpPr>
          <a:xfrm>
            <a:off x="3573710" y="989901"/>
            <a:ext cx="2808236" cy="1342238"/>
            <a:chOff x="3573710" y="989901"/>
            <a:chExt cx="2808236" cy="13422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4C0978A-DDE9-4D89-9FE1-285905509FE0}"/>
                </a:ext>
              </a:extLst>
            </p:cNvPr>
            <p:cNvSpPr/>
            <p:nvPr/>
          </p:nvSpPr>
          <p:spPr>
            <a:xfrm>
              <a:off x="4084400" y="1457276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782953-22F2-4072-9D92-B00E04ABA58C}"/>
                </a:ext>
              </a:extLst>
            </p:cNvPr>
            <p:cNvSpPr/>
            <p:nvPr/>
          </p:nvSpPr>
          <p:spPr>
            <a:xfrm>
              <a:off x="5001957" y="1239722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E1AAC6-A6E9-448B-B5F8-19BB32441CB7}"/>
                </a:ext>
              </a:extLst>
            </p:cNvPr>
            <p:cNvSpPr/>
            <p:nvPr/>
          </p:nvSpPr>
          <p:spPr>
            <a:xfrm>
              <a:off x="4491626" y="192251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F8696-725D-45C8-8BC3-96FBB84725E3}"/>
                </a:ext>
              </a:extLst>
            </p:cNvPr>
            <p:cNvSpPr/>
            <p:nvPr/>
          </p:nvSpPr>
          <p:spPr>
            <a:xfrm>
              <a:off x="5252905" y="183523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0B6886-0A21-4FD3-B703-DEE4AD75C095}"/>
                </a:ext>
              </a:extLst>
            </p:cNvPr>
            <p:cNvSpPr/>
            <p:nvPr/>
          </p:nvSpPr>
          <p:spPr>
            <a:xfrm>
              <a:off x="6214166" y="153193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9A35A3-F142-427D-9A84-A6500E63418C}"/>
                </a:ext>
              </a:extLst>
            </p:cNvPr>
            <p:cNvSpPr/>
            <p:nvPr/>
          </p:nvSpPr>
          <p:spPr>
            <a:xfrm>
              <a:off x="3698867" y="207886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00AF39-A91C-467A-94E1-DF9419A1883E}"/>
                </a:ext>
              </a:extLst>
            </p:cNvPr>
            <p:cNvSpPr/>
            <p:nvPr/>
          </p:nvSpPr>
          <p:spPr>
            <a:xfrm>
              <a:off x="5794717" y="123972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911B00E-9060-498E-B153-5CCB47A52D78}"/>
                </a:ext>
              </a:extLst>
            </p:cNvPr>
            <p:cNvSpPr/>
            <p:nvPr/>
          </p:nvSpPr>
          <p:spPr>
            <a:xfrm>
              <a:off x="3573710" y="989901"/>
              <a:ext cx="2785145" cy="1342238"/>
            </a:xfrm>
            <a:custGeom>
              <a:avLst/>
              <a:gdLst>
                <a:gd name="connsiteX0" fmla="*/ 0 w 2785145"/>
                <a:gd name="connsiteY0" fmla="*/ 352338 h 1342238"/>
                <a:gd name="connsiteX1" fmla="*/ 1006679 w 2785145"/>
                <a:gd name="connsiteY1" fmla="*/ 1342238 h 1342238"/>
                <a:gd name="connsiteX2" fmla="*/ 1661020 w 2785145"/>
                <a:gd name="connsiteY2" fmla="*/ 645952 h 1342238"/>
                <a:gd name="connsiteX3" fmla="*/ 2348918 w 2785145"/>
                <a:gd name="connsiteY3" fmla="*/ 897622 h 1342238"/>
                <a:gd name="connsiteX4" fmla="*/ 2785145 w 2785145"/>
                <a:gd name="connsiteY4" fmla="*/ 276837 h 1342238"/>
                <a:gd name="connsiteX5" fmla="*/ 2063692 w 2785145"/>
                <a:gd name="connsiteY5" fmla="*/ 0 h 1342238"/>
                <a:gd name="connsiteX6" fmla="*/ 1518407 w 2785145"/>
                <a:gd name="connsiteY6" fmla="*/ 553673 h 1342238"/>
                <a:gd name="connsiteX7" fmla="*/ 0 w 2785145"/>
                <a:gd name="connsiteY7" fmla="*/ 352338 h 134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5145" h="1342238" extrusionOk="0">
                  <a:moveTo>
                    <a:pt x="0" y="352338"/>
                  </a:moveTo>
                  <a:cubicBezTo>
                    <a:pt x="390842" y="760755"/>
                    <a:pt x="756520" y="1147058"/>
                    <a:pt x="1006679" y="1342238"/>
                  </a:cubicBezTo>
                  <a:cubicBezTo>
                    <a:pt x="1092615" y="1278957"/>
                    <a:pt x="1353595" y="874398"/>
                    <a:pt x="1661020" y="645952"/>
                  </a:cubicBezTo>
                  <a:cubicBezTo>
                    <a:pt x="1852354" y="652982"/>
                    <a:pt x="2258375" y="862054"/>
                    <a:pt x="2348918" y="897622"/>
                  </a:cubicBezTo>
                  <a:cubicBezTo>
                    <a:pt x="2518050" y="749530"/>
                    <a:pt x="2659346" y="425530"/>
                    <a:pt x="2785145" y="276837"/>
                  </a:cubicBezTo>
                  <a:cubicBezTo>
                    <a:pt x="2526785" y="135431"/>
                    <a:pt x="2246526" y="123836"/>
                    <a:pt x="2063692" y="0"/>
                  </a:cubicBezTo>
                  <a:cubicBezTo>
                    <a:pt x="1865464" y="138919"/>
                    <a:pt x="1674636" y="453622"/>
                    <a:pt x="1518407" y="553673"/>
                  </a:cubicBezTo>
                  <a:cubicBezTo>
                    <a:pt x="835622" y="516240"/>
                    <a:pt x="656054" y="384780"/>
                    <a:pt x="0" y="352338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264362860">
                    <a:custGeom>
                      <a:avLst/>
                      <a:gdLst>
                        <a:gd name="connsiteX0" fmla="*/ 0 w 2785145"/>
                        <a:gd name="connsiteY0" fmla="*/ 352338 h 1342238"/>
                        <a:gd name="connsiteX1" fmla="*/ 1006679 w 2785145"/>
                        <a:gd name="connsiteY1" fmla="*/ 1342238 h 1342238"/>
                        <a:gd name="connsiteX2" fmla="*/ 1661020 w 2785145"/>
                        <a:gd name="connsiteY2" fmla="*/ 645952 h 1342238"/>
                        <a:gd name="connsiteX3" fmla="*/ 2348918 w 2785145"/>
                        <a:gd name="connsiteY3" fmla="*/ 897622 h 1342238"/>
                        <a:gd name="connsiteX4" fmla="*/ 2785145 w 2785145"/>
                        <a:gd name="connsiteY4" fmla="*/ 276837 h 1342238"/>
                        <a:gd name="connsiteX5" fmla="*/ 2063692 w 2785145"/>
                        <a:gd name="connsiteY5" fmla="*/ 0 h 1342238"/>
                        <a:gd name="connsiteX6" fmla="*/ 1518407 w 2785145"/>
                        <a:gd name="connsiteY6" fmla="*/ 553673 h 1342238"/>
                        <a:gd name="connsiteX7" fmla="*/ 0 w 2785145"/>
                        <a:gd name="connsiteY7" fmla="*/ 352338 h 13422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85145" h="1342238">
                          <a:moveTo>
                            <a:pt x="0" y="352338"/>
                          </a:moveTo>
                          <a:lnTo>
                            <a:pt x="1006679" y="1342238"/>
                          </a:lnTo>
                          <a:lnTo>
                            <a:pt x="1661020" y="645952"/>
                          </a:lnTo>
                          <a:lnTo>
                            <a:pt x="2348918" y="897622"/>
                          </a:lnTo>
                          <a:lnTo>
                            <a:pt x="2785145" y="276837"/>
                          </a:lnTo>
                          <a:lnTo>
                            <a:pt x="2063692" y="0"/>
                          </a:lnTo>
                          <a:lnTo>
                            <a:pt x="1518407" y="553673"/>
                          </a:lnTo>
                          <a:lnTo>
                            <a:pt x="0" y="35233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3EDCBE-67E7-4742-8614-174C7E79E55B}"/>
              </a:ext>
            </a:extLst>
          </p:cNvPr>
          <p:cNvGrpSpPr/>
          <p:nvPr/>
        </p:nvGrpSpPr>
        <p:grpSpPr>
          <a:xfrm>
            <a:off x="3722996" y="4086022"/>
            <a:ext cx="2683079" cy="990987"/>
            <a:chOff x="3698867" y="1239721"/>
            <a:chExt cx="2683079" cy="99098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10EF69-FECC-4207-BCC2-DFA9D6E621D5}"/>
                </a:ext>
              </a:extLst>
            </p:cNvPr>
            <p:cNvSpPr/>
            <p:nvPr/>
          </p:nvSpPr>
          <p:spPr>
            <a:xfrm>
              <a:off x="4084400" y="1457276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D1AF6A2-3784-482F-8BCE-2B5546616AB0}"/>
                </a:ext>
              </a:extLst>
            </p:cNvPr>
            <p:cNvSpPr/>
            <p:nvPr/>
          </p:nvSpPr>
          <p:spPr>
            <a:xfrm>
              <a:off x="5001957" y="1239722"/>
              <a:ext cx="167780" cy="15184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6E770B-C459-44B8-81E2-EDCCE3677150}"/>
                </a:ext>
              </a:extLst>
            </p:cNvPr>
            <p:cNvSpPr/>
            <p:nvPr/>
          </p:nvSpPr>
          <p:spPr>
            <a:xfrm>
              <a:off x="4491626" y="192251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D5D803-3BA3-4D82-8EA8-F2C761EA6F63}"/>
                </a:ext>
              </a:extLst>
            </p:cNvPr>
            <p:cNvSpPr/>
            <p:nvPr/>
          </p:nvSpPr>
          <p:spPr>
            <a:xfrm>
              <a:off x="5252905" y="1835231"/>
              <a:ext cx="167780" cy="15184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28454A-7A52-4F37-B56C-5549497BCDA2}"/>
                </a:ext>
              </a:extLst>
            </p:cNvPr>
            <p:cNvSpPr/>
            <p:nvPr/>
          </p:nvSpPr>
          <p:spPr>
            <a:xfrm>
              <a:off x="6214166" y="1531937"/>
              <a:ext cx="167780" cy="15184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9B8AEC-B4DA-44CC-8D0C-02BD84EFE92F}"/>
                </a:ext>
              </a:extLst>
            </p:cNvPr>
            <p:cNvSpPr/>
            <p:nvPr/>
          </p:nvSpPr>
          <p:spPr>
            <a:xfrm>
              <a:off x="3698867" y="2078867"/>
              <a:ext cx="167780" cy="15184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B1393E-0FFE-4898-A0F4-DD39EA6D63D3}"/>
                </a:ext>
              </a:extLst>
            </p:cNvPr>
            <p:cNvSpPr/>
            <p:nvPr/>
          </p:nvSpPr>
          <p:spPr>
            <a:xfrm>
              <a:off x="5794717" y="123972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F3306E-CBF2-4626-A86D-C009CF82E467}"/>
              </a:ext>
            </a:extLst>
          </p:cNvPr>
          <p:cNvSpPr txBox="1"/>
          <p:nvPr/>
        </p:nvSpPr>
        <p:spPr>
          <a:xfrm>
            <a:off x="9342886" y="4512436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yala" panose="02000504070300020003" pitchFamily="2" charset="0"/>
              </a:rPr>
              <a:t>SiCir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E4504-9B07-4D31-8E86-6AC914CED0D0}"/>
              </a:ext>
            </a:extLst>
          </p:cNvPr>
          <p:cNvSpPr txBox="1"/>
          <p:nvPr/>
        </p:nvSpPr>
        <p:spPr>
          <a:xfrm>
            <a:off x="9342886" y="4933739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SC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DD241-95AF-4C44-9FC0-E358A28B0AD7}"/>
              </a:ext>
            </a:extLst>
          </p:cNvPr>
          <p:cNvSpPr txBox="1"/>
          <p:nvPr/>
        </p:nvSpPr>
        <p:spPr>
          <a:xfrm rot="21022874">
            <a:off x="8942401" y="5068474"/>
            <a:ext cx="2873598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Nyala" panose="02000504070300020003" pitchFamily="2" charset="0"/>
              </a:rPr>
              <a:t>Sigma_circle</a:t>
            </a:r>
            <a:endParaRPr lang="en-CA" sz="4000" dirty="0">
              <a:latin typeface="Nyala" panose="02000504070300020003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B94887-0421-4B98-B2A3-7B930C541F5E}"/>
              </a:ext>
            </a:extLst>
          </p:cNvPr>
          <p:cNvSpPr txBox="1"/>
          <p:nvPr/>
        </p:nvSpPr>
        <p:spPr>
          <a:xfrm>
            <a:off x="9022402" y="365166"/>
            <a:ext cx="14820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600" dirty="0"/>
              <a:t>在</a:t>
            </a:r>
          </a:p>
        </p:txBody>
      </p:sp>
    </p:spTree>
    <p:extLst>
      <p:ext uri="{BB962C8B-B14F-4D97-AF65-F5344CB8AC3E}">
        <p14:creationId xmlns:p14="http://schemas.microsoft.com/office/powerpoint/2010/main" val="5092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1D669-A705-434E-9C06-3A283028419E}"/>
              </a:ext>
            </a:extLst>
          </p:cNvPr>
          <p:cNvSpPr/>
          <p:nvPr/>
        </p:nvSpPr>
        <p:spPr>
          <a:xfrm>
            <a:off x="2290193" y="889233"/>
            <a:ext cx="5805182" cy="1669409"/>
          </a:xfrm>
          <a:custGeom>
            <a:avLst/>
            <a:gdLst>
              <a:gd name="connsiteX0" fmla="*/ 0 w 5805182"/>
              <a:gd name="connsiteY0" fmla="*/ 0 h 1669409"/>
              <a:gd name="connsiteX1" fmla="*/ 586968 w 5805182"/>
              <a:gd name="connsiteY1" fmla="*/ 0 h 1669409"/>
              <a:gd name="connsiteX2" fmla="*/ 1290040 w 5805182"/>
              <a:gd name="connsiteY2" fmla="*/ 0 h 1669409"/>
              <a:gd name="connsiteX3" fmla="*/ 2051164 w 5805182"/>
              <a:gd name="connsiteY3" fmla="*/ 0 h 1669409"/>
              <a:gd name="connsiteX4" fmla="*/ 2638133 w 5805182"/>
              <a:gd name="connsiteY4" fmla="*/ 0 h 1669409"/>
              <a:gd name="connsiteX5" fmla="*/ 3225101 w 5805182"/>
              <a:gd name="connsiteY5" fmla="*/ 0 h 1669409"/>
              <a:gd name="connsiteX6" fmla="*/ 3870121 w 5805182"/>
              <a:gd name="connsiteY6" fmla="*/ 0 h 1669409"/>
              <a:gd name="connsiteX7" fmla="*/ 4573193 w 5805182"/>
              <a:gd name="connsiteY7" fmla="*/ 0 h 1669409"/>
              <a:gd name="connsiteX8" fmla="*/ 5805182 w 5805182"/>
              <a:gd name="connsiteY8" fmla="*/ 0 h 1669409"/>
              <a:gd name="connsiteX9" fmla="*/ 5805182 w 5805182"/>
              <a:gd name="connsiteY9" fmla="*/ 506387 h 1669409"/>
              <a:gd name="connsiteX10" fmla="*/ 5805182 w 5805182"/>
              <a:gd name="connsiteY10" fmla="*/ 1079551 h 1669409"/>
              <a:gd name="connsiteX11" fmla="*/ 5805182 w 5805182"/>
              <a:gd name="connsiteY11" fmla="*/ 1669409 h 1669409"/>
              <a:gd name="connsiteX12" fmla="*/ 5276265 w 5805182"/>
              <a:gd name="connsiteY12" fmla="*/ 1669409 h 1669409"/>
              <a:gd name="connsiteX13" fmla="*/ 4747349 w 5805182"/>
              <a:gd name="connsiteY13" fmla="*/ 1669409 h 1669409"/>
              <a:gd name="connsiteX14" fmla="*/ 4102329 w 5805182"/>
              <a:gd name="connsiteY14" fmla="*/ 1669409 h 1669409"/>
              <a:gd name="connsiteX15" fmla="*/ 3341205 w 5805182"/>
              <a:gd name="connsiteY15" fmla="*/ 1669409 h 1669409"/>
              <a:gd name="connsiteX16" fmla="*/ 2580081 w 5805182"/>
              <a:gd name="connsiteY16" fmla="*/ 1669409 h 1669409"/>
              <a:gd name="connsiteX17" fmla="*/ 1935061 w 5805182"/>
              <a:gd name="connsiteY17" fmla="*/ 1669409 h 1669409"/>
              <a:gd name="connsiteX18" fmla="*/ 1464196 w 5805182"/>
              <a:gd name="connsiteY18" fmla="*/ 1669409 h 1669409"/>
              <a:gd name="connsiteX19" fmla="*/ 819176 w 5805182"/>
              <a:gd name="connsiteY19" fmla="*/ 1669409 h 1669409"/>
              <a:gd name="connsiteX20" fmla="*/ 0 w 5805182"/>
              <a:gd name="connsiteY20" fmla="*/ 1669409 h 1669409"/>
              <a:gd name="connsiteX21" fmla="*/ 0 w 5805182"/>
              <a:gd name="connsiteY21" fmla="*/ 1079551 h 1669409"/>
              <a:gd name="connsiteX22" fmla="*/ 0 w 5805182"/>
              <a:gd name="connsiteY22" fmla="*/ 556470 h 1669409"/>
              <a:gd name="connsiteX23" fmla="*/ 0 w 5805182"/>
              <a:gd name="connsiteY23" fmla="*/ 0 h 16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5182" h="1669409" extrusionOk="0">
                <a:moveTo>
                  <a:pt x="0" y="0"/>
                </a:moveTo>
                <a:cubicBezTo>
                  <a:pt x="278082" y="11635"/>
                  <a:pt x="397207" y="-26486"/>
                  <a:pt x="586968" y="0"/>
                </a:cubicBezTo>
                <a:cubicBezTo>
                  <a:pt x="776729" y="26486"/>
                  <a:pt x="1002599" y="30906"/>
                  <a:pt x="1290040" y="0"/>
                </a:cubicBezTo>
                <a:cubicBezTo>
                  <a:pt x="1577481" y="-30906"/>
                  <a:pt x="1769814" y="14989"/>
                  <a:pt x="2051164" y="0"/>
                </a:cubicBezTo>
                <a:cubicBezTo>
                  <a:pt x="2332514" y="-14989"/>
                  <a:pt x="2475242" y="19751"/>
                  <a:pt x="2638133" y="0"/>
                </a:cubicBezTo>
                <a:cubicBezTo>
                  <a:pt x="2801024" y="-19751"/>
                  <a:pt x="3069811" y="4141"/>
                  <a:pt x="3225101" y="0"/>
                </a:cubicBezTo>
                <a:cubicBezTo>
                  <a:pt x="3380391" y="-4141"/>
                  <a:pt x="3658560" y="21912"/>
                  <a:pt x="3870121" y="0"/>
                </a:cubicBezTo>
                <a:cubicBezTo>
                  <a:pt x="4081682" y="-21912"/>
                  <a:pt x="4266537" y="-7066"/>
                  <a:pt x="4573193" y="0"/>
                </a:cubicBezTo>
                <a:cubicBezTo>
                  <a:pt x="4879849" y="7066"/>
                  <a:pt x="5332120" y="45242"/>
                  <a:pt x="5805182" y="0"/>
                </a:cubicBezTo>
                <a:cubicBezTo>
                  <a:pt x="5816269" y="229735"/>
                  <a:pt x="5825873" y="294116"/>
                  <a:pt x="5805182" y="506387"/>
                </a:cubicBezTo>
                <a:cubicBezTo>
                  <a:pt x="5784491" y="718658"/>
                  <a:pt x="5811710" y="909060"/>
                  <a:pt x="5805182" y="1079551"/>
                </a:cubicBezTo>
                <a:cubicBezTo>
                  <a:pt x="5798654" y="1250042"/>
                  <a:pt x="5833196" y="1434220"/>
                  <a:pt x="5805182" y="1669409"/>
                </a:cubicBezTo>
                <a:cubicBezTo>
                  <a:pt x="5549699" y="1648660"/>
                  <a:pt x="5514694" y="1680749"/>
                  <a:pt x="5276265" y="1669409"/>
                </a:cubicBezTo>
                <a:cubicBezTo>
                  <a:pt x="5037836" y="1658069"/>
                  <a:pt x="4915731" y="1647021"/>
                  <a:pt x="4747349" y="1669409"/>
                </a:cubicBezTo>
                <a:cubicBezTo>
                  <a:pt x="4578967" y="1691797"/>
                  <a:pt x="4236363" y="1676495"/>
                  <a:pt x="4102329" y="1669409"/>
                </a:cubicBezTo>
                <a:cubicBezTo>
                  <a:pt x="3968295" y="1662323"/>
                  <a:pt x="3493894" y="1638503"/>
                  <a:pt x="3341205" y="1669409"/>
                </a:cubicBezTo>
                <a:cubicBezTo>
                  <a:pt x="3188516" y="1700315"/>
                  <a:pt x="2930261" y="1699575"/>
                  <a:pt x="2580081" y="1669409"/>
                </a:cubicBezTo>
                <a:cubicBezTo>
                  <a:pt x="2229901" y="1639243"/>
                  <a:pt x="2162369" y="1691690"/>
                  <a:pt x="1935061" y="1669409"/>
                </a:cubicBezTo>
                <a:cubicBezTo>
                  <a:pt x="1707753" y="1647128"/>
                  <a:pt x="1580022" y="1650806"/>
                  <a:pt x="1464196" y="1669409"/>
                </a:cubicBezTo>
                <a:cubicBezTo>
                  <a:pt x="1348371" y="1688012"/>
                  <a:pt x="953141" y="1645657"/>
                  <a:pt x="819176" y="1669409"/>
                </a:cubicBezTo>
                <a:cubicBezTo>
                  <a:pt x="685211" y="1693161"/>
                  <a:pt x="329292" y="1652837"/>
                  <a:pt x="0" y="1669409"/>
                </a:cubicBezTo>
                <a:cubicBezTo>
                  <a:pt x="-23661" y="1507848"/>
                  <a:pt x="-1382" y="1224306"/>
                  <a:pt x="0" y="1079551"/>
                </a:cubicBezTo>
                <a:cubicBezTo>
                  <a:pt x="1382" y="934796"/>
                  <a:pt x="10197" y="796582"/>
                  <a:pt x="0" y="556470"/>
                </a:cubicBezTo>
                <a:cubicBezTo>
                  <a:pt x="-10197" y="316358"/>
                  <a:pt x="17219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393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01DE6-0937-421F-8F53-D369C01D63FC}"/>
              </a:ext>
            </a:extLst>
          </p:cNvPr>
          <p:cNvSpPr txBox="1"/>
          <p:nvPr/>
        </p:nvSpPr>
        <p:spPr>
          <a:xfrm>
            <a:off x="109057" y="8118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yala" panose="02000504070300020003" pitchFamily="2" charset="0"/>
              </a:rPr>
              <a:t>Numfu</a:t>
            </a:r>
            <a:r>
              <a:rPr lang="en-US" dirty="0">
                <a:latin typeface="Nyala" panose="02000504070300020003" pitchFamily="2" charset="0"/>
              </a:rPr>
              <a:t> 0.1</a:t>
            </a:r>
            <a:endParaRPr lang="en-CA" dirty="0">
              <a:latin typeface="Nyala" panose="020005040703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9089E9-92EA-4D70-B824-510FC1CB975B}"/>
              </a:ext>
            </a:extLst>
          </p:cNvPr>
          <p:cNvSpPr/>
          <p:nvPr/>
        </p:nvSpPr>
        <p:spPr>
          <a:xfrm>
            <a:off x="2350314" y="3677733"/>
            <a:ext cx="5805182" cy="1669409"/>
          </a:xfrm>
          <a:custGeom>
            <a:avLst/>
            <a:gdLst>
              <a:gd name="connsiteX0" fmla="*/ 0 w 5805182"/>
              <a:gd name="connsiteY0" fmla="*/ 0 h 1669409"/>
              <a:gd name="connsiteX1" fmla="*/ 586968 w 5805182"/>
              <a:gd name="connsiteY1" fmla="*/ 0 h 1669409"/>
              <a:gd name="connsiteX2" fmla="*/ 1290040 w 5805182"/>
              <a:gd name="connsiteY2" fmla="*/ 0 h 1669409"/>
              <a:gd name="connsiteX3" fmla="*/ 2051164 w 5805182"/>
              <a:gd name="connsiteY3" fmla="*/ 0 h 1669409"/>
              <a:gd name="connsiteX4" fmla="*/ 2638133 w 5805182"/>
              <a:gd name="connsiteY4" fmla="*/ 0 h 1669409"/>
              <a:gd name="connsiteX5" fmla="*/ 3225101 w 5805182"/>
              <a:gd name="connsiteY5" fmla="*/ 0 h 1669409"/>
              <a:gd name="connsiteX6" fmla="*/ 3870121 w 5805182"/>
              <a:gd name="connsiteY6" fmla="*/ 0 h 1669409"/>
              <a:gd name="connsiteX7" fmla="*/ 4573193 w 5805182"/>
              <a:gd name="connsiteY7" fmla="*/ 0 h 1669409"/>
              <a:gd name="connsiteX8" fmla="*/ 5805182 w 5805182"/>
              <a:gd name="connsiteY8" fmla="*/ 0 h 1669409"/>
              <a:gd name="connsiteX9" fmla="*/ 5805182 w 5805182"/>
              <a:gd name="connsiteY9" fmla="*/ 506387 h 1669409"/>
              <a:gd name="connsiteX10" fmla="*/ 5805182 w 5805182"/>
              <a:gd name="connsiteY10" fmla="*/ 1079551 h 1669409"/>
              <a:gd name="connsiteX11" fmla="*/ 5805182 w 5805182"/>
              <a:gd name="connsiteY11" fmla="*/ 1669409 h 1669409"/>
              <a:gd name="connsiteX12" fmla="*/ 5276265 w 5805182"/>
              <a:gd name="connsiteY12" fmla="*/ 1669409 h 1669409"/>
              <a:gd name="connsiteX13" fmla="*/ 4747349 w 5805182"/>
              <a:gd name="connsiteY13" fmla="*/ 1669409 h 1669409"/>
              <a:gd name="connsiteX14" fmla="*/ 4102329 w 5805182"/>
              <a:gd name="connsiteY14" fmla="*/ 1669409 h 1669409"/>
              <a:gd name="connsiteX15" fmla="*/ 3341205 w 5805182"/>
              <a:gd name="connsiteY15" fmla="*/ 1669409 h 1669409"/>
              <a:gd name="connsiteX16" fmla="*/ 2580081 w 5805182"/>
              <a:gd name="connsiteY16" fmla="*/ 1669409 h 1669409"/>
              <a:gd name="connsiteX17" fmla="*/ 1935061 w 5805182"/>
              <a:gd name="connsiteY17" fmla="*/ 1669409 h 1669409"/>
              <a:gd name="connsiteX18" fmla="*/ 1464196 w 5805182"/>
              <a:gd name="connsiteY18" fmla="*/ 1669409 h 1669409"/>
              <a:gd name="connsiteX19" fmla="*/ 819176 w 5805182"/>
              <a:gd name="connsiteY19" fmla="*/ 1669409 h 1669409"/>
              <a:gd name="connsiteX20" fmla="*/ 0 w 5805182"/>
              <a:gd name="connsiteY20" fmla="*/ 1669409 h 1669409"/>
              <a:gd name="connsiteX21" fmla="*/ 0 w 5805182"/>
              <a:gd name="connsiteY21" fmla="*/ 1079551 h 1669409"/>
              <a:gd name="connsiteX22" fmla="*/ 0 w 5805182"/>
              <a:gd name="connsiteY22" fmla="*/ 556470 h 1669409"/>
              <a:gd name="connsiteX23" fmla="*/ 0 w 5805182"/>
              <a:gd name="connsiteY23" fmla="*/ 0 h 16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5182" h="1669409" extrusionOk="0">
                <a:moveTo>
                  <a:pt x="0" y="0"/>
                </a:moveTo>
                <a:cubicBezTo>
                  <a:pt x="278082" y="11635"/>
                  <a:pt x="397207" y="-26486"/>
                  <a:pt x="586968" y="0"/>
                </a:cubicBezTo>
                <a:cubicBezTo>
                  <a:pt x="776729" y="26486"/>
                  <a:pt x="1002599" y="30906"/>
                  <a:pt x="1290040" y="0"/>
                </a:cubicBezTo>
                <a:cubicBezTo>
                  <a:pt x="1577481" y="-30906"/>
                  <a:pt x="1769814" y="14989"/>
                  <a:pt x="2051164" y="0"/>
                </a:cubicBezTo>
                <a:cubicBezTo>
                  <a:pt x="2332514" y="-14989"/>
                  <a:pt x="2475242" y="19751"/>
                  <a:pt x="2638133" y="0"/>
                </a:cubicBezTo>
                <a:cubicBezTo>
                  <a:pt x="2801024" y="-19751"/>
                  <a:pt x="3069811" y="4141"/>
                  <a:pt x="3225101" y="0"/>
                </a:cubicBezTo>
                <a:cubicBezTo>
                  <a:pt x="3380391" y="-4141"/>
                  <a:pt x="3658560" y="21912"/>
                  <a:pt x="3870121" y="0"/>
                </a:cubicBezTo>
                <a:cubicBezTo>
                  <a:pt x="4081682" y="-21912"/>
                  <a:pt x="4266537" y="-7066"/>
                  <a:pt x="4573193" y="0"/>
                </a:cubicBezTo>
                <a:cubicBezTo>
                  <a:pt x="4879849" y="7066"/>
                  <a:pt x="5332120" y="45242"/>
                  <a:pt x="5805182" y="0"/>
                </a:cubicBezTo>
                <a:cubicBezTo>
                  <a:pt x="5816269" y="229735"/>
                  <a:pt x="5825873" y="294116"/>
                  <a:pt x="5805182" y="506387"/>
                </a:cubicBezTo>
                <a:cubicBezTo>
                  <a:pt x="5784491" y="718658"/>
                  <a:pt x="5811710" y="909060"/>
                  <a:pt x="5805182" y="1079551"/>
                </a:cubicBezTo>
                <a:cubicBezTo>
                  <a:pt x="5798654" y="1250042"/>
                  <a:pt x="5833196" y="1434220"/>
                  <a:pt x="5805182" y="1669409"/>
                </a:cubicBezTo>
                <a:cubicBezTo>
                  <a:pt x="5549699" y="1648660"/>
                  <a:pt x="5514694" y="1680749"/>
                  <a:pt x="5276265" y="1669409"/>
                </a:cubicBezTo>
                <a:cubicBezTo>
                  <a:pt x="5037836" y="1658069"/>
                  <a:pt x="4915731" y="1647021"/>
                  <a:pt x="4747349" y="1669409"/>
                </a:cubicBezTo>
                <a:cubicBezTo>
                  <a:pt x="4578967" y="1691797"/>
                  <a:pt x="4236363" y="1676495"/>
                  <a:pt x="4102329" y="1669409"/>
                </a:cubicBezTo>
                <a:cubicBezTo>
                  <a:pt x="3968295" y="1662323"/>
                  <a:pt x="3493894" y="1638503"/>
                  <a:pt x="3341205" y="1669409"/>
                </a:cubicBezTo>
                <a:cubicBezTo>
                  <a:pt x="3188516" y="1700315"/>
                  <a:pt x="2930261" y="1699575"/>
                  <a:pt x="2580081" y="1669409"/>
                </a:cubicBezTo>
                <a:cubicBezTo>
                  <a:pt x="2229901" y="1639243"/>
                  <a:pt x="2162369" y="1691690"/>
                  <a:pt x="1935061" y="1669409"/>
                </a:cubicBezTo>
                <a:cubicBezTo>
                  <a:pt x="1707753" y="1647128"/>
                  <a:pt x="1580022" y="1650806"/>
                  <a:pt x="1464196" y="1669409"/>
                </a:cubicBezTo>
                <a:cubicBezTo>
                  <a:pt x="1348371" y="1688012"/>
                  <a:pt x="953141" y="1645657"/>
                  <a:pt x="819176" y="1669409"/>
                </a:cubicBezTo>
                <a:cubicBezTo>
                  <a:pt x="685211" y="1693161"/>
                  <a:pt x="329292" y="1652837"/>
                  <a:pt x="0" y="1669409"/>
                </a:cubicBezTo>
                <a:cubicBezTo>
                  <a:pt x="-23661" y="1507848"/>
                  <a:pt x="-1382" y="1224306"/>
                  <a:pt x="0" y="1079551"/>
                </a:cubicBezTo>
                <a:cubicBezTo>
                  <a:pt x="1382" y="934796"/>
                  <a:pt x="10197" y="796582"/>
                  <a:pt x="0" y="556470"/>
                </a:cubicBezTo>
                <a:cubicBezTo>
                  <a:pt x="-10197" y="316358"/>
                  <a:pt x="17219" y="1643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393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2F3404-C1B1-4B83-A3FD-F91F091A32E1}"/>
              </a:ext>
            </a:extLst>
          </p:cNvPr>
          <p:cNvGrpSpPr/>
          <p:nvPr/>
        </p:nvGrpSpPr>
        <p:grpSpPr>
          <a:xfrm>
            <a:off x="8161083" y="1491578"/>
            <a:ext cx="3971468" cy="3048251"/>
            <a:chOff x="8220532" y="1835231"/>
            <a:chExt cx="3619892" cy="2488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7D3BE4-F164-41B9-AD6A-AE1F30458BA8}"/>
                </a:ext>
              </a:extLst>
            </p:cNvPr>
            <p:cNvGrpSpPr/>
            <p:nvPr/>
          </p:nvGrpSpPr>
          <p:grpSpPr>
            <a:xfrm>
              <a:off x="8220532" y="2067236"/>
              <a:ext cx="3619892" cy="2108631"/>
              <a:chOff x="702787" y="3297344"/>
              <a:chExt cx="1573867" cy="1431823"/>
            </a:xfrm>
          </p:grpSpPr>
          <p:sp>
            <p:nvSpPr>
              <p:cNvPr id="10" name="Explosion: 8 Points 9">
                <a:extLst>
                  <a:ext uri="{FF2B5EF4-FFF2-40B4-BE49-F238E27FC236}">
                    <a16:creationId xmlns:a16="http://schemas.microsoft.com/office/drawing/2014/main" id="{F3029E8F-96A0-4A4A-A914-298A0F3DCDF0}"/>
                  </a:ext>
                </a:extLst>
              </p:cNvPr>
              <p:cNvSpPr/>
              <p:nvPr/>
            </p:nvSpPr>
            <p:spPr>
              <a:xfrm>
                <a:off x="702787" y="3297344"/>
                <a:ext cx="1573867" cy="1431823"/>
              </a:xfrm>
              <a:prstGeom prst="irregularSeal1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57D18-D83D-4D82-926B-E6840171B95D}"/>
                  </a:ext>
                </a:extLst>
              </p:cNvPr>
              <p:cNvSpPr txBox="1"/>
              <p:nvPr/>
            </p:nvSpPr>
            <p:spPr>
              <a:xfrm rot="21022874">
                <a:off x="1240512" y="3766094"/>
                <a:ext cx="497182" cy="39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Nyala" panose="02000504070300020003" pitchFamily="2" charset="0"/>
                  </a:rPr>
                  <a:t>gong</a:t>
                </a:r>
                <a:endParaRPr lang="en-CA" sz="4000" dirty="0">
                  <a:solidFill>
                    <a:schemeClr val="bg1"/>
                  </a:solidFill>
                  <a:latin typeface="Nyala" panose="02000504070300020003" pitchFamily="2" charset="0"/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16CD6-156B-4212-AED9-4A30F61CA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883" y="3836202"/>
              <a:ext cx="586771" cy="487734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208742-F220-41D6-B141-53D2F18E15B0}"/>
                </a:ext>
              </a:extLst>
            </p:cNvPr>
            <p:cNvCxnSpPr>
              <a:cxnSpLocks/>
            </p:cNvCxnSpPr>
            <p:nvPr/>
          </p:nvCxnSpPr>
          <p:spPr>
            <a:xfrm>
              <a:off x="8627141" y="1835231"/>
              <a:ext cx="583513" cy="558558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36FC07-7C78-4DFD-98AF-0F8E9BCB619B}"/>
              </a:ext>
            </a:extLst>
          </p:cNvPr>
          <p:cNvGrpSpPr/>
          <p:nvPr/>
        </p:nvGrpSpPr>
        <p:grpSpPr>
          <a:xfrm>
            <a:off x="4192419" y="1339737"/>
            <a:ext cx="2683079" cy="990987"/>
            <a:chOff x="3698867" y="1239721"/>
            <a:chExt cx="2683079" cy="9909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4C0978A-DDE9-4D89-9FE1-285905509FE0}"/>
                </a:ext>
              </a:extLst>
            </p:cNvPr>
            <p:cNvSpPr/>
            <p:nvPr/>
          </p:nvSpPr>
          <p:spPr>
            <a:xfrm>
              <a:off x="4084400" y="1457276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782953-22F2-4072-9D92-B00E04ABA58C}"/>
                </a:ext>
              </a:extLst>
            </p:cNvPr>
            <p:cNvSpPr/>
            <p:nvPr/>
          </p:nvSpPr>
          <p:spPr>
            <a:xfrm>
              <a:off x="5001957" y="1239722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E1AAC6-A6E9-448B-B5F8-19BB32441CB7}"/>
                </a:ext>
              </a:extLst>
            </p:cNvPr>
            <p:cNvSpPr/>
            <p:nvPr/>
          </p:nvSpPr>
          <p:spPr>
            <a:xfrm>
              <a:off x="4491626" y="192251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F8696-725D-45C8-8BC3-96FBB84725E3}"/>
                </a:ext>
              </a:extLst>
            </p:cNvPr>
            <p:cNvSpPr/>
            <p:nvPr/>
          </p:nvSpPr>
          <p:spPr>
            <a:xfrm>
              <a:off x="5252905" y="183523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0B6886-0A21-4FD3-B703-DEE4AD75C095}"/>
                </a:ext>
              </a:extLst>
            </p:cNvPr>
            <p:cNvSpPr/>
            <p:nvPr/>
          </p:nvSpPr>
          <p:spPr>
            <a:xfrm>
              <a:off x="6214166" y="153193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9A35A3-F142-427D-9A84-A6500E63418C}"/>
                </a:ext>
              </a:extLst>
            </p:cNvPr>
            <p:cNvSpPr/>
            <p:nvPr/>
          </p:nvSpPr>
          <p:spPr>
            <a:xfrm>
              <a:off x="3698867" y="207886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00AF39-A91C-467A-94E1-DF9419A1883E}"/>
                </a:ext>
              </a:extLst>
            </p:cNvPr>
            <p:cNvSpPr/>
            <p:nvPr/>
          </p:nvSpPr>
          <p:spPr>
            <a:xfrm>
              <a:off x="5794717" y="123972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A1FC5E8-BCF0-44AE-B4C0-2F6847360E32}"/>
              </a:ext>
            </a:extLst>
          </p:cNvPr>
          <p:cNvGrpSpPr/>
          <p:nvPr/>
        </p:nvGrpSpPr>
        <p:grpSpPr>
          <a:xfrm>
            <a:off x="3507575" y="1123844"/>
            <a:ext cx="2683079" cy="990987"/>
            <a:chOff x="3698867" y="1239721"/>
            <a:chExt cx="2683079" cy="9909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5DBC1FF-2625-4D5B-AAD9-18578293A0B4}"/>
                </a:ext>
              </a:extLst>
            </p:cNvPr>
            <p:cNvSpPr/>
            <p:nvPr/>
          </p:nvSpPr>
          <p:spPr>
            <a:xfrm>
              <a:off x="4084400" y="1457276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B8CABCD-5E67-4B5B-BE40-5D5BFB3FA580}"/>
                </a:ext>
              </a:extLst>
            </p:cNvPr>
            <p:cNvSpPr/>
            <p:nvPr/>
          </p:nvSpPr>
          <p:spPr>
            <a:xfrm>
              <a:off x="5001957" y="1239722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B81B1A-880D-451A-8DD5-4881F61B2E49}"/>
                </a:ext>
              </a:extLst>
            </p:cNvPr>
            <p:cNvSpPr/>
            <p:nvPr/>
          </p:nvSpPr>
          <p:spPr>
            <a:xfrm>
              <a:off x="4491626" y="192251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9DE067-F440-4C1A-8027-3A73CE1815C2}"/>
                </a:ext>
              </a:extLst>
            </p:cNvPr>
            <p:cNvSpPr/>
            <p:nvPr/>
          </p:nvSpPr>
          <p:spPr>
            <a:xfrm>
              <a:off x="5252905" y="183523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3AAA60-5DD9-41ED-BA5B-5EB8FC577097}"/>
                </a:ext>
              </a:extLst>
            </p:cNvPr>
            <p:cNvSpPr/>
            <p:nvPr/>
          </p:nvSpPr>
          <p:spPr>
            <a:xfrm>
              <a:off x="6214166" y="153193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9D7EEF-7CB1-4DFD-A36D-900248BDDB46}"/>
                </a:ext>
              </a:extLst>
            </p:cNvPr>
            <p:cNvSpPr/>
            <p:nvPr/>
          </p:nvSpPr>
          <p:spPr>
            <a:xfrm>
              <a:off x="3698867" y="2078867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CEE400-2BEA-4F09-9DB7-0B4D8DCD4F3F}"/>
                </a:ext>
              </a:extLst>
            </p:cNvPr>
            <p:cNvSpPr/>
            <p:nvPr/>
          </p:nvSpPr>
          <p:spPr>
            <a:xfrm>
              <a:off x="5794717" y="1239721"/>
              <a:ext cx="167780" cy="1518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066442-334B-482E-9D7E-2AA9BD381FA0}"/>
              </a:ext>
            </a:extLst>
          </p:cNvPr>
          <p:cNvGrpSpPr/>
          <p:nvPr/>
        </p:nvGrpSpPr>
        <p:grpSpPr>
          <a:xfrm>
            <a:off x="3699307" y="969117"/>
            <a:ext cx="2883254" cy="1440000"/>
            <a:chOff x="1510018" y="2684477"/>
            <a:chExt cx="2883254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CBB376-8F0E-4820-BE27-AB6490BBFABE}"/>
                </a:ext>
              </a:extLst>
            </p:cNvPr>
            <p:cNvSpPr/>
            <p:nvPr/>
          </p:nvSpPr>
          <p:spPr>
            <a:xfrm>
              <a:off x="151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9364" y="-11174"/>
                    <a:pt x="239286" y="-4373"/>
                    <a:pt x="360000" y="0"/>
                  </a:cubicBezTo>
                  <a:cubicBezTo>
                    <a:pt x="377005" y="135495"/>
                    <a:pt x="348290" y="208034"/>
                    <a:pt x="360000" y="360000"/>
                  </a:cubicBezTo>
                  <a:cubicBezTo>
                    <a:pt x="260579" y="360024"/>
                    <a:pt x="149127" y="346545"/>
                    <a:pt x="0" y="360000"/>
                  </a:cubicBezTo>
                  <a:cubicBezTo>
                    <a:pt x="-10710" y="203331"/>
                    <a:pt x="-2655" y="7805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5080" y="-9092"/>
                    <a:pt x="280108" y="7571"/>
                    <a:pt x="360000" y="0"/>
                  </a:cubicBezTo>
                  <a:cubicBezTo>
                    <a:pt x="372978" y="133357"/>
                    <a:pt x="350510" y="245361"/>
                    <a:pt x="360000" y="360000"/>
                  </a:cubicBezTo>
                  <a:cubicBezTo>
                    <a:pt x="219567" y="342120"/>
                    <a:pt x="129330" y="375963"/>
                    <a:pt x="0" y="360000"/>
                  </a:cubicBezTo>
                  <a:cubicBezTo>
                    <a:pt x="12934" y="202578"/>
                    <a:pt x="-9512" y="11540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6017217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3C4C18-B7A6-4AFB-9225-C52892A7B830}"/>
                </a:ext>
              </a:extLst>
            </p:cNvPr>
            <p:cNvSpPr/>
            <p:nvPr/>
          </p:nvSpPr>
          <p:spPr>
            <a:xfrm>
              <a:off x="187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064" y="-10751"/>
                    <a:pt x="252208" y="-3306"/>
                    <a:pt x="360000" y="0"/>
                  </a:cubicBezTo>
                  <a:cubicBezTo>
                    <a:pt x="369853" y="88731"/>
                    <a:pt x="371124" y="201251"/>
                    <a:pt x="360000" y="360000"/>
                  </a:cubicBezTo>
                  <a:cubicBezTo>
                    <a:pt x="222460" y="349271"/>
                    <a:pt x="135217" y="359110"/>
                    <a:pt x="0" y="360000"/>
                  </a:cubicBezTo>
                  <a:cubicBezTo>
                    <a:pt x="373" y="244580"/>
                    <a:pt x="-15676" y="16833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4733" y="-1782"/>
                    <a:pt x="268483" y="17683"/>
                    <a:pt x="360000" y="0"/>
                  </a:cubicBezTo>
                  <a:cubicBezTo>
                    <a:pt x="352132" y="170322"/>
                    <a:pt x="346840" y="218392"/>
                    <a:pt x="360000" y="360000"/>
                  </a:cubicBezTo>
                  <a:cubicBezTo>
                    <a:pt x="181383" y="345420"/>
                    <a:pt x="177460" y="356754"/>
                    <a:pt x="0" y="360000"/>
                  </a:cubicBezTo>
                  <a:cubicBezTo>
                    <a:pt x="-1257" y="252377"/>
                    <a:pt x="5960" y="12282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0306597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559A92-8C25-4E88-A7AA-AEA28CC4D4C2}"/>
                </a:ext>
              </a:extLst>
            </p:cNvPr>
            <p:cNvSpPr/>
            <p:nvPr/>
          </p:nvSpPr>
          <p:spPr>
            <a:xfrm>
              <a:off x="151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7008" y="2990"/>
                    <a:pt x="192580" y="-1919"/>
                    <a:pt x="360000" y="0"/>
                  </a:cubicBezTo>
                  <a:cubicBezTo>
                    <a:pt x="363450" y="91577"/>
                    <a:pt x="351754" y="275400"/>
                    <a:pt x="360000" y="360000"/>
                  </a:cubicBezTo>
                  <a:cubicBezTo>
                    <a:pt x="278327" y="356345"/>
                    <a:pt x="142844" y="346503"/>
                    <a:pt x="0" y="360000"/>
                  </a:cubicBezTo>
                  <a:cubicBezTo>
                    <a:pt x="-8947" y="255629"/>
                    <a:pt x="102" y="7979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04816" y="248"/>
                    <a:pt x="181347" y="-12980"/>
                    <a:pt x="360000" y="0"/>
                  </a:cubicBezTo>
                  <a:cubicBezTo>
                    <a:pt x="365170" y="157331"/>
                    <a:pt x="352925" y="285400"/>
                    <a:pt x="360000" y="360000"/>
                  </a:cubicBezTo>
                  <a:cubicBezTo>
                    <a:pt x="222258" y="375874"/>
                    <a:pt x="114161" y="361806"/>
                    <a:pt x="0" y="360000"/>
                  </a:cubicBezTo>
                  <a:cubicBezTo>
                    <a:pt x="10723" y="287894"/>
                    <a:pt x="2349" y="81613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8103247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22308E-C02D-45BF-A67D-C48609D05415}"/>
                </a:ext>
              </a:extLst>
            </p:cNvPr>
            <p:cNvSpPr/>
            <p:nvPr/>
          </p:nvSpPr>
          <p:spPr>
            <a:xfrm>
              <a:off x="187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9493" y="12443"/>
                    <a:pt x="189479" y="474"/>
                    <a:pt x="360000" y="0"/>
                  </a:cubicBezTo>
                  <a:cubicBezTo>
                    <a:pt x="365836" y="131528"/>
                    <a:pt x="342088" y="241014"/>
                    <a:pt x="360000" y="360000"/>
                  </a:cubicBezTo>
                  <a:cubicBezTo>
                    <a:pt x="253500" y="361172"/>
                    <a:pt x="148317" y="360852"/>
                    <a:pt x="0" y="360000"/>
                  </a:cubicBezTo>
                  <a:cubicBezTo>
                    <a:pt x="5072" y="223783"/>
                    <a:pt x="756" y="14353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8904" y="1419"/>
                    <a:pt x="254372" y="17060"/>
                    <a:pt x="360000" y="0"/>
                  </a:cubicBezTo>
                  <a:cubicBezTo>
                    <a:pt x="344675" y="118789"/>
                    <a:pt x="375549" y="261579"/>
                    <a:pt x="360000" y="360000"/>
                  </a:cubicBezTo>
                  <a:cubicBezTo>
                    <a:pt x="242105" y="352495"/>
                    <a:pt x="161881" y="357869"/>
                    <a:pt x="0" y="360000"/>
                  </a:cubicBezTo>
                  <a:cubicBezTo>
                    <a:pt x="6237" y="224720"/>
                    <a:pt x="1940" y="173280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3624136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6C01395-9B1F-4C6F-9C61-87785167CE2D}"/>
                </a:ext>
              </a:extLst>
            </p:cNvPr>
            <p:cNvSpPr/>
            <p:nvPr/>
          </p:nvSpPr>
          <p:spPr>
            <a:xfrm>
              <a:off x="223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8160" y="16214"/>
                    <a:pt x="261946" y="4874"/>
                    <a:pt x="360000" y="0"/>
                  </a:cubicBezTo>
                  <a:cubicBezTo>
                    <a:pt x="363346" y="105292"/>
                    <a:pt x="356679" y="277648"/>
                    <a:pt x="360000" y="360000"/>
                  </a:cubicBezTo>
                  <a:cubicBezTo>
                    <a:pt x="255685" y="347477"/>
                    <a:pt x="149440" y="374375"/>
                    <a:pt x="0" y="360000"/>
                  </a:cubicBezTo>
                  <a:cubicBezTo>
                    <a:pt x="10536" y="246316"/>
                    <a:pt x="-3168" y="13872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0919" y="-10913"/>
                    <a:pt x="184108" y="-2223"/>
                    <a:pt x="360000" y="0"/>
                  </a:cubicBezTo>
                  <a:cubicBezTo>
                    <a:pt x="374682" y="109395"/>
                    <a:pt x="346969" y="229226"/>
                    <a:pt x="360000" y="360000"/>
                  </a:cubicBezTo>
                  <a:cubicBezTo>
                    <a:pt x="213253" y="350330"/>
                    <a:pt x="122217" y="364279"/>
                    <a:pt x="0" y="360000"/>
                  </a:cubicBezTo>
                  <a:cubicBezTo>
                    <a:pt x="-4472" y="257943"/>
                    <a:pt x="-17063" y="16249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422015282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E5F827-6E28-4444-B9A2-8A7370609F70}"/>
                </a:ext>
              </a:extLst>
            </p:cNvPr>
            <p:cNvSpPr/>
            <p:nvPr/>
          </p:nvSpPr>
          <p:spPr>
            <a:xfrm>
              <a:off x="259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734" y="-12052"/>
                    <a:pt x="254027" y="-6050"/>
                    <a:pt x="360000" y="0"/>
                  </a:cubicBezTo>
                  <a:cubicBezTo>
                    <a:pt x="368316" y="149964"/>
                    <a:pt x="354228" y="216110"/>
                    <a:pt x="360000" y="360000"/>
                  </a:cubicBezTo>
                  <a:cubicBezTo>
                    <a:pt x="271796" y="369003"/>
                    <a:pt x="142041" y="375932"/>
                    <a:pt x="0" y="360000"/>
                  </a:cubicBezTo>
                  <a:cubicBezTo>
                    <a:pt x="4866" y="185494"/>
                    <a:pt x="17312" y="17911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1652" y="17428"/>
                    <a:pt x="224223" y="16175"/>
                    <a:pt x="360000" y="0"/>
                  </a:cubicBezTo>
                  <a:cubicBezTo>
                    <a:pt x="358596" y="80164"/>
                    <a:pt x="374321" y="283961"/>
                    <a:pt x="360000" y="360000"/>
                  </a:cubicBezTo>
                  <a:cubicBezTo>
                    <a:pt x="203995" y="372504"/>
                    <a:pt x="100809" y="360009"/>
                    <a:pt x="0" y="360000"/>
                  </a:cubicBezTo>
                  <a:cubicBezTo>
                    <a:pt x="-8392" y="218038"/>
                    <a:pt x="-5201" y="12423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64959452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DD728B-0A3B-49D3-AB44-CCC69A6CE3F1}"/>
                </a:ext>
              </a:extLst>
            </p:cNvPr>
            <p:cNvSpPr/>
            <p:nvPr/>
          </p:nvSpPr>
          <p:spPr>
            <a:xfrm>
              <a:off x="223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6058" y="-831"/>
                    <a:pt x="237804" y="-6798"/>
                    <a:pt x="360000" y="0"/>
                  </a:cubicBezTo>
                  <a:cubicBezTo>
                    <a:pt x="377547" y="74554"/>
                    <a:pt x="370754" y="225258"/>
                    <a:pt x="360000" y="360000"/>
                  </a:cubicBezTo>
                  <a:cubicBezTo>
                    <a:pt x="206760" y="352634"/>
                    <a:pt x="114501" y="374951"/>
                    <a:pt x="0" y="360000"/>
                  </a:cubicBezTo>
                  <a:cubicBezTo>
                    <a:pt x="17527" y="237590"/>
                    <a:pt x="-7712" y="11395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1454" y="518"/>
                    <a:pt x="183315" y="4508"/>
                    <a:pt x="360000" y="0"/>
                  </a:cubicBezTo>
                  <a:cubicBezTo>
                    <a:pt x="346688" y="152109"/>
                    <a:pt x="366604" y="247520"/>
                    <a:pt x="360000" y="360000"/>
                  </a:cubicBezTo>
                  <a:cubicBezTo>
                    <a:pt x="260920" y="365717"/>
                    <a:pt x="157811" y="344210"/>
                    <a:pt x="0" y="360000"/>
                  </a:cubicBezTo>
                  <a:cubicBezTo>
                    <a:pt x="4201" y="263677"/>
                    <a:pt x="-17817" y="14773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17365299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2B3EB4-20BD-4318-980D-409FFCCE0239}"/>
                </a:ext>
              </a:extLst>
            </p:cNvPr>
            <p:cNvSpPr/>
            <p:nvPr/>
          </p:nvSpPr>
          <p:spPr>
            <a:xfrm>
              <a:off x="259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81054" y="-16753"/>
                    <a:pt x="197966" y="14401"/>
                    <a:pt x="360000" y="0"/>
                  </a:cubicBezTo>
                  <a:cubicBezTo>
                    <a:pt x="346249" y="159581"/>
                    <a:pt x="348700" y="211269"/>
                    <a:pt x="360000" y="360000"/>
                  </a:cubicBezTo>
                  <a:cubicBezTo>
                    <a:pt x="220966" y="359557"/>
                    <a:pt x="85618" y="365191"/>
                    <a:pt x="0" y="360000"/>
                  </a:cubicBezTo>
                  <a:cubicBezTo>
                    <a:pt x="1415" y="266839"/>
                    <a:pt x="17143" y="9631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5235" y="12503"/>
                    <a:pt x="265106" y="-11259"/>
                    <a:pt x="360000" y="0"/>
                  </a:cubicBezTo>
                  <a:cubicBezTo>
                    <a:pt x="353958" y="142408"/>
                    <a:pt x="347495" y="183592"/>
                    <a:pt x="360000" y="360000"/>
                  </a:cubicBezTo>
                  <a:cubicBezTo>
                    <a:pt x="193240" y="344205"/>
                    <a:pt x="136799" y="375992"/>
                    <a:pt x="0" y="360000"/>
                  </a:cubicBezTo>
                  <a:cubicBezTo>
                    <a:pt x="16339" y="262143"/>
                    <a:pt x="1419" y="16895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547333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5F971D-9122-42BE-A468-09A5B3FC861C}"/>
                </a:ext>
              </a:extLst>
            </p:cNvPr>
            <p:cNvSpPr/>
            <p:nvPr/>
          </p:nvSpPr>
          <p:spPr>
            <a:xfrm>
              <a:off x="151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3092" y="-10429"/>
                    <a:pt x="283413" y="7717"/>
                    <a:pt x="360000" y="0"/>
                  </a:cubicBezTo>
                  <a:cubicBezTo>
                    <a:pt x="370866" y="128159"/>
                    <a:pt x="353368" y="182238"/>
                    <a:pt x="360000" y="360000"/>
                  </a:cubicBezTo>
                  <a:cubicBezTo>
                    <a:pt x="239530" y="376406"/>
                    <a:pt x="174747" y="350789"/>
                    <a:pt x="0" y="360000"/>
                  </a:cubicBezTo>
                  <a:cubicBezTo>
                    <a:pt x="3060" y="244832"/>
                    <a:pt x="17414" y="14742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5410" y="14860"/>
                    <a:pt x="244037" y="-2934"/>
                    <a:pt x="360000" y="0"/>
                  </a:cubicBezTo>
                  <a:cubicBezTo>
                    <a:pt x="355818" y="99772"/>
                    <a:pt x="374383" y="229479"/>
                    <a:pt x="360000" y="360000"/>
                  </a:cubicBezTo>
                  <a:cubicBezTo>
                    <a:pt x="206256" y="373586"/>
                    <a:pt x="123536" y="350553"/>
                    <a:pt x="0" y="360000"/>
                  </a:cubicBezTo>
                  <a:cubicBezTo>
                    <a:pt x="-7714" y="268457"/>
                    <a:pt x="5987" y="9284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5412784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0592E1-B97A-4868-AA7E-2C6B3F557ADA}"/>
                </a:ext>
              </a:extLst>
            </p:cNvPr>
            <p:cNvSpPr/>
            <p:nvPr/>
          </p:nvSpPr>
          <p:spPr>
            <a:xfrm>
              <a:off x="187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010" y="-17107"/>
                    <a:pt x="243367" y="-9207"/>
                    <a:pt x="360000" y="0"/>
                  </a:cubicBezTo>
                  <a:cubicBezTo>
                    <a:pt x="362404" y="123051"/>
                    <a:pt x="356032" y="194037"/>
                    <a:pt x="360000" y="360000"/>
                  </a:cubicBezTo>
                  <a:cubicBezTo>
                    <a:pt x="261411" y="350996"/>
                    <a:pt x="95969" y="377280"/>
                    <a:pt x="0" y="360000"/>
                  </a:cubicBezTo>
                  <a:cubicBezTo>
                    <a:pt x="10359" y="215461"/>
                    <a:pt x="10681" y="10809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5168" y="-17756"/>
                    <a:pt x="233805" y="-10413"/>
                    <a:pt x="360000" y="0"/>
                  </a:cubicBezTo>
                  <a:cubicBezTo>
                    <a:pt x="369450" y="158066"/>
                    <a:pt x="347269" y="241787"/>
                    <a:pt x="360000" y="360000"/>
                  </a:cubicBezTo>
                  <a:cubicBezTo>
                    <a:pt x="255367" y="342482"/>
                    <a:pt x="114568" y="346984"/>
                    <a:pt x="0" y="360000"/>
                  </a:cubicBezTo>
                  <a:cubicBezTo>
                    <a:pt x="5706" y="226668"/>
                    <a:pt x="-8762" y="130935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069129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B83182-EADF-458C-AA63-296D17FFE43C}"/>
                </a:ext>
              </a:extLst>
            </p:cNvPr>
            <p:cNvSpPr/>
            <p:nvPr/>
          </p:nvSpPr>
          <p:spPr>
            <a:xfrm>
              <a:off x="151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7810" y="-10138"/>
                    <a:pt x="208323" y="14260"/>
                    <a:pt x="360000" y="0"/>
                  </a:cubicBezTo>
                  <a:cubicBezTo>
                    <a:pt x="347132" y="128334"/>
                    <a:pt x="354901" y="236207"/>
                    <a:pt x="360000" y="360000"/>
                  </a:cubicBezTo>
                  <a:cubicBezTo>
                    <a:pt x="194731" y="365701"/>
                    <a:pt x="102861" y="348956"/>
                    <a:pt x="0" y="360000"/>
                  </a:cubicBezTo>
                  <a:cubicBezTo>
                    <a:pt x="9442" y="281687"/>
                    <a:pt x="-10841" y="72001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3377" y="-12378"/>
                    <a:pt x="223028" y="-4047"/>
                    <a:pt x="360000" y="0"/>
                  </a:cubicBezTo>
                  <a:cubicBezTo>
                    <a:pt x="349279" y="178014"/>
                    <a:pt x="374161" y="259596"/>
                    <a:pt x="360000" y="360000"/>
                  </a:cubicBezTo>
                  <a:cubicBezTo>
                    <a:pt x="184012" y="360396"/>
                    <a:pt x="78564" y="376254"/>
                    <a:pt x="0" y="360000"/>
                  </a:cubicBezTo>
                  <a:cubicBezTo>
                    <a:pt x="-8384" y="185842"/>
                    <a:pt x="-6234" y="13665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879390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60D18-5FF8-415A-BB76-BC2EAC49306E}"/>
                </a:ext>
              </a:extLst>
            </p:cNvPr>
            <p:cNvSpPr/>
            <p:nvPr/>
          </p:nvSpPr>
          <p:spPr>
            <a:xfrm>
              <a:off x="187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1601" y="14145"/>
                    <a:pt x="219712" y="-13381"/>
                    <a:pt x="360000" y="0"/>
                  </a:cubicBezTo>
                  <a:cubicBezTo>
                    <a:pt x="374107" y="124298"/>
                    <a:pt x="348456" y="201469"/>
                    <a:pt x="360000" y="360000"/>
                  </a:cubicBezTo>
                  <a:cubicBezTo>
                    <a:pt x="277195" y="357321"/>
                    <a:pt x="156080" y="371071"/>
                    <a:pt x="0" y="360000"/>
                  </a:cubicBezTo>
                  <a:cubicBezTo>
                    <a:pt x="1847" y="209951"/>
                    <a:pt x="-4729" y="17027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4221" y="3088"/>
                    <a:pt x="196445" y="-10696"/>
                    <a:pt x="360000" y="0"/>
                  </a:cubicBezTo>
                  <a:cubicBezTo>
                    <a:pt x="353307" y="96765"/>
                    <a:pt x="358348" y="190249"/>
                    <a:pt x="360000" y="360000"/>
                  </a:cubicBezTo>
                  <a:cubicBezTo>
                    <a:pt x="262827" y="369117"/>
                    <a:pt x="158123" y="356708"/>
                    <a:pt x="0" y="360000"/>
                  </a:cubicBezTo>
                  <a:cubicBezTo>
                    <a:pt x="-16704" y="199343"/>
                    <a:pt x="-6300" y="15938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41240829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C19E1B6-EF53-4002-AE30-605583D63505}"/>
                </a:ext>
              </a:extLst>
            </p:cNvPr>
            <p:cNvSpPr/>
            <p:nvPr/>
          </p:nvSpPr>
          <p:spPr>
            <a:xfrm>
              <a:off x="223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0877" y="-15213"/>
                    <a:pt x="239763" y="9394"/>
                    <a:pt x="360000" y="0"/>
                  </a:cubicBezTo>
                  <a:cubicBezTo>
                    <a:pt x="353829" y="132599"/>
                    <a:pt x="342622" y="209801"/>
                    <a:pt x="360000" y="360000"/>
                  </a:cubicBezTo>
                  <a:cubicBezTo>
                    <a:pt x="240759" y="377417"/>
                    <a:pt x="97047" y="358723"/>
                    <a:pt x="0" y="360000"/>
                  </a:cubicBezTo>
                  <a:cubicBezTo>
                    <a:pt x="-4844" y="261362"/>
                    <a:pt x="-2989" y="16144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5611" y="7936"/>
                    <a:pt x="255871" y="-3982"/>
                    <a:pt x="360000" y="0"/>
                  </a:cubicBezTo>
                  <a:cubicBezTo>
                    <a:pt x="350878" y="129226"/>
                    <a:pt x="355407" y="193064"/>
                    <a:pt x="360000" y="360000"/>
                  </a:cubicBezTo>
                  <a:cubicBezTo>
                    <a:pt x="230172" y="367810"/>
                    <a:pt x="153537" y="346566"/>
                    <a:pt x="0" y="360000"/>
                  </a:cubicBezTo>
                  <a:cubicBezTo>
                    <a:pt x="3568" y="245102"/>
                    <a:pt x="-5835" y="10812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86749267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5A4469-F599-4DC5-BB06-3CABB4395832}"/>
                </a:ext>
              </a:extLst>
            </p:cNvPr>
            <p:cNvSpPr/>
            <p:nvPr/>
          </p:nvSpPr>
          <p:spPr>
            <a:xfrm>
              <a:off x="259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1541" y="-10057"/>
                    <a:pt x="256703" y="-4475"/>
                    <a:pt x="360000" y="0"/>
                  </a:cubicBezTo>
                  <a:cubicBezTo>
                    <a:pt x="346192" y="147351"/>
                    <a:pt x="352992" y="246721"/>
                    <a:pt x="360000" y="360000"/>
                  </a:cubicBezTo>
                  <a:cubicBezTo>
                    <a:pt x="253057" y="362240"/>
                    <a:pt x="176294" y="376352"/>
                    <a:pt x="0" y="360000"/>
                  </a:cubicBezTo>
                  <a:cubicBezTo>
                    <a:pt x="8503" y="272771"/>
                    <a:pt x="4583" y="15720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3179" y="15633"/>
                    <a:pt x="187397" y="-3725"/>
                    <a:pt x="360000" y="0"/>
                  </a:cubicBezTo>
                  <a:cubicBezTo>
                    <a:pt x="364487" y="170246"/>
                    <a:pt x="365575" y="182799"/>
                    <a:pt x="360000" y="360000"/>
                  </a:cubicBezTo>
                  <a:cubicBezTo>
                    <a:pt x="214930" y="377717"/>
                    <a:pt x="90068" y="354291"/>
                    <a:pt x="0" y="360000"/>
                  </a:cubicBezTo>
                  <a:cubicBezTo>
                    <a:pt x="3203" y="256728"/>
                    <a:pt x="-13494" y="16785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2429805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3B16AE-9BE7-484D-B83D-755D1C51F817}"/>
                </a:ext>
              </a:extLst>
            </p:cNvPr>
            <p:cNvSpPr/>
            <p:nvPr/>
          </p:nvSpPr>
          <p:spPr>
            <a:xfrm>
              <a:off x="223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3867" y="7114"/>
                    <a:pt x="201520" y="1975"/>
                    <a:pt x="360000" y="0"/>
                  </a:cubicBezTo>
                  <a:cubicBezTo>
                    <a:pt x="344735" y="110372"/>
                    <a:pt x="345467" y="224698"/>
                    <a:pt x="360000" y="360000"/>
                  </a:cubicBezTo>
                  <a:cubicBezTo>
                    <a:pt x="250528" y="348483"/>
                    <a:pt x="159101" y="376429"/>
                    <a:pt x="0" y="360000"/>
                  </a:cubicBezTo>
                  <a:cubicBezTo>
                    <a:pt x="12680" y="244562"/>
                    <a:pt x="17354" y="720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4833" y="-16470"/>
                    <a:pt x="201760" y="-4246"/>
                    <a:pt x="360000" y="0"/>
                  </a:cubicBezTo>
                  <a:cubicBezTo>
                    <a:pt x="345947" y="111806"/>
                    <a:pt x="348130" y="240864"/>
                    <a:pt x="360000" y="360000"/>
                  </a:cubicBezTo>
                  <a:cubicBezTo>
                    <a:pt x="285356" y="352041"/>
                    <a:pt x="111951" y="344850"/>
                    <a:pt x="0" y="360000"/>
                  </a:cubicBezTo>
                  <a:cubicBezTo>
                    <a:pt x="-4990" y="184988"/>
                    <a:pt x="-13620" y="17958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9348717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9FA2D25-7D9A-4BD8-84A2-4A71A16873FE}"/>
                </a:ext>
              </a:extLst>
            </p:cNvPr>
            <p:cNvSpPr/>
            <p:nvPr/>
          </p:nvSpPr>
          <p:spPr>
            <a:xfrm>
              <a:off x="259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4752" y="4184"/>
                    <a:pt x="242308" y="-16930"/>
                    <a:pt x="360000" y="0"/>
                  </a:cubicBezTo>
                  <a:cubicBezTo>
                    <a:pt x="347130" y="85052"/>
                    <a:pt x="363049" y="250706"/>
                    <a:pt x="360000" y="360000"/>
                  </a:cubicBezTo>
                  <a:cubicBezTo>
                    <a:pt x="282843" y="374994"/>
                    <a:pt x="125413" y="352878"/>
                    <a:pt x="0" y="360000"/>
                  </a:cubicBezTo>
                  <a:cubicBezTo>
                    <a:pt x="-3582" y="208743"/>
                    <a:pt x="-5041" y="1047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1402" y="-3617"/>
                    <a:pt x="183505" y="8989"/>
                    <a:pt x="360000" y="0"/>
                  </a:cubicBezTo>
                  <a:cubicBezTo>
                    <a:pt x="363688" y="147535"/>
                    <a:pt x="358964" y="281464"/>
                    <a:pt x="360000" y="360000"/>
                  </a:cubicBezTo>
                  <a:cubicBezTo>
                    <a:pt x="251508" y="345940"/>
                    <a:pt x="167556" y="358208"/>
                    <a:pt x="0" y="360000"/>
                  </a:cubicBezTo>
                  <a:cubicBezTo>
                    <a:pt x="15756" y="180427"/>
                    <a:pt x="-8166" y="10286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39597351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5DDA8-BB44-4E06-87DC-337ECD21B5B8}"/>
                </a:ext>
              </a:extLst>
            </p:cNvPr>
            <p:cNvSpPr/>
            <p:nvPr/>
          </p:nvSpPr>
          <p:spPr>
            <a:xfrm>
              <a:off x="295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55951" y="-15555"/>
                    <a:pt x="202637" y="16009"/>
                    <a:pt x="360000" y="0"/>
                  </a:cubicBezTo>
                  <a:cubicBezTo>
                    <a:pt x="361231" y="91618"/>
                    <a:pt x="350016" y="231391"/>
                    <a:pt x="360000" y="360000"/>
                  </a:cubicBezTo>
                  <a:cubicBezTo>
                    <a:pt x="201762" y="354112"/>
                    <a:pt x="75502" y="368107"/>
                    <a:pt x="0" y="360000"/>
                  </a:cubicBezTo>
                  <a:cubicBezTo>
                    <a:pt x="6216" y="207096"/>
                    <a:pt x="14108" y="11299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3014" y="2611"/>
                    <a:pt x="255874" y="12739"/>
                    <a:pt x="360000" y="0"/>
                  </a:cubicBezTo>
                  <a:cubicBezTo>
                    <a:pt x="344991" y="110370"/>
                    <a:pt x="344385" y="265999"/>
                    <a:pt x="360000" y="360000"/>
                  </a:cubicBezTo>
                  <a:cubicBezTo>
                    <a:pt x="279945" y="367462"/>
                    <a:pt x="92384" y="370375"/>
                    <a:pt x="0" y="360000"/>
                  </a:cubicBezTo>
                  <a:cubicBezTo>
                    <a:pt x="13811" y="287873"/>
                    <a:pt x="8157" y="9340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813990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1CB1DA-21F2-483F-A456-9EBB6D235243}"/>
                </a:ext>
              </a:extLst>
            </p:cNvPr>
            <p:cNvSpPr/>
            <p:nvPr/>
          </p:nvSpPr>
          <p:spPr>
            <a:xfrm>
              <a:off x="331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3591" y="16037"/>
                    <a:pt x="181590" y="-15607"/>
                    <a:pt x="360000" y="0"/>
                  </a:cubicBezTo>
                  <a:cubicBezTo>
                    <a:pt x="353607" y="84808"/>
                    <a:pt x="352364" y="238576"/>
                    <a:pt x="360000" y="360000"/>
                  </a:cubicBezTo>
                  <a:cubicBezTo>
                    <a:pt x="263313" y="377866"/>
                    <a:pt x="137167" y="354351"/>
                    <a:pt x="0" y="360000"/>
                  </a:cubicBezTo>
                  <a:cubicBezTo>
                    <a:pt x="6451" y="193457"/>
                    <a:pt x="17418" y="15923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3374" y="-5272"/>
                    <a:pt x="276594" y="-9987"/>
                    <a:pt x="360000" y="0"/>
                  </a:cubicBezTo>
                  <a:cubicBezTo>
                    <a:pt x="360115" y="167478"/>
                    <a:pt x="345069" y="230814"/>
                    <a:pt x="360000" y="360000"/>
                  </a:cubicBezTo>
                  <a:cubicBezTo>
                    <a:pt x="184868" y="361603"/>
                    <a:pt x="163519" y="353052"/>
                    <a:pt x="0" y="360000"/>
                  </a:cubicBezTo>
                  <a:cubicBezTo>
                    <a:pt x="3074" y="200688"/>
                    <a:pt x="-6269" y="13375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38427588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7B279D-4B62-4A6B-8F1A-ED036CDC03D9}"/>
                </a:ext>
              </a:extLst>
            </p:cNvPr>
            <p:cNvSpPr/>
            <p:nvPr/>
          </p:nvSpPr>
          <p:spPr>
            <a:xfrm>
              <a:off x="295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4360" y="16685"/>
                    <a:pt x="226632" y="14092"/>
                    <a:pt x="360000" y="0"/>
                  </a:cubicBezTo>
                  <a:cubicBezTo>
                    <a:pt x="374631" y="90032"/>
                    <a:pt x="355122" y="270394"/>
                    <a:pt x="360000" y="360000"/>
                  </a:cubicBezTo>
                  <a:cubicBezTo>
                    <a:pt x="244374" y="377573"/>
                    <a:pt x="143296" y="374918"/>
                    <a:pt x="0" y="360000"/>
                  </a:cubicBezTo>
                  <a:cubicBezTo>
                    <a:pt x="1953" y="233484"/>
                    <a:pt x="6538" y="9531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7922" y="-17057"/>
                    <a:pt x="277510" y="16775"/>
                    <a:pt x="360000" y="0"/>
                  </a:cubicBezTo>
                  <a:cubicBezTo>
                    <a:pt x="373436" y="143998"/>
                    <a:pt x="355598" y="211079"/>
                    <a:pt x="360000" y="360000"/>
                  </a:cubicBezTo>
                  <a:cubicBezTo>
                    <a:pt x="195630" y="374028"/>
                    <a:pt x="179764" y="373622"/>
                    <a:pt x="0" y="360000"/>
                  </a:cubicBezTo>
                  <a:cubicBezTo>
                    <a:pt x="8563" y="278319"/>
                    <a:pt x="-2594" y="112603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7736413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E60FF0-1DBD-4701-B51E-834F420E5ECE}"/>
                </a:ext>
              </a:extLst>
            </p:cNvPr>
            <p:cNvSpPr/>
            <p:nvPr/>
          </p:nvSpPr>
          <p:spPr>
            <a:xfrm>
              <a:off x="331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7371" y="10813"/>
                    <a:pt x="282198" y="-14186"/>
                    <a:pt x="360000" y="0"/>
                  </a:cubicBezTo>
                  <a:cubicBezTo>
                    <a:pt x="358930" y="130265"/>
                    <a:pt x="346873" y="214138"/>
                    <a:pt x="360000" y="360000"/>
                  </a:cubicBezTo>
                  <a:cubicBezTo>
                    <a:pt x="209074" y="366358"/>
                    <a:pt x="159457" y="350120"/>
                    <a:pt x="0" y="360000"/>
                  </a:cubicBezTo>
                  <a:cubicBezTo>
                    <a:pt x="5337" y="243162"/>
                    <a:pt x="6208" y="14715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7236" y="-16184"/>
                    <a:pt x="180005" y="-10656"/>
                    <a:pt x="360000" y="0"/>
                  </a:cubicBezTo>
                  <a:cubicBezTo>
                    <a:pt x="342721" y="95369"/>
                    <a:pt x="367217" y="207935"/>
                    <a:pt x="360000" y="360000"/>
                  </a:cubicBezTo>
                  <a:cubicBezTo>
                    <a:pt x="218693" y="353270"/>
                    <a:pt x="101464" y="361658"/>
                    <a:pt x="0" y="360000"/>
                  </a:cubicBezTo>
                  <a:cubicBezTo>
                    <a:pt x="12838" y="274387"/>
                    <a:pt x="-14645" y="17490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1047484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3C1366-CDFA-45AC-8D00-19F26D6DAADD}"/>
                </a:ext>
              </a:extLst>
            </p:cNvPr>
            <p:cNvSpPr/>
            <p:nvPr/>
          </p:nvSpPr>
          <p:spPr>
            <a:xfrm>
              <a:off x="367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8228" y="-12032"/>
                    <a:pt x="264896" y="5078"/>
                    <a:pt x="360000" y="0"/>
                  </a:cubicBezTo>
                  <a:cubicBezTo>
                    <a:pt x="377641" y="158681"/>
                    <a:pt x="355813" y="282586"/>
                    <a:pt x="360000" y="360000"/>
                  </a:cubicBezTo>
                  <a:cubicBezTo>
                    <a:pt x="195838" y="376043"/>
                    <a:pt x="76190" y="358900"/>
                    <a:pt x="0" y="360000"/>
                  </a:cubicBezTo>
                  <a:cubicBezTo>
                    <a:pt x="4613" y="209525"/>
                    <a:pt x="-15095" y="11944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0574" y="-10712"/>
                    <a:pt x="287134" y="7815"/>
                    <a:pt x="360000" y="0"/>
                  </a:cubicBezTo>
                  <a:cubicBezTo>
                    <a:pt x="354706" y="96267"/>
                    <a:pt x="346002" y="204589"/>
                    <a:pt x="360000" y="360000"/>
                  </a:cubicBezTo>
                  <a:cubicBezTo>
                    <a:pt x="249821" y="352328"/>
                    <a:pt x="97866" y="352778"/>
                    <a:pt x="0" y="360000"/>
                  </a:cubicBezTo>
                  <a:cubicBezTo>
                    <a:pt x="8588" y="284248"/>
                    <a:pt x="-14836" y="8219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88721164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1E81BF-D0F3-4D77-94DC-7150AB663114}"/>
                </a:ext>
              </a:extLst>
            </p:cNvPr>
            <p:cNvSpPr/>
            <p:nvPr/>
          </p:nvSpPr>
          <p:spPr>
            <a:xfrm>
              <a:off x="403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8613" y="8356"/>
                    <a:pt x="219224" y="-2060"/>
                    <a:pt x="360000" y="0"/>
                  </a:cubicBezTo>
                  <a:cubicBezTo>
                    <a:pt x="367879" y="105546"/>
                    <a:pt x="347125" y="264783"/>
                    <a:pt x="360000" y="360000"/>
                  </a:cubicBezTo>
                  <a:cubicBezTo>
                    <a:pt x="268474" y="364596"/>
                    <a:pt x="163687" y="342615"/>
                    <a:pt x="0" y="360000"/>
                  </a:cubicBezTo>
                  <a:cubicBezTo>
                    <a:pt x="-10157" y="206339"/>
                    <a:pt x="-4200" y="16111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82137" y="9071"/>
                    <a:pt x="241381" y="-1929"/>
                    <a:pt x="360000" y="0"/>
                  </a:cubicBezTo>
                  <a:cubicBezTo>
                    <a:pt x="348756" y="79764"/>
                    <a:pt x="377563" y="219400"/>
                    <a:pt x="360000" y="360000"/>
                  </a:cubicBezTo>
                  <a:cubicBezTo>
                    <a:pt x="186878" y="356977"/>
                    <a:pt x="157859" y="354716"/>
                    <a:pt x="0" y="360000"/>
                  </a:cubicBezTo>
                  <a:cubicBezTo>
                    <a:pt x="10241" y="219720"/>
                    <a:pt x="5872" y="15261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50469395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ED33D2-3BB0-499F-8A17-7128336140FC}"/>
                </a:ext>
              </a:extLst>
            </p:cNvPr>
            <p:cNvSpPr/>
            <p:nvPr/>
          </p:nvSpPr>
          <p:spPr>
            <a:xfrm>
              <a:off x="367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7703" y="-5653"/>
                    <a:pt x="201867" y="2125"/>
                    <a:pt x="360000" y="0"/>
                  </a:cubicBezTo>
                  <a:cubicBezTo>
                    <a:pt x="366100" y="75980"/>
                    <a:pt x="361376" y="224861"/>
                    <a:pt x="360000" y="360000"/>
                  </a:cubicBezTo>
                  <a:cubicBezTo>
                    <a:pt x="182086" y="354464"/>
                    <a:pt x="104297" y="374481"/>
                    <a:pt x="0" y="360000"/>
                  </a:cubicBezTo>
                  <a:cubicBezTo>
                    <a:pt x="15466" y="205816"/>
                    <a:pt x="4473" y="15915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2618" y="3511"/>
                    <a:pt x="236966" y="13204"/>
                    <a:pt x="360000" y="0"/>
                  </a:cubicBezTo>
                  <a:cubicBezTo>
                    <a:pt x="353348" y="86362"/>
                    <a:pt x="353247" y="228871"/>
                    <a:pt x="360000" y="360000"/>
                  </a:cubicBezTo>
                  <a:cubicBezTo>
                    <a:pt x="227385" y="372888"/>
                    <a:pt x="92784" y="356156"/>
                    <a:pt x="0" y="360000"/>
                  </a:cubicBezTo>
                  <a:cubicBezTo>
                    <a:pt x="3730" y="210162"/>
                    <a:pt x="10134" y="15468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40830614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673EFA9-E4F8-4F81-B980-9EC34E108708}"/>
                </a:ext>
              </a:extLst>
            </p:cNvPr>
            <p:cNvSpPr/>
            <p:nvPr/>
          </p:nvSpPr>
          <p:spPr>
            <a:xfrm>
              <a:off x="403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7613" y="13757"/>
                    <a:pt x="286186" y="10090"/>
                    <a:pt x="360000" y="0"/>
                  </a:cubicBezTo>
                  <a:cubicBezTo>
                    <a:pt x="351977" y="136435"/>
                    <a:pt x="347246" y="245271"/>
                    <a:pt x="360000" y="360000"/>
                  </a:cubicBezTo>
                  <a:cubicBezTo>
                    <a:pt x="238206" y="351971"/>
                    <a:pt x="177009" y="354008"/>
                    <a:pt x="0" y="360000"/>
                  </a:cubicBezTo>
                  <a:cubicBezTo>
                    <a:pt x="911" y="279078"/>
                    <a:pt x="-12366" y="131017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0658" y="3633"/>
                    <a:pt x="277426" y="5799"/>
                    <a:pt x="360000" y="0"/>
                  </a:cubicBezTo>
                  <a:cubicBezTo>
                    <a:pt x="373614" y="178629"/>
                    <a:pt x="345474" y="260680"/>
                    <a:pt x="360000" y="360000"/>
                  </a:cubicBezTo>
                  <a:cubicBezTo>
                    <a:pt x="241542" y="358888"/>
                    <a:pt x="174944" y="369253"/>
                    <a:pt x="0" y="360000"/>
                  </a:cubicBezTo>
                  <a:cubicBezTo>
                    <a:pt x="-9548" y="261240"/>
                    <a:pt x="-15593" y="8592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422851153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0B47B5-7F57-43BE-88BA-F95975A064D3}"/>
                </a:ext>
              </a:extLst>
            </p:cNvPr>
            <p:cNvSpPr/>
            <p:nvPr/>
          </p:nvSpPr>
          <p:spPr>
            <a:xfrm>
              <a:off x="295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0824" y="13243"/>
                    <a:pt x="254542" y="8903"/>
                    <a:pt x="360000" y="0"/>
                  </a:cubicBezTo>
                  <a:cubicBezTo>
                    <a:pt x="371592" y="134041"/>
                    <a:pt x="353763" y="254462"/>
                    <a:pt x="360000" y="360000"/>
                  </a:cubicBezTo>
                  <a:cubicBezTo>
                    <a:pt x="203912" y="349805"/>
                    <a:pt x="98865" y="375718"/>
                    <a:pt x="0" y="360000"/>
                  </a:cubicBezTo>
                  <a:cubicBezTo>
                    <a:pt x="14400" y="282750"/>
                    <a:pt x="9951" y="84329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8120" y="-3562"/>
                    <a:pt x="242930" y="-11862"/>
                    <a:pt x="360000" y="0"/>
                  </a:cubicBezTo>
                  <a:cubicBezTo>
                    <a:pt x="373910" y="175877"/>
                    <a:pt x="345378" y="260283"/>
                    <a:pt x="360000" y="360000"/>
                  </a:cubicBezTo>
                  <a:cubicBezTo>
                    <a:pt x="284757" y="355294"/>
                    <a:pt x="159968" y="348959"/>
                    <a:pt x="0" y="360000"/>
                  </a:cubicBezTo>
                  <a:cubicBezTo>
                    <a:pt x="1547" y="192127"/>
                    <a:pt x="-10040" y="164825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7660420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5E8CDD9-AB85-47FF-9A66-7263629D8A6D}"/>
                </a:ext>
              </a:extLst>
            </p:cNvPr>
            <p:cNvSpPr/>
            <p:nvPr/>
          </p:nvSpPr>
          <p:spPr>
            <a:xfrm>
              <a:off x="331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8442" y="-7764"/>
                    <a:pt x="262860" y="-5712"/>
                    <a:pt x="360000" y="0"/>
                  </a:cubicBezTo>
                  <a:cubicBezTo>
                    <a:pt x="345087" y="136531"/>
                    <a:pt x="348990" y="252769"/>
                    <a:pt x="360000" y="360000"/>
                  </a:cubicBezTo>
                  <a:cubicBezTo>
                    <a:pt x="238406" y="343272"/>
                    <a:pt x="85939" y="358706"/>
                    <a:pt x="0" y="360000"/>
                  </a:cubicBezTo>
                  <a:cubicBezTo>
                    <a:pt x="12244" y="262383"/>
                    <a:pt x="-69" y="16096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3338" y="-14559"/>
                    <a:pt x="215700" y="-13963"/>
                    <a:pt x="360000" y="0"/>
                  </a:cubicBezTo>
                  <a:cubicBezTo>
                    <a:pt x="354100" y="92177"/>
                    <a:pt x="358643" y="239032"/>
                    <a:pt x="360000" y="360000"/>
                  </a:cubicBezTo>
                  <a:cubicBezTo>
                    <a:pt x="232968" y="354144"/>
                    <a:pt x="90044" y="366262"/>
                    <a:pt x="0" y="360000"/>
                  </a:cubicBezTo>
                  <a:cubicBezTo>
                    <a:pt x="4594" y="282557"/>
                    <a:pt x="-4461" y="146790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71852419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AED69A-02B8-40DA-B510-19E9FB4DFBF2}"/>
                </a:ext>
              </a:extLst>
            </p:cNvPr>
            <p:cNvSpPr/>
            <p:nvPr/>
          </p:nvSpPr>
          <p:spPr>
            <a:xfrm>
              <a:off x="295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2300" y="-5186"/>
                    <a:pt x="211563" y="15994"/>
                    <a:pt x="360000" y="0"/>
                  </a:cubicBezTo>
                  <a:cubicBezTo>
                    <a:pt x="352020" y="100520"/>
                    <a:pt x="362566" y="265048"/>
                    <a:pt x="360000" y="360000"/>
                  </a:cubicBezTo>
                  <a:cubicBezTo>
                    <a:pt x="215407" y="343696"/>
                    <a:pt x="167710" y="354907"/>
                    <a:pt x="0" y="360000"/>
                  </a:cubicBezTo>
                  <a:cubicBezTo>
                    <a:pt x="12370" y="252851"/>
                    <a:pt x="3428" y="163567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6837" y="-10388"/>
                    <a:pt x="233264" y="-12076"/>
                    <a:pt x="360000" y="0"/>
                  </a:cubicBezTo>
                  <a:cubicBezTo>
                    <a:pt x="344337" y="136342"/>
                    <a:pt x="374092" y="229752"/>
                    <a:pt x="360000" y="360000"/>
                  </a:cubicBezTo>
                  <a:cubicBezTo>
                    <a:pt x="235822" y="373424"/>
                    <a:pt x="114649" y="356227"/>
                    <a:pt x="0" y="360000"/>
                  </a:cubicBezTo>
                  <a:cubicBezTo>
                    <a:pt x="5529" y="222665"/>
                    <a:pt x="-12760" y="10407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96732672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6B5781-B504-4CDC-9FC6-AA488AB6BC81}"/>
                </a:ext>
              </a:extLst>
            </p:cNvPr>
            <p:cNvSpPr/>
            <p:nvPr/>
          </p:nvSpPr>
          <p:spPr>
            <a:xfrm>
              <a:off x="331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7665" y="31"/>
                    <a:pt x="206145" y="6114"/>
                    <a:pt x="360000" y="0"/>
                  </a:cubicBezTo>
                  <a:cubicBezTo>
                    <a:pt x="351099" y="150412"/>
                    <a:pt x="350194" y="208910"/>
                    <a:pt x="360000" y="360000"/>
                  </a:cubicBezTo>
                  <a:cubicBezTo>
                    <a:pt x="225892" y="371917"/>
                    <a:pt x="97573" y="369526"/>
                    <a:pt x="0" y="360000"/>
                  </a:cubicBezTo>
                  <a:cubicBezTo>
                    <a:pt x="-7098" y="243356"/>
                    <a:pt x="-16692" y="929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9353" y="-771"/>
                    <a:pt x="266542" y="-11545"/>
                    <a:pt x="360000" y="0"/>
                  </a:cubicBezTo>
                  <a:cubicBezTo>
                    <a:pt x="359354" y="117810"/>
                    <a:pt x="367207" y="221041"/>
                    <a:pt x="360000" y="360000"/>
                  </a:cubicBezTo>
                  <a:cubicBezTo>
                    <a:pt x="203591" y="342591"/>
                    <a:pt x="175333" y="358348"/>
                    <a:pt x="0" y="360000"/>
                  </a:cubicBezTo>
                  <a:cubicBezTo>
                    <a:pt x="-8923" y="187503"/>
                    <a:pt x="5037" y="14010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9884743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FC9DDB-E979-43C8-8B20-B4AD5781B092}"/>
                </a:ext>
              </a:extLst>
            </p:cNvPr>
            <p:cNvSpPr/>
            <p:nvPr/>
          </p:nvSpPr>
          <p:spPr>
            <a:xfrm>
              <a:off x="367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85884" y="15297"/>
                    <a:pt x="237144" y="-1666"/>
                    <a:pt x="360000" y="0"/>
                  </a:cubicBezTo>
                  <a:cubicBezTo>
                    <a:pt x="364614" y="117625"/>
                    <a:pt x="343285" y="193583"/>
                    <a:pt x="360000" y="360000"/>
                  </a:cubicBezTo>
                  <a:cubicBezTo>
                    <a:pt x="197636" y="367220"/>
                    <a:pt x="170749" y="352965"/>
                    <a:pt x="0" y="360000"/>
                  </a:cubicBezTo>
                  <a:cubicBezTo>
                    <a:pt x="15335" y="286914"/>
                    <a:pt x="-11582" y="11371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7156" y="3731"/>
                    <a:pt x="285814" y="7678"/>
                    <a:pt x="360000" y="0"/>
                  </a:cubicBezTo>
                  <a:cubicBezTo>
                    <a:pt x="370501" y="91423"/>
                    <a:pt x="364766" y="256256"/>
                    <a:pt x="360000" y="360000"/>
                  </a:cubicBezTo>
                  <a:cubicBezTo>
                    <a:pt x="252409" y="359406"/>
                    <a:pt x="149617" y="367762"/>
                    <a:pt x="0" y="360000"/>
                  </a:cubicBezTo>
                  <a:cubicBezTo>
                    <a:pt x="8729" y="224050"/>
                    <a:pt x="-8700" y="8679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9686220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B76962-00F2-470A-B052-CA5C8E914AFA}"/>
                </a:ext>
              </a:extLst>
            </p:cNvPr>
            <p:cNvSpPr/>
            <p:nvPr/>
          </p:nvSpPr>
          <p:spPr>
            <a:xfrm>
              <a:off x="403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5898" y="12598"/>
                    <a:pt x="226129" y="-13447"/>
                    <a:pt x="360000" y="0"/>
                  </a:cubicBezTo>
                  <a:cubicBezTo>
                    <a:pt x="355114" y="74354"/>
                    <a:pt x="349544" y="213464"/>
                    <a:pt x="360000" y="360000"/>
                  </a:cubicBezTo>
                  <a:cubicBezTo>
                    <a:pt x="257418" y="359607"/>
                    <a:pt x="168624" y="353916"/>
                    <a:pt x="0" y="360000"/>
                  </a:cubicBezTo>
                  <a:cubicBezTo>
                    <a:pt x="-12933" y="264394"/>
                    <a:pt x="-707" y="9001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2863" y="-8976"/>
                    <a:pt x="207070" y="-6872"/>
                    <a:pt x="360000" y="0"/>
                  </a:cubicBezTo>
                  <a:cubicBezTo>
                    <a:pt x="377418" y="149362"/>
                    <a:pt x="365467" y="202043"/>
                    <a:pt x="360000" y="360000"/>
                  </a:cubicBezTo>
                  <a:cubicBezTo>
                    <a:pt x="282360" y="343758"/>
                    <a:pt x="157704" y="343396"/>
                    <a:pt x="0" y="360000"/>
                  </a:cubicBezTo>
                  <a:cubicBezTo>
                    <a:pt x="569" y="225738"/>
                    <a:pt x="17466" y="8304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7816678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E07B9FA-D45D-4881-ABB5-9C45F78BE76A}"/>
                </a:ext>
              </a:extLst>
            </p:cNvPr>
            <p:cNvSpPr/>
            <p:nvPr/>
          </p:nvSpPr>
          <p:spPr>
            <a:xfrm>
              <a:off x="367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03038" y="17206"/>
                    <a:pt x="250590" y="-16849"/>
                    <a:pt x="360000" y="0"/>
                  </a:cubicBezTo>
                  <a:cubicBezTo>
                    <a:pt x="344825" y="97560"/>
                    <a:pt x="367057" y="219370"/>
                    <a:pt x="360000" y="360000"/>
                  </a:cubicBezTo>
                  <a:cubicBezTo>
                    <a:pt x="231801" y="372812"/>
                    <a:pt x="106819" y="346633"/>
                    <a:pt x="0" y="360000"/>
                  </a:cubicBezTo>
                  <a:cubicBezTo>
                    <a:pt x="9367" y="246659"/>
                    <a:pt x="458" y="108905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3243" y="-16865"/>
                    <a:pt x="251699" y="4211"/>
                    <a:pt x="360000" y="0"/>
                  </a:cubicBezTo>
                  <a:cubicBezTo>
                    <a:pt x="343919" y="115089"/>
                    <a:pt x="374445" y="207797"/>
                    <a:pt x="360000" y="360000"/>
                  </a:cubicBezTo>
                  <a:cubicBezTo>
                    <a:pt x="271881" y="360368"/>
                    <a:pt x="77242" y="356320"/>
                    <a:pt x="0" y="360000"/>
                  </a:cubicBezTo>
                  <a:cubicBezTo>
                    <a:pt x="14772" y="229816"/>
                    <a:pt x="11641" y="12786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1370143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BDAF928-44CE-47C7-9BCE-787A0D83835C}"/>
                </a:ext>
              </a:extLst>
            </p:cNvPr>
            <p:cNvSpPr/>
            <p:nvPr/>
          </p:nvSpPr>
          <p:spPr>
            <a:xfrm>
              <a:off x="403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2573" y="-11153"/>
                    <a:pt x="248282" y="180"/>
                    <a:pt x="360000" y="0"/>
                  </a:cubicBezTo>
                  <a:cubicBezTo>
                    <a:pt x="361704" y="154462"/>
                    <a:pt x="352062" y="192803"/>
                    <a:pt x="360000" y="360000"/>
                  </a:cubicBezTo>
                  <a:cubicBezTo>
                    <a:pt x="285338" y="345219"/>
                    <a:pt x="165736" y="349559"/>
                    <a:pt x="0" y="360000"/>
                  </a:cubicBezTo>
                  <a:cubicBezTo>
                    <a:pt x="-9392" y="205047"/>
                    <a:pt x="-1941" y="14656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89968" y="-5030"/>
                    <a:pt x="215869" y="9165"/>
                    <a:pt x="360000" y="0"/>
                  </a:cubicBezTo>
                  <a:cubicBezTo>
                    <a:pt x="368807" y="108143"/>
                    <a:pt x="345269" y="183318"/>
                    <a:pt x="360000" y="360000"/>
                  </a:cubicBezTo>
                  <a:cubicBezTo>
                    <a:pt x="279262" y="372219"/>
                    <a:pt x="120939" y="368120"/>
                    <a:pt x="0" y="360000"/>
                  </a:cubicBezTo>
                  <a:cubicBezTo>
                    <a:pt x="-16424" y="269624"/>
                    <a:pt x="-14705" y="17544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02184518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04E31F-5359-44F3-A568-DED3C980BC95}"/>
              </a:ext>
            </a:extLst>
          </p:cNvPr>
          <p:cNvGrpSpPr/>
          <p:nvPr/>
        </p:nvGrpSpPr>
        <p:grpSpPr>
          <a:xfrm>
            <a:off x="3787766" y="3750044"/>
            <a:ext cx="2883254" cy="1440000"/>
            <a:chOff x="1510018" y="2684477"/>
            <a:chExt cx="2883254" cy="1440000"/>
          </a:xfrm>
          <a:noFill/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0FA50E8-E85C-4D08-BB3B-BB2B3C36C2A1}"/>
                </a:ext>
              </a:extLst>
            </p:cNvPr>
            <p:cNvSpPr/>
            <p:nvPr/>
          </p:nvSpPr>
          <p:spPr>
            <a:xfrm>
              <a:off x="151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9364" y="-11174"/>
                    <a:pt x="239286" y="-4373"/>
                    <a:pt x="360000" y="0"/>
                  </a:cubicBezTo>
                  <a:cubicBezTo>
                    <a:pt x="377005" y="135495"/>
                    <a:pt x="348290" y="208034"/>
                    <a:pt x="360000" y="360000"/>
                  </a:cubicBezTo>
                  <a:cubicBezTo>
                    <a:pt x="260579" y="360024"/>
                    <a:pt x="149127" y="346545"/>
                    <a:pt x="0" y="360000"/>
                  </a:cubicBezTo>
                  <a:cubicBezTo>
                    <a:pt x="-10710" y="203331"/>
                    <a:pt x="-2655" y="7805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5080" y="-9092"/>
                    <a:pt x="280108" y="7571"/>
                    <a:pt x="360000" y="0"/>
                  </a:cubicBezTo>
                  <a:cubicBezTo>
                    <a:pt x="372978" y="133357"/>
                    <a:pt x="350510" y="245361"/>
                    <a:pt x="360000" y="360000"/>
                  </a:cubicBezTo>
                  <a:cubicBezTo>
                    <a:pt x="219567" y="342120"/>
                    <a:pt x="129330" y="375963"/>
                    <a:pt x="0" y="360000"/>
                  </a:cubicBezTo>
                  <a:cubicBezTo>
                    <a:pt x="12934" y="202578"/>
                    <a:pt x="-9512" y="11540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6017217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1B6990A-D417-4AE7-83E1-8F37AA9840B1}"/>
                </a:ext>
              </a:extLst>
            </p:cNvPr>
            <p:cNvSpPr/>
            <p:nvPr/>
          </p:nvSpPr>
          <p:spPr>
            <a:xfrm>
              <a:off x="187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064" y="-10751"/>
                    <a:pt x="252208" y="-3306"/>
                    <a:pt x="360000" y="0"/>
                  </a:cubicBezTo>
                  <a:cubicBezTo>
                    <a:pt x="369853" y="88731"/>
                    <a:pt x="371124" y="201251"/>
                    <a:pt x="360000" y="360000"/>
                  </a:cubicBezTo>
                  <a:cubicBezTo>
                    <a:pt x="222460" y="349271"/>
                    <a:pt x="135217" y="359110"/>
                    <a:pt x="0" y="360000"/>
                  </a:cubicBezTo>
                  <a:cubicBezTo>
                    <a:pt x="373" y="244580"/>
                    <a:pt x="-15676" y="16833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4733" y="-1782"/>
                    <a:pt x="268483" y="17683"/>
                    <a:pt x="360000" y="0"/>
                  </a:cubicBezTo>
                  <a:cubicBezTo>
                    <a:pt x="352132" y="170322"/>
                    <a:pt x="346840" y="218392"/>
                    <a:pt x="360000" y="360000"/>
                  </a:cubicBezTo>
                  <a:cubicBezTo>
                    <a:pt x="181383" y="345420"/>
                    <a:pt x="177460" y="356754"/>
                    <a:pt x="0" y="360000"/>
                  </a:cubicBezTo>
                  <a:cubicBezTo>
                    <a:pt x="-1257" y="252377"/>
                    <a:pt x="5960" y="12282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0306597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0CF1B0-47F9-4053-A454-720CC841952A}"/>
                </a:ext>
              </a:extLst>
            </p:cNvPr>
            <p:cNvSpPr/>
            <p:nvPr/>
          </p:nvSpPr>
          <p:spPr>
            <a:xfrm>
              <a:off x="151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7008" y="2990"/>
                    <a:pt x="192580" y="-1919"/>
                    <a:pt x="360000" y="0"/>
                  </a:cubicBezTo>
                  <a:cubicBezTo>
                    <a:pt x="363450" y="91577"/>
                    <a:pt x="351754" y="275400"/>
                    <a:pt x="360000" y="360000"/>
                  </a:cubicBezTo>
                  <a:cubicBezTo>
                    <a:pt x="278327" y="356345"/>
                    <a:pt x="142844" y="346503"/>
                    <a:pt x="0" y="360000"/>
                  </a:cubicBezTo>
                  <a:cubicBezTo>
                    <a:pt x="-8947" y="255629"/>
                    <a:pt x="102" y="7979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04816" y="248"/>
                    <a:pt x="181347" y="-12980"/>
                    <a:pt x="360000" y="0"/>
                  </a:cubicBezTo>
                  <a:cubicBezTo>
                    <a:pt x="365170" y="157331"/>
                    <a:pt x="352925" y="285400"/>
                    <a:pt x="360000" y="360000"/>
                  </a:cubicBezTo>
                  <a:cubicBezTo>
                    <a:pt x="222258" y="375874"/>
                    <a:pt x="114161" y="361806"/>
                    <a:pt x="0" y="360000"/>
                  </a:cubicBezTo>
                  <a:cubicBezTo>
                    <a:pt x="10723" y="287894"/>
                    <a:pt x="2349" y="8161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18103247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E184C08-B06B-4372-B305-4C82295EF77B}"/>
                </a:ext>
              </a:extLst>
            </p:cNvPr>
            <p:cNvSpPr/>
            <p:nvPr/>
          </p:nvSpPr>
          <p:spPr>
            <a:xfrm>
              <a:off x="187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9493" y="12443"/>
                    <a:pt x="189479" y="474"/>
                    <a:pt x="360000" y="0"/>
                  </a:cubicBezTo>
                  <a:cubicBezTo>
                    <a:pt x="365836" y="131528"/>
                    <a:pt x="342088" y="241014"/>
                    <a:pt x="360000" y="360000"/>
                  </a:cubicBezTo>
                  <a:cubicBezTo>
                    <a:pt x="253500" y="361172"/>
                    <a:pt x="148317" y="360852"/>
                    <a:pt x="0" y="360000"/>
                  </a:cubicBezTo>
                  <a:cubicBezTo>
                    <a:pt x="5072" y="223783"/>
                    <a:pt x="756" y="14353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8904" y="1419"/>
                    <a:pt x="254372" y="17060"/>
                    <a:pt x="360000" y="0"/>
                  </a:cubicBezTo>
                  <a:cubicBezTo>
                    <a:pt x="344675" y="118789"/>
                    <a:pt x="375549" y="261579"/>
                    <a:pt x="360000" y="360000"/>
                  </a:cubicBezTo>
                  <a:cubicBezTo>
                    <a:pt x="242105" y="352495"/>
                    <a:pt x="161881" y="357869"/>
                    <a:pt x="0" y="360000"/>
                  </a:cubicBezTo>
                  <a:cubicBezTo>
                    <a:pt x="6237" y="224720"/>
                    <a:pt x="1940" y="173280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3624136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7BBD7F0-0063-46EE-A509-BD8D83DCE33D}"/>
                </a:ext>
              </a:extLst>
            </p:cNvPr>
            <p:cNvSpPr/>
            <p:nvPr/>
          </p:nvSpPr>
          <p:spPr>
            <a:xfrm>
              <a:off x="223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8160" y="16214"/>
                    <a:pt x="261946" y="4874"/>
                    <a:pt x="360000" y="0"/>
                  </a:cubicBezTo>
                  <a:cubicBezTo>
                    <a:pt x="363346" y="105292"/>
                    <a:pt x="356679" y="277648"/>
                    <a:pt x="360000" y="360000"/>
                  </a:cubicBezTo>
                  <a:cubicBezTo>
                    <a:pt x="255685" y="347477"/>
                    <a:pt x="149440" y="374375"/>
                    <a:pt x="0" y="360000"/>
                  </a:cubicBezTo>
                  <a:cubicBezTo>
                    <a:pt x="10536" y="246316"/>
                    <a:pt x="-3168" y="13872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0919" y="-10913"/>
                    <a:pt x="184108" y="-2223"/>
                    <a:pt x="360000" y="0"/>
                  </a:cubicBezTo>
                  <a:cubicBezTo>
                    <a:pt x="374682" y="109395"/>
                    <a:pt x="346969" y="229226"/>
                    <a:pt x="360000" y="360000"/>
                  </a:cubicBezTo>
                  <a:cubicBezTo>
                    <a:pt x="213253" y="350330"/>
                    <a:pt x="122217" y="364279"/>
                    <a:pt x="0" y="360000"/>
                  </a:cubicBezTo>
                  <a:cubicBezTo>
                    <a:pt x="-4472" y="257943"/>
                    <a:pt x="-17063" y="16249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422015282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F06C0B3-5B86-4F45-B7FF-391D91A5B14C}"/>
                </a:ext>
              </a:extLst>
            </p:cNvPr>
            <p:cNvSpPr/>
            <p:nvPr/>
          </p:nvSpPr>
          <p:spPr>
            <a:xfrm>
              <a:off x="2590018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734" y="-12052"/>
                    <a:pt x="254027" y="-6050"/>
                    <a:pt x="360000" y="0"/>
                  </a:cubicBezTo>
                  <a:cubicBezTo>
                    <a:pt x="368316" y="149964"/>
                    <a:pt x="354228" y="216110"/>
                    <a:pt x="360000" y="360000"/>
                  </a:cubicBezTo>
                  <a:cubicBezTo>
                    <a:pt x="271796" y="369003"/>
                    <a:pt x="142041" y="375932"/>
                    <a:pt x="0" y="360000"/>
                  </a:cubicBezTo>
                  <a:cubicBezTo>
                    <a:pt x="4866" y="185494"/>
                    <a:pt x="17312" y="17911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1652" y="17428"/>
                    <a:pt x="224223" y="16175"/>
                    <a:pt x="360000" y="0"/>
                  </a:cubicBezTo>
                  <a:cubicBezTo>
                    <a:pt x="358596" y="80164"/>
                    <a:pt x="374321" y="283961"/>
                    <a:pt x="360000" y="360000"/>
                  </a:cubicBezTo>
                  <a:cubicBezTo>
                    <a:pt x="203995" y="372504"/>
                    <a:pt x="100809" y="360009"/>
                    <a:pt x="0" y="360000"/>
                  </a:cubicBezTo>
                  <a:cubicBezTo>
                    <a:pt x="-8392" y="218038"/>
                    <a:pt x="-5201" y="12423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64959452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B8726C0-2F0D-47E4-955B-BE53F1A63F25}"/>
                </a:ext>
              </a:extLst>
            </p:cNvPr>
            <p:cNvSpPr/>
            <p:nvPr/>
          </p:nvSpPr>
          <p:spPr>
            <a:xfrm>
              <a:off x="223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6058" y="-831"/>
                    <a:pt x="237804" y="-6798"/>
                    <a:pt x="360000" y="0"/>
                  </a:cubicBezTo>
                  <a:cubicBezTo>
                    <a:pt x="377547" y="74554"/>
                    <a:pt x="370754" y="225258"/>
                    <a:pt x="360000" y="360000"/>
                  </a:cubicBezTo>
                  <a:cubicBezTo>
                    <a:pt x="206760" y="352634"/>
                    <a:pt x="114501" y="374951"/>
                    <a:pt x="0" y="360000"/>
                  </a:cubicBezTo>
                  <a:cubicBezTo>
                    <a:pt x="17527" y="237590"/>
                    <a:pt x="-7712" y="11395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1454" y="518"/>
                    <a:pt x="183315" y="4508"/>
                    <a:pt x="360000" y="0"/>
                  </a:cubicBezTo>
                  <a:cubicBezTo>
                    <a:pt x="346688" y="152109"/>
                    <a:pt x="366604" y="247520"/>
                    <a:pt x="360000" y="360000"/>
                  </a:cubicBezTo>
                  <a:cubicBezTo>
                    <a:pt x="260920" y="365717"/>
                    <a:pt x="157811" y="344210"/>
                    <a:pt x="0" y="360000"/>
                  </a:cubicBezTo>
                  <a:cubicBezTo>
                    <a:pt x="4201" y="263677"/>
                    <a:pt x="-17817" y="147732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17365299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555340E-1D56-48A0-A6A1-120CB38A3155}"/>
                </a:ext>
              </a:extLst>
            </p:cNvPr>
            <p:cNvSpPr/>
            <p:nvPr/>
          </p:nvSpPr>
          <p:spPr>
            <a:xfrm>
              <a:off x="2590018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81054" y="-16753"/>
                    <a:pt x="197966" y="14401"/>
                    <a:pt x="360000" y="0"/>
                  </a:cubicBezTo>
                  <a:cubicBezTo>
                    <a:pt x="346249" y="159581"/>
                    <a:pt x="348700" y="211269"/>
                    <a:pt x="360000" y="360000"/>
                  </a:cubicBezTo>
                  <a:cubicBezTo>
                    <a:pt x="220966" y="359557"/>
                    <a:pt x="85618" y="365191"/>
                    <a:pt x="0" y="360000"/>
                  </a:cubicBezTo>
                  <a:cubicBezTo>
                    <a:pt x="1415" y="266839"/>
                    <a:pt x="17143" y="9631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5235" y="12503"/>
                    <a:pt x="265106" y="-11259"/>
                    <a:pt x="360000" y="0"/>
                  </a:cubicBezTo>
                  <a:cubicBezTo>
                    <a:pt x="353958" y="142408"/>
                    <a:pt x="347495" y="183592"/>
                    <a:pt x="360000" y="360000"/>
                  </a:cubicBezTo>
                  <a:cubicBezTo>
                    <a:pt x="193240" y="344205"/>
                    <a:pt x="136799" y="375992"/>
                    <a:pt x="0" y="360000"/>
                  </a:cubicBezTo>
                  <a:cubicBezTo>
                    <a:pt x="16339" y="262143"/>
                    <a:pt x="1419" y="16895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2547333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846EA89-47D2-4362-9022-2BE5E1C17E08}"/>
                </a:ext>
              </a:extLst>
            </p:cNvPr>
            <p:cNvSpPr/>
            <p:nvPr/>
          </p:nvSpPr>
          <p:spPr>
            <a:xfrm>
              <a:off x="151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3092" y="-10429"/>
                    <a:pt x="283413" y="7717"/>
                    <a:pt x="360000" y="0"/>
                  </a:cubicBezTo>
                  <a:cubicBezTo>
                    <a:pt x="370866" y="128159"/>
                    <a:pt x="353368" y="182238"/>
                    <a:pt x="360000" y="360000"/>
                  </a:cubicBezTo>
                  <a:cubicBezTo>
                    <a:pt x="239530" y="376406"/>
                    <a:pt x="174747" y="350789"/>
                    <a:pt x="0" y="360000"/>
                  </a:cubicBezTo>
                  <a:cubicBezTo>
                    <a:pt x="3060" y="244832"/>
                    <a:pt x="17414" y="14742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5410" y="14860"/>
                    <a:pt x="244037" y="-2934"/>
                    <a:pt x="360000" y="0"/>
                  </a:cubicBezTo>
                  <a:cubicBezTo>
                    <a:pt x="355818" y="99772"/>
                    <a:pt x="374383" y="229479"/>
                    <a:pt x="360000" y="360000"/>
                  </a:cubicBezTo>
                  <a:cubicBezTo>
                    <a:pt x="206256" y="373586"/>
                    <a:pt x="123536" y="350553"/>
                    <a:pt x="0" y="360000"/>
                  </a:cubicBezTo>
                  <a:cubicBezTo>
                    <a:pt x="-7714" y="268457"/>
                    <a:pt x="5987" y="9284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5412784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09B2352-2E58-4D4F-8349-786D68598DDA}"/>
                </a:ext>
              </a:extLst>
            </p:cNvPr>
            <p:cNvSpPr/>
            <p:nvPr/>
          </p:nvSpPr>
          <p:spPr>
            <a:xfrm>
              <a:off x="187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4010" y="-17107"/>
                    <a:pt x="243367" y="-9207"/>
                    <a:pt x="360000" y="0"/>
                  </a:cubicBezTo>
                  <a:cubicBezTo>
                    <a:pt x="362404" y="123051"/>
                    <a:pt x="356032" y="194037"/>
                    <a:pt x="360000" y="360000"/>
                  </a:cubicBezTo>
                  <a:cubicBezTo>
                    <a:pt x="261411" y="350996"/>
                    <a:pt x="95969" y="377280"/>
                    <a:pt x="0" y="360000"/>
                  </a:cubicBezTo>
                  <a:cubicBezTo>
                    <a:pt x="10359" y="215461"/>
                    <a:pt x="10681" y="10809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5168" y="-17756"/>
                    <a:pt x="233805" y="-10413"/>
                    <a:pt x="360000" y="0"/>
                  </a:cubicBezTo>
                  <a:cubicBezTo>
                    <a:pt x="369450" y="158066"/>
                    <a:pt x="347269" y="241787"/>
                    <a:pt x="360000" y="360000"/>
                  </a:cubicBezTo>
                  <a:cubicBezTo>
                    <a:pt x="255367" y="342482"/>
                    <a:pt x="114568" y="346984"/>
                    <a:pt x="0" y="360000"/>
                  </a:cubicBezTo>
                  <a:cubicBezTo>
                    <a:pt x="5706" y="226668"/>
                    <a:pt x="-8762" y="130935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1069129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581B7D9-E8DF-404C-945C-34C8FAD553C9}"/>
                </a:ext>
              </a:extLst>
            </p:cNvPr>
            <p:cNvSpPr/>
            <p:nvPr/>
          </p:nvSpPr>
          <p:spPr>
            <a:xfrm>
              <a:off x="151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7810" y="-10138"/>
                    <a:pt x="208323" y="14260"/>
                    <a:pt x="360000" y="0"/>
                  </a:cubicBezTo>
                  <a:cubicBezTo>
                    <a:pt x="347132" y="128334"/>
                    <a:pt x="354901" y="236207"/>
                    <a:pt x="360000" y="360000"/>
                  </a:cubicBezTo>
                  <a:cubicBezTo>
                    <a:pt x="194731" y="365701"/>
                    <a:pt x="102861" y="348956"/>
                    <a:pt x="0" y="360000"/>
                  </a:cubicBezTo>
                  <a:cubicBezTo>
                    <a:pt x="9442" y="281687"/>
                    <a:pt x="-10841" y="72001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3377" y="-12378"/>
                    <a:pt x="223028" y="-4047"/>
                    <a:pt x="360000" y="0"/>
                  </a:cubicBezTo>
                  <a:cubicBezTo>
                    <a:pt x="349279" y="178014"/>
                    <a:pt x="374161" y="259596"/>
                    <a:pt x="360000" y="360000"/>
                  </a:cubicBezTo>
                  <a:cubicBezTo>
                    <a:pt x="184012" y="360396"/>
                    <a:pt x="78564" y="376254"/>
                    <a:pt x="0" y="360000"/>
                  </a:cubicBezTo>
                  <a:cubicBezTo>
                    <a:pt x="-8384" y="185842"/>
                    <a:pt x="-6234" y="13665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879390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6D2564B-A12F-43A8-8DBC-00623B21BC07}"/>
                </a:ext>
              </a:extLst>
            </p:cNvPr>
            <p:cNvSpPr/>
            <p:nvPr/>
          </p:nvSpPr>
          <p:spPr>
            <a:xfrm>
              <a:off x="187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1601" y="14145"/>
                    <a:pt x="219712" y="-13381"/>
                    <a:pt x="360000" y="0"/>
                  </a:cubicBezTo>
                  <a:cubicBezTo>
                    <a:pt x="374107" y="124298"/>
                    <a:pt x="348456" y="201469"/>
                    <a:pt x="360000" y="360000"/>
                  </a:cubicBezTo>
                  <a:cubicBezTo>
                    <a:pt x="277195" y="357321"/>
                    <a:pt x="156080" y="371071"/>
                    <a:pt x="0" y="360000"/>
                  </a:cubicBezTo>
                  <a:cubicBezTo>
                    <a:pt x="1847" y="209951"/>
                    <a:pt x="-4729" y="17027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4221" y="3088"/>
                    <a:pt x="196445" y="-10696"/>
                    <a:pt x="360000" y="0"/>
                  </a:cubicBezTo>
                  <a:cubicBezTo>
                    <a:pt x="353307" y="96765"/>
                    <a:pt x="358348" y="190249"/>
                    <a:pt x="360000" y="360000"/>
                  </a:cubicBezTo>
                  <a:cubicBezTo>
                    <a:pt x="262827" y="369117"/>
                    <a:pt x="158123" y="356708"/>
                    <a:pt x="0" y="360000"/>
                  </a:cubicBezTo>
                  <a:cubicBezTo>
                    <a:pt x="-16704" y="199343"/>
                    <a:pt x="-6300" y="15938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41240829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3CBCA36-95F7-42F9-8479-1A8BDDFCFCC1}"/>
                </a:ext>
              </a:extLst>
            </p:cNvPr>
            <p:cNvSpPr/>
            <p:nvPr/>
          </p:nvSpPr>
          <p:spPr>
            <a:xfrm>
              <a:off x="223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0877" y="-15213"/>
                    <a:pt x="239763" y="9394"/>
                    <a:pt x="360000" y="0"/>
                  </a:cubicBezTo>
                  <a:cubicBezTo>
                    <a:pt x="353829" y="132599"/>
                    <a:pt x="342622" y="209801"/>
                    <a:pt x="360000" y="360000"/>
                  </a:cubicBezTo>
                  <a:cubicBezTo>
                    <a:pt x="240759" y="377417"/>
                    <a:pt x="97047" y="358723"/>
                    <a:pt x="0" y="360000"/>
                  </a:cubicBezTo>
                  <a:cubicBezTo>
                    <a:pt x="-4844" y="261362"/>
                    <a:pt x="-2989" y="16144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5611" y="7936"/>
                    <a:pt x="255871" y="-3982"/>
                    <a:pt x="360000" y="0"/>
                  </a:cubicBezTo>
                  <a:cubicBezTo>
                    <a:pt x="350878" y="129226"/>
                    <a:pt x="355407" y="193064"/>
                    <a:pt x="360000" y="360000"/>
                  </a:cubicBezTo>
                  <a:cubicBezTo>
                    <a:pt x="230172" y="367810"/>
                    <a:pt x="153537" y="346566"/>
                    <a:pt x="0" y="360000"/>
                  </a:cubicBezTo>
                  <a:cubicBezTo>
                    <a:pt x="3568" y="245102"/>
                    <a:pt x="-5835" y="108124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86749267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199A698-ED11-490B-9F7C-B6712F8652D3}"/>
                </a:ext>
              </a:extLst>
            </p:cNvPr>
            <p:cNvSpPr/>
            <p:nvPr/>
          </p:nvSpPr>
          <p:spPr>
            <a:xfrm>
              <a:off x="2590018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1541" y="-10057"/>
                    <a:pt x="256703" y="-4475"/>
                    <a:pt x="360000" y="0"/>
                  </a:cubicBezTo>
                  <a:cubicBezTo>
                    <a:pt x="346192" y="147351"/>
                    <a:pt x="352992" y="246721"/>
                    <a:pt x="360000" y="360000"/>
                  </a:cubicBezTo>
                  <a:cubicBezTo>
                    <a:pt x="253057" y="362240"/>
                    <a:pt x="176294" y="376352"/>
                    <a:pt x="0" y="360000"/>
                  </a:cubicBezTo>
                  <a:cubicBezTo>
                    <a:pt x="8503" y="272771"/>
                    <a:pt x="4583" y="15720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3179" y="15633"/>
                    <a:pt x="187397" y="-3725"/>
                    <a:pt x="360000" y="0"/>
                  </a:cubicBezTo>
                  <a:cubicBezTo>
                    <a:pt x="364487" y="170246"/>
                    <a:pt x="365575" y="182799"/>
                    <a:pt x="360000" y="360000"/>
                  </a:cubicBezTo>
                  <a:cubicBezTo>
                    <a:pt x="214930" y="377717"/>
                    <a:pt x="90068" y="354291"/>
                    <a:pt x="0" y="360000"/>
                  </a:cubicBezTo>
                  <a:cubicBezTo>
                    <a:pt x="3203" y="256728"/>
                    <a:pt x="-13494" y="16785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2429805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DB9E7E0-92B4-4628-ABB7-9AE1396016A8}"/>
                </a:ext>
              </a:extLst>
            </p:cNvPr>
            <p:cNvSpPr/>
            <p:nvPr/>
          </p:nvSpPr>
          <p:spPr>
            <a:xfrm>
              <a:off x="223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3867" y="7114"/>
                    <a:pt x="201520" y="1975"/>
                    <a:pt x="360000" y="0"/>
                  </a:cubicBezTo>
                  <a:cubicBezTo>
                    <a:pt x="344735" y="110372"/>
                    <a:pt x="345467" y="224698"/>
                    <a:pt x="360000" y="360000"/>
                  </a:cubicBezTo>
                  <a:cubicBezTo>
                    <a:pt x="250528" y="348483"/>
                    <a:pt x="159101" y="376429"/>
                    <a:pt x="0" y="360000"/>
                  </a:cubicBezTo>
                  <a:cubicBezTo>
                    <a:pt x="12680" y="244562"/>
                    <a:pt x="17354" y="720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4833" y="-16470"/>
                    <a:pt x="201760" y="-4246"/>
                    <a:pt x="360000" y="0"/>
                  </a:cubicBezTo>
                  <a:cubicBezTo>
                    <a:pt x="345947" y="111806"/>
                    <a:pt x="348130" y="240864"/>
                    <a:pt x="360000" y="360000"/>
                  </a:cubicBezTo>
                  <a:cubicBezTo>
                    <a:pt x="285356" y="352041"/>
                    <a:pt x="111951" y="344850"/>
                    <a:pt x="0" y="360000"/>
                  </a:cubicBezTo>
                  <a:cubicBezTo>
                    <a:pt x="-4990" y="184988"/>
                    <a:pt x="-13620" y="17958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9348717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0C4DF89-0A19-4C65-83E4-DC1337EE1BDE}"/>
                </a:ext>
              </a:extLst>
            </p:cNvPr>
            <p:cNvSpPr/>
            <p:nvPr/>
          </p:nvSpPr>
          <p:spPr>
            <a:xfrm>
              <a:off x="2590018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4752" y="4184"/>
                    <a:pt x="242308" y="-16930"/>
                    <a:pt x="360000" y="0"/>
                  </a:cubicBezTo>
                  <a:cubicBezTo>
                    <a:pt x="347130" y="85052"/>
                    <a:pt x="363049" y="250706"/>
                    <a:pt x="360000" y="360000"/>
                  </a:cubicBezTo>
                  <a:cubicBezTo>
                    <a:pt x="282843" y="374994"/>
                    <a:pt x="125413" y="352878"/>
                    <a:pt x="0" y="360000"/>
                  </a:cubicBezTo>
                  <a:cubicBezTo>
                    <a:pt x="-3582" y="208743"/>
                    <a:pt x="-5041" y="1047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1402" y="-3617"/>
                    <a:pt x="183505" y="8989"/>
                    <a:pt x="360000" y="0"/>
                  </a:cubicBezTo>
                  <a:cubicBezTo>
                    <a:pt x="363688" y="147535"/>
                    <a:pt x="358964" y="281464"/>
                    <a:pt x="360000" y="360000"/>
                  </a:cubicBezTo>
                  <a:cubicBezTo>
                    <a:pt x="251508" y="345940"/>
                    <a:pt x="167556" y="358208"/>
                    <a:pt x="0" y="360000"/>
                  </a:cubicBezTo>
                  <a:cubicBezTo>
                    <a:pt x="15756" y="180427"/>
                    <a:pt x="-8166" y="102869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239597351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ED78405-C6EE-4210-868F-A3D482439B00}"/>
                </a:ext>
              </a:extLst>
            </p:cNvPr>
            <p:cNvSpPr/>
            <p:nvPr/>
          </p:nvSpPr>
          <p:spPr>
            <a:xfrm>
              <a:off x="295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55951" y="-15555"/>
                    <a:pt x="202637" y="16009"/>
                    <a:pt x="360000" y="0"/>
                  </a:cubicBezTo>
                  <a:cubicBezTo>
                    <a:pt x="361231" y="91618"/>
                    <a:pt x="350016" y="231391"/>
                    <a:pt x="360000" y="360000"/>
                  </a:cubicBezTo>
                  <a:cubicBezTo>
                    <a:pt x="201762" y="354112"/>
                    <a:pt x="75502" y="368107"/>
                    <a:pt x="0" y="360000"/>
                  </a:cubicBezTo>
                  <a:cubicBezTo>
                    <a:pt x="6216" y="207096"/>
                    <a:pt x="14108" y="11299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93014" y="2611"/>
                    <a:pt x="255874" y="12739"/>
                    <a:pt x="360000" y="0"/>
                  </a:cubicBezTo>
                  <a:cubicBezTo>
                    <a:pt x="344991" y="110370"/>
                    <a:pt x="344385" y="265999"/>
                    <a:pt x="360000" y="360000"/>
                  </a:cubicBezTo>
                  <a:cubicBezTo>
                    <a:pt x="279945" y="367462"/>
                    <a:pt x="92384" y="370375"/>
                    <a:pt x="0" y="360000"/>
                  </a:cubicBezTo>
                  <a:cubicBezTo>
                    <a:pt x="13811" y="287873"/>
                    <a:pt x="8157" y="9340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813990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E1A22C6-BF20-485C-A2F7-1F8EEDD95E42}"/>
                </a:ext>
              </a:extLst>
            </p:cNvPr>
            <p:cNvSpPr/>
            <p:nvPr/>
          </p:nvSpPr>
          <p:spPr>
            <a:xfrm>
              <a:off x="331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3591" y="16037"/>
                    <a:pt x="181590" y="-15607"/>
                    <a:pt x="360000" y="0"/>
                  </a:cubicBezTo>
                  <a:cubicBezTo>
                    <a:pt x="353607" y="84808"/>
                    <a:pt x="352364" y="238576"/>
                    <a:pt x="360000" y="360000"/>
                  </a:cubicBezTo>
                  <a:cubicBezTo>
                    <a:pt x="263313" y="377866"/>
                    <a:pt x="137167" y="354351"/>
                    <a:pt x="0" y="360000"/>
                  </a:cubicBezTo>
                  <a:cubicBezTo>
                    <a:pt x="6451" y="193457"/>
                    <a:pt x="17418" y="15923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3374" y="-5272"/>
                    <a:pt x="276594" y="-9987"/>
                    <a:pt x="360000" y="0"/>
                  </a:cubicBezTo>
                  <a:cubicBezTo>
                    <a:pt x="360115" y="167478"/>
                    <a:pt x="345069" y="230814"/>
                    <a:pt x="360000" y="360000"/>
                  </a:cubicBezTo>
                  <a:cubicBezTo>
                    <a:pt x="184868" y="361603"/>
                    <a:pt x="163519" y="353052"/>
                    <a:pt x="0" y="360000"/>
                  </a:cubicBezTo>
                  <a:cubicBezTo>
                    <a:pt x="3074" y="200688"/>
                    <a:pt x="-6269" y="13375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338427588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CC1BE63-8D79-45B8-A9B6-EDBA647E302B}"/>
                </a:ext>
              </a:extLst>
            </p:cNvPr>
            <p:cNvSpPr/>
            <p:nvPr/>
          </p:nvSpPr>
          <p:spPr>
            <a:xfrm>
              <a:off x="295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4360" y="16685"/>
                    <a:pt x="226632" y="14092"/>
                    <a:pt x="360000" y="0"/>
                  </a:cubicBezTo>
                  <a:cubicBezTo>
                    <a:pt x="374631" y="90032"/>
                    <a:pt x="355122" y="270394"/>
                    <a:pt x="360000" y="360000"/>
                  </a:cubicBezTo>
                  <a:cubicBezTo>
                    <a:pt x="244374" y="377573"/>
                    <a:pt x="143296" y="374918"/>
                    <a:pt x="0" y="360000"/>
                  </a:cubicBezTo>
                  <a:cubicBezTo>
                    <a:pt x="1953" y="233484"/>
                    <a:pt x="6538" y="9531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7922" y="-17057"/>
                    <a:pt x="277510" y="16775"/>
                    <a:pt x="360000" y="0"/>
                  </a:cubicBezTo>
                  <a:cubicBezTo>
                    <a:pt x="373436" y="143998"/>
                    <a:pt x="355598" y="211079"/>
                    <a:pt x="360000" y="360000"/>
                  </a:cubicBezTo>
                  <a:cubicBezTo>
                    <a:pt x="195630" y="374028"/>
                    <a:pt x="179764" y="373622"/>
                    <a:pt x="0" y="360000"/>
                  </a:cubicBezTo>
                  <a:cubicBezTo>
                    <a:pt x="8563" y="278319"/>
                    <a:pt x="-2594" y="112603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7736413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3C4D05D-781C-46FC-9F2E-2AD003E81109}"/>
                </a:ext>
              </a:extLst>
            </p:cNvPr>
            <p:cNvSpPr/>
            <p:nvPr/>
          </p:nvSpPr>
          <p:spPr>
            <a:xfrm>
              <a:off x="331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7371" y="10813"/>
                    <a:pt x="282198" y="-14186"/>
                    <a:pt x="360000" y="0"/>
                  </a:cubicBezTo>
                  <a:cubicBezTo>
                    <a:pt x="358930" y="130265"/>
                    <a:pt x="346873" y="214138"/>
                    <a:pt x="360000" y="360000"/>
                  </a:cubicBezTo>
                  <a:cubicBezTo>
                    <a:pt x="209074" y="366358"/>
                    <a:pt x="159457" y="350120"/>
                    <a:pt x="0" y="360000"/>
                  </a:cubicBezTo>
                  <a:cubicBezTo>
                    <a:pt x="5337" y="243162"/>
                    <a:pt x="6208" y="147152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7236" y="-16184"/>
                    <a:pt x="180005" y="-10656"/>
                    <a:pt x="360000" y="0"/>
                  </a:cubicBezTo>
                  <a:cubicBezTo>
                    <a:pt x="342721" y="95369"/>
                    <a:pt x="367217" y="207935"/>
                    <a:pt x="360000" y="360000"/>
                  </a:cubicBezTo>
                  <a:cubicBezTo>
                    <a:pt x="218693" y="353270"/>
                    <a:pt x="101464" y="361658"/>
                    <a:pt x="0" y="360000"/>
                  </a:cubicBezTo>
                  <a:cubicBezTo>
                    <a:pt x="12838" y="274387"/>
                    <a:pt x="-14645" y="17490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1047484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4D41B50-1B02-4D07-A1F2-F71EC6BD5766}"/>
                </a:ext>
              </a:extLst>
            </p:cNvPr>
            <p:cNvSpPr/>
            <p:nvPr/>
          </p:nvSpPr>
          <p:spPr>
            <a:xfrm>
              <a:off x="367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8228" y="-12032"/>
                    <a:pt x="264896" y="5078"/>
                    <a:pt x="360000" y="0"/>
                  </a:cubicBezTo>
                  <a:cubicBezTo>
                    <a:pt x="377641" y="158681"/>
                    <a:pt x="355813" y="282586"/>
                    <a:pt x="360000" y="360000"/>
                  </a:cubicBezTo>
                  <a:cubicBezTo>
                    <a:pt x="195838" y="376043"/>
                    <a:pt x="76190" y="358900"/>
                    <a:pt x="0" y="360000"/>
                  </a:cubicBezTo>
                  <a:cubicBezTo>
                    <a:pt x="4613" y="209525"/>
                    <a:pt x="-15095" y="11944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0574" y="-10712"/>
                    <a:pt x="287134" y="7815"/>
                    <a:pt x="360000" y="0"/>
                  </a:cubicBezTo>
                  <a:cubicBezTo>
                    <a:pt x="354706" y="96267"/>
                    <a:pt x="346002" y="204589"/>
                    <a:pt x="360000" y="360000"/>
                  </a:cubicBezTo>
                  <a:cubicBezTo>
                    <a:pt x="249821" y="352328"/>
                    <a:pt x="97866" y="352778"/>
                    <a:pt x="0" y="360000"/>
                  </a:cubicBezTo>
                  <a:cubicBezTo>
                    <a:pt x="8588" y="284248"/>
                    <a:pt x="-14836" y="82199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88721164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B037B2-BD14-45D0-B3FA-96F946A1DCB6}"/>
                </a:ext>
              </a:extLst>
            </p:cNvPr>
            <p:cNvSpPr/>
            <p:nvPr/>
          </p:nvSpPr>
          <p:spPr>
            <a:xfrm>
              <a:off x="4033272" y="268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8613" y="8356"/>
                    <a:pt x="219224" y="-2060"/>
                    <a:pt x="360000" y="0"/>
                  </a:cubicBezTo>
                  <a:cubicBezTo>
                    <a:pt x="367879" y="105546"/>
                    <a:pt x="347125" y="264783"/>
                    <a:pt x="360000" y="360000"/>
                  </a:cubicBezTo>
                  <a:cubicBezTo>
                    <a:pt x="268474" y="364596"/>
                    <a:pt x="163687" y="342615"/>
                    <a:pt x="0" y="360000"/>
                  </a:cubicBezTo>
                  <a:cubicBezTo>
                    <a:pt x="-10157" y="206339"/>
                    <a:pt x="-4200" y="16111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82137" y="9071"/>
                    <a:pt x="241381" y="-1929"/>
                    <a:pt x="360000" y="0"/>
                  </a:cubicBezTo>
                  <a:cubicBezTo>
                    <a:pt x="348756" y="79764"/>
                    <a:pt x="377563" y="219400"/>
                    <a:pt x="360000" y="360000"/>
                  </a:cubicBezTo>
                  <a:cubicBezTo>
                    <a:pt x="186878" y="356977"/>
                    <a:pt x="157859" y="354716"/>
                    <a:pt x="0" y="360000"/>
                  </a:cubicBezTo>
                  <a:cubicBezTo>
                    <a:pt x="10241" y="219720"/>
                    <a:pt x="5872" y="152612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50469395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E90C971-6413-4F39-AEE4-928468525714}"/>
                </a:ext>
              </a:extLst>
            </p:cNvPr>
            <p:cNvSpPr/>
            <p:nvPr/>
          </p:nvSpPr>
          <p:spPr>
            <a:xfrm>
              <a:off x="367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7703" y="-5653"/>
                    <a:pt x="201867" y="2125"/>
                    <a:pt x="360000" y="0"/>
                  </a:cubicBezTo>
                  <a:cubicBezTo>
                    <a:pt x="366100" y="75980"/>
                    <a:pt x="361376" y="224861"/>
                    <a:pt x="360000" y="360000"/>
                  </a:cubicBezTo>
                  <a:cubicBezTo>
                    <a:pt x="182086" y="354464"/>
                    <a:pt x="104297" y="374481"/>
                    <a:pt x="0" y="360000"/>
                  </a:cubicBezTo>
                  <a:cubicBezTo>
                    <a:pt x="15466" y="205816"/>
                    <a:pt x="4473" y="159150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62618" y="3511"/>
                    <a:pt x="236966" y="13204"/>
                    <a:pt x="360000" y="0"/>
                  </a:cubicBezTo>
                  <a:cubicBezTo>
                    <a:pt x="353348" y="86362"/>
                    <a:pt x="353247" y="228871"/>
                    <a:pt x="360000" y="360000"/>
                  </a:cubicBezTo>
                  <a:cubicBezTo>
                    <a:pt x="227385" y="372888"/>
                    <a:pt x="92784" y="356156"/>
                    <a:pt x="0" y="360000"/>
                  </a:cubicBezTo>
                  <a:cubicBezTo>
                    <a:pt x="3730" y="210162"/>
                    <a:pt x="10134" y="154687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40830614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9AAF51A-FCEF-4AD7-A377-07F8786FF4AC}"/>
                </a:ext>
              </a:extLst>
            </p:cNvPr>
            <p:cNvSpPr/>
            <p:nvPr/>
          </p:nvSpPr>
          <p:spPr>
            <a:xfrm>
              <a:off x="4033272" y="304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47613" y="13757"/>
                    <a:pt x="286186" y="10090"/>
                    <a:pt x="360000" y="0"/>
                  </a:cubicBezTo>
                  <a:cubicBezTo>
                    <a:pt x="351977" y="136435"/>
                    <a:pt x="347246" y="245271"/>
                    <a:pt x="360000" y="360000"/>
                  </a:cubicBezTo>
                  <a:cubicBezTo>
                    <a:pt x="238206" y="351971"/>
                    <a:pt x="177009" y="354008"/>
                    <a:pt x="0" y="360000"/>
                  </a:cubicBezTo>
                  <a:cubicBezTo>
                    <a:pt x="911" y="279078"/>
                    <a:pt x="-12366" y="131017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0658" y="3633"/>
                    <a:pt x="277426" y="5799"/>
                    <a:pt x="360000" y="0"/>
                  </a:cubicBezTo>
                  <a:cubicBezTo>
                    <a:pt x="373614" y="178629"/>
                    <a:pt x="345474" y="260680"/>
                    <a:pt x="360000" y="360000"/>
                  </a:cubicBezTo>
                  <a:cubicBezTo>
                    <a:pt x="241542" y="358888"/>
                    <a:pt x="174944" y="369253"/>
                    <a:pt x="0" y="360000"/>
                  </a:cubicBezTo>
                  <a:cubicBezTo>
                    <a:pt x="-9548" y="261240"/>
                    <a:pt x="-15593" y="85928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422851153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0F55CAE-0D3E-44A2-AB3A-EB42AE58E1AD}"/>
                </a:ext>
              </a:extLst>
            </p:cNvPr>
            <p:cNvSpPr/>
            <p:nvPr/>
          </p:nvSpPr>
          <p:spPr>
            <a:xfrm>
              <a:off x="295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0824" y="13243"/>
                    <a:pt x="254542" y="8903"/>
                    <a:pt x="360000" y="0"/>
                  </a:cubicBezTo>
                  <a:cubicBezTo>
                    <a:pt x="371592" y="134041"/>
                    <a:pt x="353763" y="254462"/>
                    <a:pt x="360000" y="360000"/>
                  </a:cubicBezTo>
                  <a:cubicBezTo>
                    <a:pt x="203912" y="349805"/>
                    <a:pt x="98865" y="375718"/>
                    <a:pt x="0" y="360000"/>
                  </a:cubicBezTo>
                  <a:cubicBezTo>
                    <a:pt x="14400" y="282750"/>
                    <a:pt x="9951" y="84329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38120" y="-3562"/>
                    <a:pt x="242930" y="-11862"/>
                    <a:pt x="360000" y="0"/>
                  </a:cubicBezTo>
                  <a:cubicBezTo>
                    <a:pt x="373910" y="175877"/>
                    <a:pt x="345378" y="260283"/>
                    <a:pt x="360000" y="360000"/>
                  </a:cubicBezTo>
                  <a:cubicBezTo>
                    <a:pt x="284757" y="355294"/>
                    <a:pt x="159968" y="348959"/>
                    <a:pt x="0" y="360000"/>
                  </a:cubicBezTo>
                  <a:cubicBezTo>
                    <a:pt x="1547" y="192127"/>
                    <a:pt x="-10040" y="164825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7660420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56F896D-FBF4-47E7-8DAA-5171627AA76E}"/>
                </a:ext>
              </a:extLst>
            </p:cNvPr>
            <p:cNvSpPr/>
            <p:nvPr/>
          </p:nvSpPr>
          <p:spPr>
            <a:xfrm>
              <a:off x="331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38442" y="-7764"/>
                    <a:pt x="262860" y="-5712"/>
                    <a:pt x="360000" y="0"/>
                  </a:cubicBezTo>
                  <a:cubicBezTo>
                    <a:pt x="345087" y="136531"/>
                    <a:pt x="348990" y="252769"/>
                    <a:pt x="360000" y="360000"/>
                  </a:cubicBezTo>
                  <a:cubicBezTo>
                    <a:pt x="238406" y="343272"/>
                    <a:pt x="85939" y="358706"/>
                    <a:pt x="0" y="360000"/>
                  </a:cubicBezTo>
                  <a:cubicBezTo>
                    <a:pt x="12244" y="262383"/>
                    <a:pt x="-69" y="160968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3338" y="-14559"/>
                    <a:pt x="215700" y="-13963"/>
                    <a:pt x="360000" y="0"/>
                  </a:cubicBezTo>
                  <a:cubicBezTo>
                    <a:pt x="354100" y="92177"/>
                    <a:pt x="358643" y="239032"/>
                    <a:pt x="360000" y="360000"/>
                  </a:cubicBezTo>
                  <a:cubicBezTo>
                    <a:pt x="232968" y="354144"/>
                    <a:pt x="90044" y="366262"/>
                    <a:pt x="0" y="360000"/>
                  </a:cubicBezTo>
                  <a:cubicBezTo>
                    <a:pt x="4594" y="282557"/>
                    <a:pt x="-4461" y="14679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extLst>
                <a:ext uri="{C807C97D-BFC1-408E-A445-0C87EB9F89A2}">
                  <ask:lineSketchStyleProps xmlns:ask="http://schemas.microsoft.com/office/drawing/2018/sketchyshapes" sd="171852419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3C4C3A3-0EF0-42FE-8072-2891A71B92FE}"/>
                </a:ext>
              </a:extLst>
            </p:cNvPr>
            <p:cNvSpPr/>
            <p:nvPr/>
          </p:nvSpPr>
          <p:spPr>
            <a:xfrm>
              <a:off x="295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62300" y="-5186"/>
                    <a:pt x="211563" y="15994"/>
                    <a:pt x="360000" y="0"/>
                  </a:cubicBezTo>
                  <a:cubicBezTo>
                    <a:pt x="352020" y="100520"/>
                    <a:pt x="362566" y="265048"/>
                    <a:pt x="360000" y="360000"/>
                  </a:cubicBezTo>
                  <a:cubicBezTo>
                    <a:pt x="215407" y="343696"/>
                    <a:pt x="167710" y="354907"/>
                    <a:pt x="0" y="360000"/>
                  </a:cubicBezTo>
                  <a:cubicBezTo>
                    <a:pt x="12370" y="252851"/>
                    <a:pt x="3428" y="163567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46837" y="-10388"/>
                    <a:pt x="233264" y="-12076"/>
                    <a:pt x="360000" y="0"/>
                  </a:cubicBezTo>
                  <a:cubicBezTo>
                    <a:pt x="344337" y="136342"/>
                    <a:pt x="374092" y="229752"/>
                    <a:pt x="360000" y="360000"/>
                  </a:cubicBezTo>
                  <a:cubicBezTo>
                    <a:pt x="235822" y="373424"/>
                    <a:pt x="114649" y="356227"/>
                    <a:pt x="0" y="360000"/>
                  </a:cubicBezTo>
                  <a:cubicBezTo>
                    <a:pt x="5529" y="222665"/>
                    <a:pt x="-12760" y="104077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196732672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3E08F75-37D9-4C94-BCFD-E21B1D3EBFB8}"/>
                </a:ext>
              </a:extLst>
            </p:cNvPr>
            <p:cNvSpPr/>
            <p:nvPr/>
          </p:nvSpPr>
          <p:spPr>
            <a:xfrm>
              <a:off x="331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17665" y="31"/>
                    <a:pt x="206145" y="6114"/>
                    <a:pt x="360000" y="0"/>
                  </a:cubicBezTo>
                  <a:cubicBezTo>
                    <a:pt x="351099" y="150412"/>
                    <a:pt x="350194" y="208910"/>
                    <a:pt x="360000" y="360000"/>
                  </a:cubicBezTo>
                  <a:cubicBezTo>
                    <a:pt x="225892" y="371917"/>
                    <a:pt x="97573" y="369526"/>
                    <a:pt x="0" y="360000"/>
                  </a:cubicBezTo>
                  <a:cubicBezTo>
                    <a:pt x="-7098" y="243356"/>
                    <a:pt x="-16692" y="9296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29353" y="-771"/>
                    <a:pt x="266542" y="-11545"/>
                    <a:pt x="360000" y="0"/>
                  </a:cubicBezTo>
                  <a:cubicBezTo>
                    <a:pt x="359354" y="117810"/>
                    <a:pt x="367207" y="221041"/>
                    <a:pt x="360000" y="360000"/>
                  </a:cubicBezTo>
                  <a:cubicBezTo>
                    <a:pt x="203591" y="342591"/>
                    <a:pt x="175333" y="358348"/>
                    <a:pt x="0" y="360000"/>
                  </a:cubicBezTo>
                  <a:cubicBezTo>
                    <a:pt x="-8923" y="187503"/>
                    <a:pt x="5037" y="140108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98847430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C63D5DB-AA81-4A2A-AE83-EE02C85E725D}"/>
                </a:ext>
              </a:extLst>
            </p:cNvPr>
            <p:cNvSpPr/>
            <p:nvPr/>
          </p:nvSpPr>
          <p:spPr>
            <a:xfrm>
              <a:off x="367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85884" y="15297"/>
                    <a:pt x="237144" y="-1666"/>
                    <a:pt x="360000" y="0"/>
                  </a:cubicBezTo>
                  <a:cubicBezTo>
                    <a:pt x="364614" y="117625"/>
                    <a:pt x="343285" y="193583"/>
                    <a:pt x="360000" y="360000"/>
                  </a:cubicBezTo>
                  <a:cubicBezTo>
                    <a:pt x="197636" y="367220"/>
                    <a:pt x="170749" y="352965"/>
                    <a:pt x="0" y="360000"/>
                  </a:cubicBezTo>
                  <a:cubicBezTo>
                    <a:pt x="15335" y="286914"/>
                    <a:pt x="-11582" y="113714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77156" y="3731"/>
                    <a:pt x="285814" y="7678"/>
                    <a:pt x="360000" y="0"/>
                  </a:cubicBezTo>
                  <a:cubicBezTo>
                    <a:pt x="370501" y="91423"/>
                    <a:pt x="364766" y="256256"/>
                    <a:pt x="360000" y="360000"/>
                  </a:cubicBezTo>
                  <a:cubicBezTo>
                    <a:pt x="252409" y="359406"/>
                    <a:pt x="149617" y="367762"/>
                    <a:pt x="0" y="360000"/>
                  </a:cubicBezTo>
                  <a:cubicBezTo>
                    <a:pt x="8729" y="224050"/>
                    <a:pt x="-8700" y="8679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96862208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3E2257B-E3FB-4DE5-BD04-BC26303FAC83}"/>
                </a:ext>
              </a:extLst>
            </p:cNvPr>
            <p:cNvSpPr/>
            <p:nvPr/>
          </p:nvSpPr>
          <p:spPr>
            <a:xfrm>
              <a:off x="4033272" y="340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75898" y="12598"/>
                    <a:pt x="226129" y="-13447"/>
                    <a:pt x="360000" y="0"/>
                  </a:cubicBezTo>
                  <a:cubicBezTo>
                    <a:pt x="355114" y="74354"/>
                    <a:pt x="349544" y="213464"/>
                    <a:pt x="360000" y="360000"/>
                  </a:cubicBezTo>
                  <a:cubicBezTo>
                    <a:pt x="257418" y="359607"/>
                    <a:pt x="168624" y="353916"/>
                    <a:pt x="0" y="360000"/>
                  </a:cubicBezTo>
                  <a:cubicBezTo>
                    <a:pt x="-12933" y="264394"/>
                    <a:pt x="-707" y="90013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72863" y="-8976"/>
                    <a:pt x="207070" y="-6872"/>
                    <a:pt x="360000" y="0"/>
                  </a:cubicBezTo>
                  <a:cubicBezTo>
                    <a:pt x="377418" y="149362"/>
                    <a:pt x="365467" y="202043"/>
                    <a:pt x="360000" y="360000"/>
                  </a:cubicBezTo>
                  <a:cubicBezTo>
                    <a:pt x="282360" y="343758"/>
                    <a:pt x="157704" y="343396"/>
                    <a:pt x="0" y="360000"/>
                  </a:cubicBezTo>
                  <a:cubicBezTo>
                    <a:pt x="569" y="225738"/>
                    <a:pt x="17466" y="83044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77816678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2CFC3F8-1A04-422F-B7E6-2C1E72605D39}"/>
                </a:ext>
              </a:extLst>
            </p:cNvPr>
            <p:cNvSpPr/>
            <p:nvPr/>
          </p:nvSpPr>
          <p:spPr>
            <a:xfrm>
              <a:off x="367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103038" y="17206"/>
                    <a:pt x="250590" y="-16849"/>
                    <a:pt x="360000" y="0"/>
                  </a:cubicBezTo>
                  <a:cubicBezTo>
                    <a:pt x="344825" y="97560"/>
                    <a:pt x="367057" y="219370"/>
                    <a:pt x="360000" y="360000"/>
                  </a:cubicBezTo>
                  <a:cubicBezTo>
                    <a:pt x="231801" y="372812"/>
                    <a:pt x="106819" y="346633"/>
                    <a:pt x="0" y="360000"/>
                  </a:cubicBezTo>
                  <a:cubicBezTo>
                    <a:pt x="9367" y="246659"/>
                    <a:pt x="458" y="108905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153243" y="-16865"/>
                    <a:pt x="251699" y="4211"/>
                    <a:pt x="360000" y="0"/>
                  </a:cubicBezTo>
                  <a:cubicBezTo>
                    <a:pt x="343919" y="115089"/>
                    <a:pt x="374445" y="207797"/>
                    <a:pt x="360000" y="360000"/>
                  </a:cubicBezTo>
                  <a:cubicBezTo>
                    <a:pt x="271881" y="360368"/>
                    <a:pt x="77242" y="356320"/>
                    <a:pt x="0" y="360000"/>
                  </a:cubicBezTo>
                  <a:cubicBezTo>
                    <a:pt x="14772" y="229816"/>
                    <a:pt x="11641" y="127866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21370143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D6F3F54-BA5A-43E1-9782-751434503A98}"/>
                </a:ext>
              </a:extLst>
            </p:cNvPr>
            <p:cNvSpPr/>
            <p:nvPr/>
          </p:nvSpPr>
          <p:spPr>
            <a:xfrm>
              <a:off x="4033272" y="376447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 fill="none" extrusionOk="0">
                  <a:moveTo>
                    <a:pt x="0" y="0"/>
                  </a:moveTo>
                  <a:cubicBezTo>
                    <a:pt x="92573" y="-11153"/>
                    <a:pt x="248282" y="180"/>
                    <a:pt x="360000" y="0"/>
                  </a:cubicBezTo>
                  <a:cubicBezTo>
                    <a:pt x="361704" y="154462"/>
                    <a:pt x="352062" y="192803"/>
                    <a:pt x="360000" y="360000"/>
                  </a:cubicBezTo>
                  <a:cubicBezTo>
                    <a:pt x="285338" y="345219"/>
                    <a:pt x="165736" y="349559"/>
                    <a:pt x="0" y="360000"/>
                  </a:cubicBezTo>
                  <a:cubicBezTo>
                    <a:pt x="-9392" y="205047"/>
                    <a:pt x="-1941" y="146566"/>
                    <a:pt x="0" y="0"/>
                  </a:cubicBezTo>
                  <a:close/>
                </a:path>
                <a:path w="360000" h="360000" stroke="0" extrusionOk="0">
                  <a:moveTo>
                    <a:pt x="0" y="0"/>
                  </a:moveTo>
                  <a:cubicBezTo>
                    <a:pt x="89968" y="-5030"/>
                    <a:pt x="215869" y="9165"/>
                    <a:pt x="360000" y="0"/>
                  </a:cubicBezTo>
                  <a:cubicBezTo>
                    <a:pt x="368807" y="108143"/>
                    <a:pt x="345269" y="183318"/>
                    <a:pt x="360000" y="360000"/>
                  </a:cubicBezTo>
                  <a:cubicBezTo>
                    <a:pt x="279262" y="372219"/>
                    <a:pt x="120939" y="368120"/>
                    <a:pt x="0" y="360000"/>
                  </a:cubicBezTo>
                  <a:cubicBezTo>
                    <a:pt x="-16424" y="269624"/>
                    <a:pt x="-14705" y="175441"/>
                    <a:pt x="0" y="0"/>
                  </a:cubicBezTo>
                  <a:close/>
                </a:path>
              </a:pathLst>
            </a:custGeom>
            <a:grpFill/>
            <a:ln>
              <a:extLst>
                <a:ext uri="{C807C97D-BFC1-408E-A445-0C87EB9F89A2}">
                  <ask:lineSketchStyleProps xmlns:ask="http://schemas.microsoft.com/office/drawing/2018/sketchyshapes" sd="302184518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47193B7D-1305-40C6-87D9-3D84F4D0C981}"/>
              </a:ext>
            </a:extLst>
          </p:cNvPr>
          <p:cNvSpPr txBox="1"/>
          <p:nvPr/>
        </p:nvSpPr>
        <p:spPr>
          <a:xfrm>
            <a:off x="9342886" y="4512436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yala" panose="02000504070300020003" pitchFamily="2" charset="0"/>
              </a:rPr>
              <a:t>GaBlo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E21CBA-E768-401A-B0DD-64C853CD3A66}"/>
              </a:ext>
            </a:extLst>
          </p:cNvPr>
          <p:cNvSpPr txBox="1"/>
          <p:nvPr/>
        </p:nvSpPr>
        <p:spPr>
          <a:xfrm>
            <a:off x="9342886" y="4933739"/>
            <a:ext cx="160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yala" panose="02000504070300020003" pitchFamily="2" charset="0"/>
              </a:rPr>
              <a:t>GB</a:t>
            </a:r>
            <a:endParaRPr lang="en-CA" sz="2800" dirty="0">
              <a:latin typeface="Nyala" panose="02000504070300020003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CB12D7-CB9D-4B8F-BF27-8F5332747797}"/>
              </a:ext>
            </a:extLst>
          </p:cNvPr>
          <p:cNvSpPr txBox="1"/>
          <p:nvPr/>
        </p:nvSpPr>
        <p:spPr>
          <a:xfrm rot="21022874">
            <a:off x="8772732" y="5166923"/>
            <a:ext cx="3152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Nyala" panose="02000504070300020003" pitchFamily="2" charset="0"/>
              </a:rPr>
              <a:t>Gamma_block</a:t>
            </a:r>
            <a:endParaRPr lang="en-CA" sz="4000" dirty="0">
              <a:latin typeface="Nyala" panose="02000504070300020003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279536-6997-4B94-A5CE-B8F72E35FE4E}"/>
              </a:ext>
            </a:extLst>
          </p:cNvPr>
          <p:cNvSpPr txBox="1"/>
          <p:nvPr/>
        </p:nvSpPr>
        <p:spPr>
          <a:xfrm>
            <a:off x="9358589" y="149694"/>
            <a:ext cx="16058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600" dirty="0"/>
              <a:t>宫</a:t>
            </a:r>
          </a:p>
        </p:txBody>
      </p:sp>
    </p:spTree>
    <p:extLst>
      <p:ext uri="{BB962C8B-B14F-4D97-AF65-F5344CB8AC3E}">
        <p14:creationId xmlns:p14="http://schemas.microsoft.com/office/powerpoint/2010/main" val="278616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inherit</vt:lpstr>
      <vt:lpstr>Nyala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McGuigan,Kevin</dc:creator>
  <cp:lastModifiedBy>McGuigan,Kevin</cp:lastModifiedBy>
  <cp:revision>7</cp:revision>
  <dcterms:created xsi:type="dcterms:W3CDTF">2021-11-19T15:25:03Z</dcterms:created>
  <dcterms:modified xsi:type="dcterms:W3CDTF">2021-11-19T19:09:07Z</dcterms:modified>
</cp:coreProperties>
</file>