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886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sz="3600" dirty="0"/>
              <a:t>Health Risk Prediction Based on Lifestyle and </a:t>
            </a:r>
            <a:endParaRPr lang="en-GB" sz="3600" dirty="0"/>
          </a:p>
          <a:p>
            <a:pPr>
              <a:defRPr sz="3200" b="1">
                <a:solidFill>
                  <a:srgbClr val="00467F"/>
                </a:solidFill>
              </a:defRPr>
            </a:pPr>
            <a:r>
              <a:rPr lang="en-GB" sz="3600" dirty="0" smtClean="0"/>
              <a:t>Demographic Attributes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54480"/>
            <a:ext cx="777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GB" sz="7200" b="1" u="sng" dirty="0" smtClean="0"/>
              <a:t>GROUP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Dashboard Walkthrough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Interactive dashboards were built using Plotly Dash to communicate health trends and predictions to stakeholders.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Key Insights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- Preventive strategies should focus on high BMI and low-exercise groups</a:t>
            </a:r>
          </a:p>
          <a:p>
            <a:r>
              <a:t>- Predictive tools can support early intervention</a:t>
            </a:r>
          </a:p>
          <a:p>
            <a:r>
              <a:t>- Ethical handling of health data is essential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Conclusion &amp;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- Data mining offers valuable insights into health risk prediction</a:t>
            </a:r>
          </a:p>
          <a:p>
            <a:r>
              <a:t>- Future work should incorporate real clinical data and additional variables</a:t>
            </a:r>
          </a:p>
          <a:p>
            <a:r>
              <a:t>- Presenters: Kevin, Alfred, Satcha, Bricole, Geoffrey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Project Background &amp; 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This project explores the use of lifestyle and demographic data to predict chronic illness risk. With the rise of non-communicable diseases, proactive risk identification is crucial.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Objectives &amp; Research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- Identify significant health risk factors</a:t>
            </a:r>
          </a:p>
          <a:p>
            <a:r>
              <a:t>- Predict chronic illness risk using classification models</a:t>
            </a:r>
          </a:p>
          <a:p>
            <a:r>
              <a:t>- Cluster individuals based on risk profiles</a:t>
            </a:r>
          </a:p>
          <a:p>
            <a:r>
              <a:t>- Visualize data to aid decision-making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Dataset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Sample Size: 500 synthetic individuals</a:t>
            </a:r>
          </a:p>
          <a:p>
            <a:r>
              <a:t>Features:</a:t>
            </a:r>
          </a:p>
          <a:p>
            <a:r>
              <a:t>- Age, Gender</a:t>
            </a:r>
          </a:p>
          <a:p>
            <a:r>
              <a:t>- Smoking, Alcohol, Exercise</a:t>
            </a:r>
          </a:p>
          <a:p>
            <a:r>
              <a:t>- Height, Weight, BMI</a:t>
            </a:r>
          </a:p>
          <a:p>
            <a:r>
              <a:t>- Family History</a:t>
            </a:r>
          </a:p>
          <a:p>
            <a:r>
              <a:t>Target: Chronic Illness (binary)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Data Cleaning &amp; BMI Calculation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BMI was calculated using height and weight</a:t>
            </a:r>
            <a:r>
              <a:rPr dirty="0" smtClean="0"/>
              <a:t>.</a:t>
            </a:r>
            <a:endParaRPr lang="en-GB" dirty="0" smtClean="0"/>
          </a:p>
          <a:p>
            <a:pPr>
              <a:defRPr sz="2000"/>
            </a:pPr>
            <a:r>
              <a:rPr dirty="0" smtClean="0"/>
              <a:t>Inconsistent </a:t>
            </a:r>
            <a:r>
              <a:rPr dirty="0"/>
              <a:t>or missing entries were handled during preprocessing.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The analysis revealed strong relationships between BMI, smoking, and chronic illness risk. The chart below shows correlation patterns across variables.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1680"/>
            <a:ext cx="395129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Key Findings from EDA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- Individuals with BMI &gt; 30 showed &gt;60% illness probability</a:t>
            </a:r>
          </a:p>
          <a:p>
            <a:r>
              <a:t>- Older adults and smokers were more likely to be at risk</a:t>
            </a:r>
          </a:p>
          <a:p>
            <a:r>
              <a:t>- Family history further increased risk among those 55+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1680"/>
            <a:ext cx="510489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Classification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- Logistic Regression and Decision Trees were used</a:t>
            </a:r>
          </a:p>
          <a:p>
            <a:r>
              <a:t>- Both models confirmed BMI and smoking as key features</a:t>
            </a:r>
          </a:p>
          <a:p>
            <a:r>
              <a:t>- Accuracy was sufficient for risk stratification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Clustering Results (K-Means)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K-Means clustering grouped individuals into:</a:t>
            </a:r>
          </a:p>
          <a:p>
            <a:r>
              <a:t>- Healthy</a:t>
            </a:r>
          </a:p>
          <a:p>
            <a:r>
              <a:t>- Moderate Risk</a:t>
            </a:r>
          </a:p>
          <a:p>
            <a:r>
              <a:t>- High Risk</a:t>
            </a:r>
          </a:p>
          <a:p>
            <a:r>
              <a:t>The pie chart illustrates the distribution.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900680"/>
            <a:ext cx="3648582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336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2025-08-07T09:44:50Z</dcterms:modified>
  <cp:category/>
</cp:coreProperties>
</file>