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5" r:id="rId4"/>
    <p:sldId id="267" r:id="rId5"/>
    <p:sldId id="266" r:id="rId6"/>
    <p:sldId id="268" r:id="rId7"/>
    <p:sldId id="269" r:id="rId8"/>
    <p:sldId id="270" r:id="rId9"/>
    <p:sldId id="271" r:id="rId10"/>
    <p:sldId id="272" r:id="rId11"/>
    <p:sldId id="260" r:id="rId12"/>
    <p:sldId id="273" r:id="rId13"/>
    <p:sldId id="263" r:id="rId14"/>
    <p:sldId id="264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6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932B29-62AD-45C8-8389-CDBA79B9A0BF}" type="doc">
      <dgm:prSet loTypeId="urn:microsoft.com/office/officeart/2005/8/layout/cycle3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6525585-91C1-4F73-9712-7B32D887A2E5}">
      <dgm:prSet/>
      <dgm:spPr/>
      <dgm:t>
        <a:bodyPr/>
        <a:lstStyle/>
        <a:p>
          <a:r>
            <a:rPr lang="pt-BR"/>
            <a:t>Motivação</a:t>
          </a:r>
          <a:endParaRPr lang="en-US"/>
        </a:p>
      </dgm:t>
    </dgm:pt>
    <dgm:pt modelId="{D1CF373E-A62B-4098-B580-FD4FB45820D6}" type="parTrans" cxnId="{226B2DE8-65EB-4BF0-969C-C99B28F0B476}">
      <dgm:prSet/>
      <dgm:spPr/>
      <dgm:t>
        <a:bodyPr/>
        <a:lstStyle/>
        <a:p>
          <a:endParaRPr lang="en-US"/>
        </a:p>
      </dgm:t>
    </dgm:pt>
    <dgm:pt modelId="{4DF75878-3AEF-42AD-8C9B-C2FB72090624}" type="sibTrans" cxnId="{226B2DE8-65EB-4BF0-969C-C99B28F0B476}">
      <dgm:prSet/>
      <dgm:spPr/>
      <dgm:t>
        <a:bodyPr/>
        <a:lstStyle/>
        <a:p>
          <a:endParaRPr lang="en-US"/>
        </a:p>
      </dgm:t>
    </dgm:pt>
    <dgm:pt modelId="{D3536432-BB32-4741-908F-716C92BEE647}">
      <dgm:prSet/>
      <dgm:spPr/>
      <dgm:t>
        <a:bodyPr/>
        <a:lstStyle/>
        <a:p>
          <a:r>
            <a:rPr lang="pt-BR"/>
            <a:t>Objetivo Geral</a:t>
          </a:r>
          <a:endParaRPr lang="en-US"/>
        </a:p>
      </dgm:t>
    </dgm:pt>
    <dgm:pt modelId="{9F6D0D98-9F07-4FD3-9773-89F38F7F5C9E}" type="parTrans" cxnId="{6D9FFA80-0265-424C-A6EB-F0A4313E0313}">
      <dgm:prSet/>
      <dgm:spPr/>
      <dgm:t>
        <a:bodyPr/>
        <a:lstStyle/>
        <a:p>
          <a:endParaRPr lang="en-US"/>
        </a:p>
      </dgm:t>
    </dgm:pt>
    <dgm:pt modelId="{E0013646-CAA0-4035-8151-61F43E09614E}" type="sibTrans" cxnId="{6D9FFA80-0265-424C-A6EB-F0A4313E0313}">
      <dgm:prSet/>
      <dgm:spPr/>
      <dgm:t>
        <a:bodyPr/>
        <a:lstStyle/>
        <a:p>
          <a:endParaRPr lang="en-US"/>
        </a:p>
      </dgm:t>
    </dgm:pt>
    <dgm:pt modelId="{5BF89013-A363-4545-BD77-B9C1280B1CCC}">
      <dgm:prSet/>
      <dgm:spPr/>
      <dgm:t>
        <a:bodyPr/>
        <a:lstStyle/>
        <a:p>
          <a:r>
            <a:rPr lang="pt-BR"/>
            <a:t>Objetivos Específicos</a:t>
          </a:r>
          <a:endParaRPr lang="en-US"/>
        </a:p>
      </dgm:t>
    </dgm:pt>
    <dgm:pt modelId="{E2EA7CCD-182F-4D2B-96B8-367D10228351}" type="parTrans" cxnId="{4706D156-05F7-49F3-B014-114D88C3BDF6}">
      <dgm:prSet/>
      <dgm:spPr/>
      <dgm:t>
        <a:bodyPr/>
        <a:lstStyle/>
        <a:p>
          <a:endParaRPr lang="en-US"/>
        </a:p>
      </dgm:t>
    </dgm:pt>
    <dgm:pt modelId="{42401112-111B-4B6C-864F-F34BE6227F23}" type="sibTrans" cxnId="{4706D156-05F7-49F3-B014-114D88C3BDF6}">
      <dgm:prSet/>
      <dgm:spPr/>
      <dgm:t>
        <a:bodyPr/>
        <a:lstStyle/>
        <a:p>
          <a:endParaRPr lang="en-US"/>
        </a:p>
      </dgm:t>
    </dgm:pt>
    <dgm:pt modelId="{DE67C156-507C-4D80-B656-6FE61E65C229}">
      <dgm:prSet/>
      <dgm:spPr/>
      <dgm:t>
        <a:bodyPr/>
        <a:lstStyle/>
        <a:p>
          <a:r>
            <a:rPr lang="pt-BR" dirty="0"/>
            <a:t>Referencial Teórico</a:t>
          </a:r>
          <a:endParaRPr lang="en-US" dirty="0"/>
        </a:p>
      </dgm:t>
    </dgm:pt>
    <dgm:pt modelId="{6D933D06-FADB-4BE3-A11D-430ED605239C}" type="parTrans" cxnId="{6B6D90D9-399B-40D0-B558-D14A5DA3236C}">
      <dgm:prSet/>
      <dgm:spPr/>
      <dgm:t>
        <a:bodyPr/>
        <a:lstStyle/>
        <a:p>
          <a:endParaRPr lang="en-US"/>
        </a:p>
      </dgm:t>
    </dgm:pt>
    <dgm:pt modelId="{348DAC14-6032-4072-B1D3-95E99A0985DB}" type="sibTrans" cxnId="{6B6D90D9-399B-40D0-B558-D14A5DA3236C}">
      <dgm:prSet/>
      <dgm:spPr/>
      <dgm:t>
        <a:bodyPr/>
        <a:lstStyle/>
        <a:p>
          <a:endParaRPr lang="en-US"/>
        </a:p>
      </dgm:t>
    </dgm:pt>
    <dgm:pt modelId="{41CAA989-1049-4EB4-8A19-A4E78B95BD86}">
      <dgm:prSet/>
      <dgm:spPr/>
      <dgm:t>
        <a:bodyPr/>
        <a:lstStyle/>
        <a:p>
          <a:r>
            <a:rPr lang="pt-BR"/>
            <a:t>Diagrama ER</a:t>
          </a:r>
          <a:endParaRPr lang="en-US"/>
        </a:p>
      </dgm:t>
    </dgm:pt>
    <dgm:pt modelId="{F27510D8-FBEB-4D7C-A478-7DEFC70B13EC}" type="parTrans" cxnId="{8BF31596-28BD-440E-AEC6-1F1B41312BBA}">
      <dgm:prSet/>
      <dgm:spPr/>
      <dgm:t>
        <a:bodyPr/>
        <a:lstStyle/>
        <a:p>
          <a:endParaRPr lang="en-US"/>
        </a:p>
      </dgm:t>
    </dgm:pt>
    <dgm:pt modelId="{DE1F9B06-B444-4D09-846F-B2A4912B5648}" type="sibTrans" cxnId="{8BF31596-28BD-440E-AEC6-1F1B41312BBA}">
      <dgm:prSet/>
      <dgm:spPr/>
      <dgm:t>
        <a:bodyPr/>
        <a:lstStyle/>
        <a:p>
          <a:endParaRPr lang="en-US"/>
        </a:p>
      </dgm:t>
    </dgm:pt>
    <dgm:pt modelId="{F7CA1607-4E70-41A5-8858-C7CF05303917}">
      <dgm:prSet/>
      <dgm:spPr/>
      <dgm:t>
        <a:bodyPr/>
        <a:lstStyle/>
        <a:p>
          <a:r>
            <a:rPr lang="pt-BR"/>
            <a:t>Diagrama de casos de uso</a:t>
          </a:r>
          <a:endParaRPr lang="en-US"/>
        </a:p>
      </dgm:t>
    </dgm:pt>
    <dgm:pt modelId="{3FDB851E-9CBF-48DD-8322-0D970D8DF17A}" type="parTrans" cxnId="{1EF935AE-3618-4A49-ADD8-16AC475DA2FD}">
      <dgm:prSet/>
      <dgm:spPr/>
      <dgm:t>
        <a:bodyPr/>
        <a:lstStyle/>
        <a:p>
          <a:endParaRPr lang="en-US"/>
        </a:p>
      </dgm:t>
    </dgm:pt>
    <dgm:pt modelId="{2083154C-5BBD-409C-8FCD-62D5ED128797}" type="sibTrans" cxnId="{1EF935AE-3618-4A49-ADD8-16AC475DA2FD}">
      <dgm:prSet/>
      <dgm:spPr/>
      <dgm:t>
        <a:bodyPr/>
        <a:lstStyle/>
        <a:p>
          <a:endParaRPr lang="en-US"/>
        </a:p>
      </dgm:t>
    </dgm:pt>
    <dgm:pt modelId="{410A11A0-6912-4718-A1DF-9C108A9F73C8}">
      <dgm:prSet/>
      <dgm:spPr/>
      <dgm:t>
        <a:bodyPr/>
        <a:lstStyle/>
        <a:p>
          <a:r>
            <a:rPr lang="pt-BR"/>
            <a:t>Tecnologias utilizadas no front-end</a:t>
          </a:r>
          <a:endParaRPr lang="en-US"/>
        </a:p>
      </dgm:t>
    </dgm:pt>
    <dgm:pt modelId="{D4819C4B-E9FE-48F0-B0E9-04D26E8BB4EA}" type="parTrans" cxnId="{D1CF6958-E1CE-490D-9DE3-1B9FC9E3FD2E}">
      <dgm:prSet/>
      <dgm:spPr/>
      <dgm:t>
        <a:bodyPr/>
        <a:lstStyle/>
        <a:p>
          <a:endParaRPr lang="en-US"/>
        </a:p>
      </dgm:t>
    </dgm:pt>
    <dgm:pt modelId="{C74CD7B4-2917-42EA-8BE6-6F4469165E0E}" type="sibTrans" cxnId="{D1CF6958-E1CE-490D-9DE3-1B9FC9E3FD2E}">
      <dgm:prSet/>
      <dgm:spPr/>
      <dgm:t>
        <a:bodyPr/>
        <a:lstStyle/>
        <a:p>
          <a:endParaRPr lang="en-US"/>
        </a:p>
      </dgm:t>
    </dgm:pt>
    <dgm:pt modelId="{E84084E3-BB7A-4BB0-B34E-BD9FE4819F5D}">
      <dgm:prSet/>
      <dgm:spPr/>
      <dgm:t>
        <a:bodyPr/>
        <a:lstStyle/>
        <a:p>
          <a:r>
            <a:rPr lang="pt-BR"/>
            <a:t>Tecnologias utilizadas no back-end</a:t>
          </a:r>
          <a:endParaRPr lang="en-US"/>
        </a:p>
      </dgm:t>
    </dgm:pt>
    <dgm:pt modelId="{AE5111C1-2DB7-4336-849C-6AED4AF367CC}" type="parTrans" cxnId="{4CFE5A82-A49A-400D-819C-A9FB74304B80}">
      <dgm:prSet/>
      <dgm:spPr/>
      <dgm:t>
        <a:bodyPr/>
        <a:lstStyle/>
        <a:p>
          <a:endParaRPr lang="en-US"/>
        </a:p>
      </dgm:t>
    </dgm:pt>
    <dgm:pt modelId="{6C54A38F-0FC7-4CBA-92BA-94629E6022F8}" type="sibTrans" cxnId="{4CFE5A82-A49A-400D-819C-A9FB74304B80}">
      <dgm:prSet/>
      <dgm:spPr/>
      <dgm:t>
        <a:bodyPr/>
        <a:lstStyle/>
        <a:p>
          <a:endParaRPr lang="en-US"/>
        </a:p>
      </dgm:t>
    </dgm:pt>
    <dgm:pt modelId="{C5A16765-A2BE-4E78-82A8-6AF3D47A70BE}">
      <dgm:prSet/>
      <dgm:spPr/>
      <dgm:t>
        <a:bodyPr/>
        <a:lstStyle/>
        <a:p>
          <a:r>
            <a:rPr lang="pt-BR" dirty="0"/>
            <a:t>Projeto</a:t>
          </a:r>
          <a:endParaRPr lang="en-US" dirty="0"/>
        </a:p>
      </dgm:t>
    </dgm:pt>
    <dgm:pt modelId="{6414302B-91A5-4399-87C3-B61CA6F4545B}" type="parTrans" cxnId="{DED5A664-2FC3-487D-B7D2-F35612567C7D}">
      <dgm:prSet/>
      <dgm:spPr/>
      <dgm:t>
        <a:bodyPr/>
        <a:lstStyle/>
        <a:p>
          <a:endParaRPr lang="en-US"/>
        </a:p>
      </dgm:t>
    </dgm:pt>
    <dgm:pt modelId="{A5FB8129-FA05-4513-BEAE-A79160AFE4BD}" type="sibTrans" cxnId="{DED5A664-2FC3-487D-B7D2-F35612567C7D}">
      <dgm:prSet/>
      <dgm:spPr/>
      <dgm:t>
        <a:bodyPr/>
        <a:lstStyle/>
        <a:p>
          <a:endParaRPr lang="en-US"/>
        </a:p>
      </dgm:t>
    </dgm:pt>
    <dgm:pt modelId="{D1E39651-48E0-4ADC-8BC8-3600AF660739}">
      <dgm:prSet/>
      <dgm:spPr/>
      <dgm:t>
        <a:bodyPr/>
        <a:lstStyle/>
        <a:p>
          <a:r>
            <a:rPr lang="pt-BR" dirty="0"/>
            <a:t>Considerações</a:t>
          </a:r>
          <a:endParaRPr lang="en-US" dirty="0"/>
        </a:p>
      </dgm:t>
    </dgm:pt>
    <dgm:pt modelId="{5920ADEC-1FC8-4A79-8D36-660E2F09CE4A}" type="parTrans" cxnId="{9A1E735B-7219-4F5E-8EBD-C782B1F0863A}">
      <dgm:prSet/>
      <dgm:spPr/>
      <dgm:t>
        <a:bodyPr/>
        <a:lstStyle/>
        <a:p>
          <a:endParaRPr lang="en-US"/>
        </a:p>
      </dgm:t>
    </dgm:pt>
    <dgm:pt modelId="{3109A433-D6FF-4961-B042-3B7F358B25F1}" type="sibTrans" cxnId="{9A1E735B-7219-4F5E-8EBD-C782B1F0863A}">
      <dgm:prSet/>
      <dgm:spPr/>
      <dgm:t>
        <a:bodyPr/>
        <a:lstStyle/>
        <a:p>
          <a:endParaRPr lang="en-US"/>
        </a:p>
      </dgm:t>
    </dgm:pt>
    <dgm:pt modelId="{83A4D21F-7DD2-4452-9649-453E5700F4D4}">
      <dgm:prSet/>
      <dgm:spPr/>
      <dgm:t>
        <a:bodyPr/>
        <a:lstStyle/>
        <a:p>
          <a:r>
            <a:rPr lang="pt-BR" dirty="0"/>
            <a:t>Projeções</a:t>
          </a:r>
          <a:endParaRPr lang="en-US" dirty="0"/>
        </a:p>
      </dgm:t>
    </dgm:pt>
    <dgm:pt modelId="{0D107B38-3812-41F7-B4A9-3506A3BEBE7A}" type="parTrans" cxnId="{9050AFA9-9143-417C-A981-BD11E8D228DB}">
      <dgm:prSet/>
      <dgm:spPr/>
      <dgm:t>
        <a:bodyPr/>
        <a:lstStyle/>
        <a:p>
          <a:endParaRPr lang="en-US"/>
        </a:p>
      </dgm:t>
    </dgm:pt>
    <dgm:pt modelId="{F959D932-610E-4BAE-ABB2-E7FCF1379797}" type="sibTrans" cxnId="{9050AFA9-9143-417C-A981-BD11E8D228DB}">
      <dgm:prSet/>
      <dgm:spPr/>
      <dgm:t>
        <a:bodyPr/>
        <a:lstStyle/>
        <a:p>
          <a:endParaRPr lang="en-US"/>
        </a:p>
      </dgm:t>
    </dgm:pt>
    <dgm:pt modelId="{DD441B65-0608-456E-9349-2C74F5470AB3}" type="pres">
      <dgm:prSet presAssocID="{26932B29-62AD-45C8-8389-CDBA79B9A0BF}" presName="Name0" presStyleCnt="0">
        <dgm:presLayoutVars>
          <dgm:dir/>
          <dgm:resizeHandles val="exact"/>
        </dgm:presLayoutVars>
      </dgm:prSet>
      <dgm:spPr/>
    </dgm:pt>
    <dgm:pt modelId="{3998CDC4-0020-4767-B894-943A5961EDCB}" type="pres">
      <dgm:prSet presAssocID="{26932B29-62AD-45C8-8389-CDBA79B9A0BF}" presName="cycle" presStyleCnt="0"/>
      <dgm:spPr/>
    </dgm:pt>
    <dgm:pt modelId="{680E2FBB-3A80-492B-9678-2C4820F22D4E}" type="pres">
      <dgm:prSet presAssocID="{06525585-91C1-4F73-9712-7B32D887A2E5}" presName="nodeFirstNode" presStyleLbl="node1" presStyleIdx="0" presStyleCnt="11">
        <dgm:presLayoutVars>
          <dgm:bulletEnabled val="1"/>
        </dgm:presLayoutVars>
      </dgm:prSet>
      <dgm:spPr/>
    </dgm:pt>
    <dgm:pt modelId="{D26ACBDB-4194-445E-BC17-D739A5E8F954}" type="pres">
      <dgm:prSet presAssocID="{4DF75878-3AEF-42AD-8C9B-C2FB72090624}" presName="sibTransFirstNode" presStyleLbl="bgShp" presStyleIdx="0" presStyleCnt="1"/>
      <dgm:spPr/>
    </dgm:pt>
    <dgm:pt modelId="{2C5B8336-05AB-4BE3-94F5-A0274D5664B5}" type="pres">
      <dgm:prSet presAssocID="{D3536432-BB32-4741-908F-716C92BEE647}" presName="nodeFollowingNodes" presStyleLbl="node1" presStyleIdx="1" presStyleCnt="11">
        <dgm:presLayoutVars>
          <dgm:bulletEnabled val="1"/>
        </dgm:presLayoutVars>
      </dgm:prSet>
      <dgm:spPr/>
    </dgm:pt>
    <dgm:pt modelId="{9C75D4A7-7CD6-4304-A0F5-0866FF8CBE18}" type="pres">
      <dgm:prSet presAssocID="{5BF89013-A363-4545-BD77-B9C1280B1CCC}" presName="nodeFollowingNodes" presStyleLbl="node1" presStyleIdx="2" presStyleCnt="11">
        <dgm:presLayoutVars>
          <dgm:bulletEnabled val="1"/>
        </dgm:presLayoutVars>
      </dgm:prSet>
      <dgm:spPr/>
    </dgm:pt>
    <dgm:pt modelId="{DB105A2B-CA9A-4EF7-87E6-135478562989}" type="pres">
      <dgm:prSet presAssocID="{DE67C156-507C-4D80-B656-6FE61E65C229}" presName="nodeFollowingNodes" presStyleLbl="node1" presStyleIdx="3" presStyleCnt="11">
        <dgm:presLayoutVars>
          <dgm:bulletEnabled val="1"/>
        </dgm:presLayoutVars>
      </dgm:prSet>
      <dgm:spPr/>
    </dgm:pt>
    <dgm:pt modelId="{1D5CBC9B-B9E7-4C05-9D28-1D69F22801C6}" type="pres">
      <dgm:prSet presAssocID="{41CAA989-1049-4EB4-8A19-A4E78B95BD86}" presName="nodeFollowingNodes" presStyleLbl="node1" presStyleIdx="4" presStyleCnt="11">
        <dgm:presLayoutVars>
          <dgm:bulletEnabled val="1"/>
        </dgm:presLayoutVars>
      </dgm:prSet>
      <dgm:spPr/>
    </dgm:pt>
    <dgm:pt modelId="{E86EDC28-7A7E-4A46-980A-241757A12541}" type="pres">
      <dgm:prSet presAssocID="{F7CA1607-4E70-41A5-8858-C7CF05303917}" presName="nodeFollowingNodes" presStyleLbl="node1" presStyleIdx="5" presStyleCnt="11">
        <dgm:presLayoutVars>
          <dgm:bulletEnabled val="1"/>
        </dgm:presLayoutVars>
      </dgm:prSet>
      <dgm:spPr/>
    </dgm:pt>
    <dgm:pt modelId="{8D0D8BC2-D062-4D7D-BA05-A5CDC73C3CE7}" type="pres">
      <dgm:prSet presAssocID="{410A11A0-6912-4718-A1DF-9C108A9F73C8}" presName="nodeFollowingNodes" presStyleLbl="node1" presStyleIdx="6" presStyleCnt="11">
        <dgm:presLayoutVars>
          <dgm:bulletEnabled val="1"/>
        </dgm:presLayoutVars>
      </dgm:prSet>
      <dgm:spPr/>
    </dgm:pt>
    <dgm:pt modelId="{09F34886-4105-46B3-9B5B-562566736E79}" type="pres">
      <dgm:prSet presAssocID="{E84084E3-BB7A-4BB0-B34E-BD9FE4819F5D}" presName="nodeFollowingNodes" presStyleLbl="node1" presStyleIdx="7" presStyleCnt="11">
        <dgm:presLayoutVars>
          <dgm:bulletEnabled val="1"/>
        </dgm:presLayoutVars>
      </dgm:prSet>
      <dgm:spPr/>
    </dgm:pt>
    <dgm:pt modelId="{AA98FCC9-26BB-43F6-B7FB-8A843BC78035}" type="pres">
      <dgm:prSet presAssocID="{C5A16765-A2BE-4E78-82A8-6AF3D47A70BE}" presName="nodeFollowingNodes" presStyleLbl="node1" presStyleIdx="8" presStyleCnt="11">
        <dgm:presLayoutVars>
          <dgm:bulletEnabled val="1"/>
        </dgm:presLayoutVars>
      </dgm:prSet>
      <dgm:spPr/>
    </dgm:pt>
    <dgm:pt modelId="{58840764-4457-48C1-AB29-34B45D3B55D2}" type="pres">
      <dgm:prSet presAssocID="{D1E39651-48E0-4ADC-8BC8-3600AF660739}" presName="nodeFollowingNodes" presStyleLbl="node1" presStyleIdx="9" presStyleCnt="11">
        <dgm:presLayoutVars>
          <dgm:bulletEnabled val="1"/>
        </dgm:presLayoutVars>
      </dgm:prSet>
      <dgm:spPr/>
    </dgm:pt>
    <dgm:pt modelId="{F3D599E2-C390-4EAD-B3F7-D00D3399441D}" type="pres">
      <dgm:prSet presAssocID="{83A4D21F-7DD2-4452-9649-453E5700F4D4}" presName="nodeFollowingNodes" presStyleLbl="node1" presStyleIdx="10" presStyleCnt="11">
        <dgm:presLayoutVars>
          <dgm:bulletEnabled val="1"/>
        </dgm:presLayoutVars>
      </dgm:prSet>
      <dgm:spPr/>
    </dgm:pt>
  </dgm:ptLst>
  <dgm:cxnLst>
    <dgm:cxn modelId="{9A1E735B-7219-4F5E-8EBD-C782B1F0863A}" srcId="{26932B29-62AD-45C8-8389-CDBA79B9A0BF}" destId="{D1E39651-48E0-4ADC-8BC8-3600AF660739}" srcOrd="9" destOrd="0" parTransId="{5920ADEC-1FC8-4A79-8D36-660E2F09CE4A}" sibTransId="{3109A433-D6FF-4961-B042-3B7F358B25F1}"/>
    <dgm:cxn modelId="{DED5A664-2FC3-487D-B7D2-F35612567C7D}" srcId="{26932B29-62AD-45C8-8389-CDBA79B9A0BF}" destId="{C5A16765-A2BE-4E78-82A8-6AF3D47A70BE}" srcOrd="8" destOrd="0" parTransId="{6414302B-91A5-4399-87C3-B61CA6F4545B}" sibTransId="{A5FB8129-FA05-4513-BEAE-A79160AFE4BD}"/>
    <dgm:cxn modelId="{D06A4E49-2EF8-4877-9D6A-FA66CABBF9E9}" type="presOf" srcId="{E84084E3-BB7A-4BB0-B34E-BD9FE4819F5D}" destId="{09F34886-4105-46B3-9B5B-562566736E79}" srcOrd="0" destOrd="0" presId="urn:microsoft.com/office/officeart/2005/8/layout/cycle3"/>
    <dgm:cxn modelId="{AB51076B-C89B-4673-8965-A4390D878AE5}" type="presOf" srcId="{06525585-91C1-4F73-9712-7B32D887A2E5}" destId="{680E2FBB-3A80-492B-9678-2C4820F22D4E}" srcOrd="0" destOrd="0" presId="urn:microsoft.com/office/officeart/2005/8/layout/cycle3"/>
    <dgm:cxn modelId="{4706D156-05F7-49F3-B014-114D88C3BDF6}" srcId="{26932B29-62AD-45C8-8389-CDBA79B9A0BF}" destId="{5BF89013-A363-4545-BD77-B9C1280B1CCC}" srcOrd="2" destOrd="0" parTransId="{E2EA7CCD-182F-4D2B-96B8-367D10228351}" sibTransId="{42401112-111B-4B6C-864F-F34BE6227F23}"/>
    <dgm:cxn modelId="{D1CF6958-E1CE-490D-9DE3-1B9FC9E3FD2E}" srcId="{26932B29-62AD-45C8-8389-CDBA79B9A0BF}" destId="{410A11A0-6912-4718-A1DF-9C108A9F73C8}" srcOrd="6" destOrd="0" parTransId="{D4819C4B-E9FE-48F0-B0E9-04D26E8BB4EA}" sibTransId="{C74CD7B4-2917-42EA-8BE6-6F4469165E0E}"/>
    <dgm:cxn modelId="{6D9FFA80-0265-424C-A6EB-F0A4313E0313}" srcId="{26932B29-62AD-45C8-8389-CDBA79B9A0BF}" destId="{D3536432-BB32-4741-908F-716C92BEE647}" srcOrd="1" destOrd="0" parTransId="{9F6D0D98-9F07-4FD3-9773-89F38F7F5C9E}" sibTransId="{E0013646-CAA0-4035-8151-61F43E09614E}"/>
    <dgm:cxn modelId="{4CFE5A82-A49A-400D-819C-A9FB74304B80}" srcId="{26932B29-62AD-45C8-8389-CDBA79B9A0BF}" destId="{E84084E3-BB7A-4BB0-B34E-BD9FE4819F5D}" srcOrd="7" destOrd="0" parTransId="{AE5111C1-2DB7-4336-849C-6AED4AF367CC}" sibTransId="{6C54A38F-0FC7-4CBA-92BA-94629E6022F8}"/>
    <dgm:cxn modelId="{5F392E87-D308-4455-BEA8-320A50D40EBD}" type="presOf" srcId="{DE67C156-507C-4D80-B656-6FE61E65C229}" destId="{DB105A2B-CA9A-4EF7-87E6-135478562989}" srcOrd="0" destOrd="0" presId="urn:microsoft.com/office/officeart/2005/8/layout/cycle3"/>
    <dgm:cxn modelId="{54F5D594-E135-4DEB-AAE3-7103A38338AC}" type="presOf" srcId="{5BF89013-A363-4545-BD77-B9C1280B1CCC}" destId="{9C75D4A7-7CD6-4304-A0F5-0866FF8CBE18}" srcOrd="0" destOrd="0" presId="urn:microsoft.com/office/officeart/2005/8/layout/cycle3"/>
    <dgm:cxn modelId="{8BF31596-28BD-440E-AEC6-1F1B41312BBA}" srcId="{26932B29-62AD-45C8-8389-CDBA79B9A0BF}" destId="{41CAA989-1049-4EB4-8A19-A4E78B95BD86}" srcOrd="4" destOrd="0" parTransId="{F27510D8-FBEB-4D7C-A478-7DEFC70B13EC}" sibTransId="{DE1F9B06-B444-4D09-846F-B2A4912B5648}"/>
    <dgm:cxn modelId="{8BFD12A3-5A42-4EFB-BABD-7602D8EBEF2D}" type="presOf" srcId="{F7CA1607-4E70-41A5-8858-C7CF05303917}" destId="{E86EDC28-7A7E-4A46-980A-241757A12541}" srcOrd="0" destOrd="0" presId="urn:microsoft.com/office/officeart/2005/8/layout/cycle3"/>
    <dgm:cxn modelId="{9050AFA9-9143-417C-A981-BD11E8D228DB}" srcId="{26932B29-62AD-45C8-8389-CDBA79B9A0BF}" destId="{83A4D21F-7DD2-4452-9649-453E5700F4D4}" srcOrd="10" destOrd="0" parTransId="{0D107B38-3812-41F7-B4A9-3506A3BEBE7A}" sibTransId="{F959D932-610E-4BAE-ABB2-E7FCF1379797}"/>
    <dgm:cxn modelId="{F326DEA9-D3A2-4B09-AFF7-A7FADBD61719}" type="presOf" srcId="{D3536432-BB32-4741-908F-716C92BEE647}" destId="{2C5B8336-05AB-4BE3-94F5-A0274D5664B5}" srcOrd="0" destOrd="0" presId="urn:microsoft.com/office/officeart/2005/8/layout/cycle3"/>
    <dgm:cxn modelId="{1EF935AE-3618-4A49-ADD8-16AC475DA2FD}" srcId="{26932B29-62AD-45C8-8389-CDBA79B9A0BF}" destId="{F7CA1607-4E70-41A5-8858-C7CF05303917}" srcOrd="5" destOrd="0" parTransId="{3FDB851E-9CBF-48DD-8322-0D970D8DF17A}" sibTransId="{2083154C-5BBD-409C-8FCD-62D5ED128797}"/>
    <dgm:cxn modelId="{4CAA87B4-5269-4132-BAF7-530470D21D53}" type="presOf" srcId="{41CAA989-1049-4EB4-8A19-A4E78B95BD86}" destId="{1D5CBC9B-B9E7-4C05-9D28-1D69F22801C6}" srcOrd="0" destOrd="0" presId="urn:microsoft.com/office/officeart/2005/8/layout/cycle3"/>
    <dgm:cxn modelId="{1B3DC3B4-A887-4C67-A633-56535C214790}" type="presOf" srcId="{26932B29-62AD-45C8-8389-CDBA79B9A0BF}" destId="{DD441B65-0608-456E-9349-2C74F5470AB3}" srcOrd="0" destOrd="0" presId="urn:microsoft.com/office/officeart/2005/8/layout/cycle3"/>
    <dgm:cxn modelId="{AC04FEC3-B919-451F-AFDF-91079C51D8BC}" type="presOf" srcId="{4DF75878-3AEF-42AD-8C9B-C2FB72090624}" destId="{D26ACBDB-4194-445E-BC17-D739A5E8F954}" srcOrd="0" destOrd="0" presId="urn:microsoft.com/office/officeart/2005/8/layout/cycle3"/>
    <dgm:cxn modelId="{DA7B61D0-B729-41D9-84B7-0B0E7DA3D240}" type="presOf" srcId="{410A11A0-6912-4718-A1DF-9C108A9F73C8}" destId="{8D0D8BC2-D062-4D7D-BA05-A5CDC73C3CE7}" srcOrd="0" destOrd="0" presId="urn:microsoft.com/office/officeart/2005/8/layout/cycle3"/>
    <dgm:cxn modelId="{6B6D90D9-399B-40D0-B558-D14A5DA3236C}" srcId="{26932B29-62AD-45C8-8389-CDBA79B9A0BF}" destId="{DE67C156-507C-4D80-B656-6FE61E65C229}" srcOrd="3" destOrd="0" parTransId="{6D933D06-FADB-4BE3-A11D-430ED605239C}" sibTransId="{348DAC14-6032-4072-B1D3-95E99A0985DB}"/>
    <dgm:cxn modelId="{226B2DE8-65EB-4BF0-969C-C99B28F0B476}" srcId="{26932B29-62AD-45C8-8389-CDBA79B9A0BF}" destId="{06525585-91C1-4F73-9712-7B32D887A2E5}" srcOrd="0" destOrd="0" parTransId="{D1CF373E-A62B-4098-B580-FD4FB45820D6}" sibTransId="{4DF75878-3AEF-42AD-8C9B-C2FB72090624}"/>
    <dgm:cxn modelId="{8E2335EB-C138-4419-9619-8B1A8EF3A173}" type="presOf" srcId="{D1E39651-48E0-4ADC-8BC8-3600AF660739}" destId="{58840764-4457-48C1-AB29-34B45D3B55D2}" srcOrd="0" destOrd="0" presId="urn:microsoft.com/office/officeart/2005/8/layout/cycle3"/>
    <dgm:cxn modelId="{EAE3E2F6-5046-4DB7-9AB1-10959AAC0588}" type="presOf" srcId="{83A4D21F-7DD2-4452-9649-453E5700F4D4}" destId="{F3D599E2-C390-4EAD-B3F7-D00D3399441D}" srcOrd="0" destOrd="0" presId="urn:microsoft.com/office/officeart/2005/8/layout/cycle3"/>
    <dgm:cxn modelId="{BEFDD4F7-43AC-4797-8583-2B9DD0EC4579}" type="presOf" srcId="{C5A16765-A2BE-4E78-82A8-6AF3D47A70BE}" destId="{AA98FCC9-26BB-43F6-B7FB-8A843BC78035}" srcOrd="0" destOrd="0" presId="urn:microsoft.com/office/officeart/2005/8/layout/cycle3"/>
    <dgm:cxn modelId="{4B23AAFF-77BD-4A22-ADE9-57E79B997958}" type="presParOf" srcId="{DD441B65-0608-456E-9349-2C74F5470AB3}" destId="{3998CDC4-0020-4767-B894-943A5961EDCB}" srcOrd="0" destOrd="0" presId="urn:microsoft.com/office/officeart/2005/8/layout/cycle3"/>
    <dgm:cxn modelId="{8B746677-A118-428F-9FAD-7B731C52978E}" type="presParOf" srcId="{3998CDC4-0020-4767-B894-943A5961EDCB}" destId="{680E2FBB-3A80-492B-9678-2C4820F22D4E}" srcOrd="0" destOrd="0" presId="urn:microsoft.com/office/officeart/2005/8/layout/cycle3"/>
    <dgm:cxn modelId="{26B46D46-B8E1-4D4F-A61C-B7E9E9036547}" type="presParOf" srcId="{3998CDC4-0020-4767-B894-943A5961EDCB}" destId="{D26ACBDB-4194-445E-BC17-D739A5E8F954}" srcOrd="1" destOrd="0" presId="urn:microsoft.com/office/officeart/2005/8/layout/cycle3"/>
    <dgm:cxn modelId="{33C5FAA8-7ED7-4424-A6F8-C5A15D986FA2}" type="presParOf" srcId="{3998CDC4-0020-4767-B894-943A5961EDCB}" destId="{2C5B8336-05AB-4BE3-94F5-A0274D5664B5}" srcOrd="2" destOrd="0" presId="urn:microsoft.com/office/officeart/2005/8/layout/cycle3"/>
    <dgm:cxn modelId="{1682A32C-F1ED-4261-B315-DC7C35BCC914}" type="presParOf" srcId="{3998CDC4-0020-4767-B894-943A5961EDCB}" destId="{9C75D4A7-7CD6-4304-A0F5-0866FF8CBE18}" srcOrd="3" destOrd="0" presId="urn:microsoft.com/office/officeart/2005/8/layout/cycle3"/>
    <dgm:cxn modelId="{F32EC0E4-C10E-4363-B74F-1C6A1F44BFC9}" type="presParOf" srcId="{3998CDC4-0020-4767-B894-943A5961EDCB}" destId="{DB105A2B-CA9A-4EF7-87E6-135478562989}" srcOrd="4" destOrd="0" presId="urn:microsoft.com/office/officeart/2005/8/layout/cycle3"/>
    <dgm:cxn modelId="{2EE3FDB5-E910-48A9-9952-931A63A7C82C}" type="presParOf" srcId="{3998CDC4-0020-4767-B894-943A5961EDCB}" destId="{1D5CBC9B-B9E7-4C05-9D28-1D69F22801C6}" srcOrd="5" destOrd="0" presId="urn:microsoft.com/office/officeart/2005/8/layout/cycle3"/>
    <dgm:cxn modelId="{7BAB7A00-DEF0-41D0-9D70-29D4F8F2C1C7}" type="presParOf" srcId="{3998CDC4-0020-4767-B894-943A5961EDCB}" destId="{E86EDC28-7A7E-4A46-980A-241757A12541}" srcOrd="6" destOrd="0" presId="urn:microsoft.com/office/officeart/2005/8/layout/cycle3"/>
    <dgm:cxn modelId="{D5C6464F-7764-4195-8A8D-3DDDF2023444}" type="presParOf" srcId="{3998CDC4-0020-4767-B894-943A5961EDCB}" destId="{8D0D8BC2-D062-4D7D-BA05-A5CDC73C3CE7}" srcOrd="7" destOrd="0" presId="urn:microsoft.com/office/officeart/2005/8/layout/cycle3"/>
    <dgm:cxn modelId="{8F08EA37-4950-4E61-8B15-25AB531D1C54}" type="presParOf" srcId="{3998CDC4-0020-4767-B894-943A5961EDCB}" destId="{09F34886-4105-46B3-9B5B-562566736E79}" srcOrd="8" destOrd="0" presId="urn:microsoft.com/office/officeart/2005/8/layout/cycle3"/>
    <dgm:cxn modelId="{43756375-8861-4A95-9CA3-CB033116AD8B}" type="presParOf" srcId="{3998CDC4-0020-4767-B894-943A5961EDCB}" destId="{AA98FCC9-26BB-43F6-B7FB-8A843BC78035}" srcOrd="9" destOrd="0" presId="urn:microsoft.com/office/officeart/2005/8/layout/cycle3"/>
    <dgm:cxn modelId="{92107AD1-FFEC-45A6-A21A-B9DC774F196E}" type="presParOf" srcId="{3998CDC4-0020-4767-B894-943A5961EDCB}" destId="{58840764-4457-48C1-AB29-34B45D3B55D2}" srcOrd="10" destOrd="0" presId="urn:microsoft.com/office/officeart/2005/8/layout/cycle3"/>
    <dgm:cxn modelId="{80F36E9D-4A20-4679-B937-39D6297EC014}" type="presParOf" srcId="{3998CDC4-0020-4767-B894-943A5961EDCB}" destId="{F3D599E2-C390-4EAD-B3F7-D00D3399441D}" srcOrd="11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AD8D13-D493-45F0-ADAF-FCDFE218E2D6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B5D5C65-966D-4194-8036-BDE7EBD79026}">
      <dgm:prSet/>
      <dgm:spPr/>
      <dgm:t>
        <a:bodyPr/>
        <a:lstStyle/>
        <a:p>
          <a:r>
            <a:rPr lang="pt-BR"/>
            <a:t>Administrar tarefas </a:t>
          </a:r>
          <a:endParaRPr lang="en-US"/>
        </a:p>
      </dgm:t>
    </dgm:pt>
    <dgm:pt modelId="{48E6C3EC-4220-44AE-84B9-51516A8EDFDB}" type="parTrans" cxnId="{2E8663D5-AA14-4118-BF49-2BABDBEE6110}">
      <dgm:prSet/>
      <dgm:spPr/>
      <dgm:t>
        <a:bodyPr/>
        <a:lstStyle/>
        <a:p>
          <a:endParaRPr lang="en-US"/>
        </a:p>
      </dgm:t>
    </dgm:pt>
    <dgm:pt modelId="{585B3765-FE85-445D-86C0-1114B0611649}" type="sibTrans" cxnId="{2E8663D5-AA14-4118-BF49-2BABDBEE6110}">
      <dgm:prSet/>
      <dgm:spPr/>
      <dgm:t>
        <a:bodyPr/>
        <a:lstStyle/>
        <a:p>
          <a:endParaRPr lang="en-US"/>
        </a:p>
      </dgm:t>
    </dgm:pt>
    <dgm:pt modelId="{3C1031AA-C840-4F6C-999C-9F3BBED97290}">
      <dgm:prSet/>
      <dgm:spPr/>
      <dgm:t>
        <a:bodyPr/>
        <a:lstStyle/>
        <a:p>
          <a:r>
            <a:rPr lang="pt-BR"/>
            <a:t>Gerenciar o aproveitamento de colaboradores </a:t>
          </a:r>
          <a:endParaRPr lang="en-US"/>
        </a:p>
      </dgm:t>
    </dgm:pt>
    <dgm:pt modelId="{B5710906-DEC3-4619-8125-65AED5C24E73}" type="parTrans" cxnId="{B24E28F8-CF5C-4053-8030-141339E93E25}">
      <dgm:prSet/>
      <dgm:spPr/>
      <dgm:t>
        <a:bodyPr/>
        <a:lstStyle/>
        <a:p>
          <a:endParaRPr lang="en-US"/>
        </a:p>
      </dgm:t>
    </dgm:pt>
    <dgm:pt modelId="{7EDAA81B-721F-422E-B56E-FF9EA8A1CA8B}" type="sibTrans" cxnId="{B24E28F8-CF5C-4053-8030-141339E93E25}">
      <dgm:prSet/>
      <dgm:spPr/>
      <dgm:t>
        <a:bodyPr/>
        <a:lstStyle/>
        <a:p>
          <a:endParaRPr lang="en-US"/>
        </a:p>
      </dgm:t>
    </dgm:pt>
    <dgm:pt modelId="{F0740C80-33BE-4A27-86DC-A6A32F447C02}">
      <dgm:prSet/>
      <dgm:spPr/>
      <dgm:t>
        <a:bodyPr/>
        <a:lstStyle/>
        <a:p>
          <a:r>
            <a:rPr lang="pt-BR"/>
            <a:t>Gestores terem uma melhor visualização da equipe </a:t>
          </a:r>
          <a:endParaRPr lang="en-US"/>
        </a:p>
      </dgm:t>
    </dgm:pt>
    <dgm:pt modelId="{52034050-9349-43BF-91BC-6C6CE04F86D3}" type="parTrans" cxnId="{657CB361-E247-4292-AA5C-BF822E20FE67}">
      <dgm:prSet/>
      <dgm:spPr/>
      <dgm:t>
        <a:bodyPr/>
        <a:lstStyle/>
        <a:p>
          <a:endParaRPr lang="en-US"/>
        </a:p>
      </dgm:t>
    </dgm:pt>
    <dgm:pt modelId="{0B9E02A4-309E-433C-A3CB-B38791325492}" type="sibTrans" cxnId="{657CB361-E247-4292-AA5C-BF822E20FE67}">
      <dgm:prSet/>
      <dgm:spPr/>
      <dgm:t>
        <a:bodyPr/>
        <a:lstStyle/>
        <a:p>
          <a:endParaRPr lang="en-US"/>
        </a:p>
      </dgm:t>
    </dgm:pt>
    <dgm:pt modelId="{EED88B55-7C58-496D-A47A-E3652B5A3E4D}">
      <dgm:prSet/>
      <dgm:spPr/>
      <dgm:t>
        <a:bodyPr/>
        <a:lstStyle/>
        <a:p>
          <a:r>
            <a:rPr lang="pt-BR"/>
            <a:t>Colaboradores serem estimulados ao ver seu aproveitamento</a:t>
          </a:r>
          <a:endParaRPr lang="en-US"/>
        </a:p>
      </dgm:t>
    </dgm:pt>
    <dgm:pt modelId="{854275A1-8953-4A6E-AD5C-9CD57923C8DC}" type="parTrans" cxnId="{35313D57-54F6-47EE-9137-5E7C7F099E75}">
      <dgm:prSet/>
      <dgm:spPr/>
      <dgm:t>
        <a:bodyPr/>
        <a:lstStyle/>
        <a:p>
          <a:endParaRPr lang="en-US"/>
        </a:p>
      </dgm:t>
    </dgm:pt>
    <dgm:pt modelId="{AAA00D96-8E7C-4419-B572-56E75BE15A3D}" type="sibTrans" cxnId="{35313D57-54F6-47EE-9137-5E7C7F099E75}">
      <dgm:prSet/>
      <dgm:spPr/>
      <dgm:t>
        <a:bodyPr/>
        <a:lstStyle/>
        <a:p>
          <a:endParaRPr lang="en-US"/>
        </a:p>
      </dgm:t>
    </dgm:pt>
    <dgm:pt modelId="{720976AD-D0C5-4144-A3C7-5FAC203FC230}" type="pres">
      <dgm:prSet presAssocID="{2AAD8D13-D493-45F0-ADAF-FCDFE218E2D6}" presName="Name0" presStyleCnt="0">
        <dgm:presLayoutVars>
          <dgm:dir/>
          <dgm:animLvl val="lvl"/>
          <dgm:resizeHandles val="exact"/>
        </dgm:presLayoutVars>
      </dgm:prSet>
      <dgm:spPr/>
    </dgm:pt>
    <dgm:pt modelId="{EBBCBE81-D036-4B05-9B06-92FD802FD7E6}" type="pres">
      <dgm:prSet presAssocID="{BB5D5C65-966D-4194-8036-BDE7EBD79026}" presName="linNode" presStyleCnt="0"/>
      <dgm:spPr/>
    </dgm:pt>
    <dgm:pt modelId="{9E3E1EEE-4A48-4943-9E9A-4A1AB4316E99}" type="pres">
      <dgm:prSet presAssocID="{BB5D5C65-966D-4194-8036-BDE7EBD79026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66A4B954-CFB9-44A6-A8B7-43004AAADAEF}" type="pres">
      <dgm:prSet presAssocID="{585B3765-FE85-445D-86C0-1114B0611649}" presName="sp" presStyleCnt="0"/>
      <dgm:spPr/>
    </dgm:pt>
    <dgm:pt modelId="{3EECB7BC-847F-42CA-B7BB-AAF734833D8D}" type="pres">
      <dgm:prSet presAssocID="{3C1031AA-C840-4F6C-999C-9F3BBED97290}" presName="linNode" presStyleCnt="0"/>
      <dgm:spPr/>
    </dgm:pt>
    <dgm:pt modelId="{F0773551-BE9C-4C5C-B7C6-893EFE3AC3F9}" type="pres">
      <dgm:prSet presAssocID="{3C1031AA-C840-4F6C-999C-9F3BBED97290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5E115A67-61B8-478E-A555-8D643FD513DB}" type="pres">
      <dgm:prSet presAssocID="{7EDAA81B-721F-422E-B56E-FF9EA8A1CA8B}" presName="sp" presStyleCnt="0"/>
      <dgm:spPr/>
    </dgm:pt>
    <dgm:pt modelId="{6E8C99B3-3581-4D99-8E1C-0D3C149DED11}" type="pres">
      <dgm:prSet presAssocID="{F0740C80-33BE-4A27-86DC-A6A32F447C02}" presName="linNode" presStyleCnt="0"/>
      <dgm:spPr/>
    </dgm:pt>
    <dgm:pt modelId="{2DC0786F-5601-4BBF-A596-96EF3C6B785C}" type="pres">
      <dgm:prSet presAssocID="{F0740C80-33BE-4A27-86DC-A6A32F447C02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06F4D77B-D06B-4E0A-ADA9-0354C9F71720}" type="pres">
      <dgm:prSet presAssocID="{0B9E02A4-309E-433C-A3CB-B38791325492}" presName="sp" presStyleCnt="0"/>
      <dgm:spPr/>
    </dgm:pt>
    <dgm:pt modelId="{848656AE-99B6-40DB-A1FA-D2DEA937744B}" type="pres">
      <dgm:prSet presAssocID="{EED88B55-7C58-496D-A47A-E3652B5A3E4D}" presName="linNode" presStyleCnt="0"/>
      <dgm:spPr/>
    </dgm:pt>
    <dgm:pt modelId="{3D0AACFF-C1EE-476A-ACAA-CAB87C463FB9}" type="pres">
      <dgm:prSet presAssocID="{EED88B55-7C58-496D-A47A-E3652B5A3E4D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657CB361-E247-4292-AA5C-BF822E20FE67}" srcId="{2AAD8D13-D493-45F0-ADAF-FCDFE218E2D6}" destId="{F0740C80-33BE-4A27-86DC-A6A32F447C02}" srcOrd="2" destOrd="0" parTransId="{52034050-9349-43BF-91BC-6C6CE04F86D3}" sibTransId="{0B9E02A4-309E-433C-A3CB-B38791325492}"/>
    <dgm:cxn modelId="{E0E9B044-3B56-4F48-A66C-0B76B00201F8}" type="presOf" srcId="{2AAD8D13-D493-45F0-ADAF-FCDFE218E2D6}" destId="{720976AD-D0C5-4144-A3C7-5FAC203FC230}" srcOrd="0" destOrd="0" presId="urn:microsoft.com/office/officeart/2005/8/layout/vList5"/>
    <dgm:cxn modelId="{DFA1F170-6991-44C4-8826-640CA49894EE}" type="presOf" srcId="{3C1031AA-C840-4F6C-999C-9F3BBED97290}" destId="{F0773551-BE9C-4C5C-B7C6-893EFE3AC3F9}" srcOrd="0" destOrd="0" presId="urn:microsoft.com/office/officeart/2005/8/layout/vList5"/>
    <dgm:cxn modelId="{35313D57-54F6-47EE-9137-5E7C7F099E75}" srcId="{2AAD8D13-D493-45F0-ADAF-FCDFE218E2D6}" destId="{EED88B55-7C58-496D-A47A-E3652B5A3E4D}" srcOrd="3" destOrd="0" parTransId="{854275A1-8953-4A6E-AD5C-9CD57923C8DC}" sibTransId="{AAA00D96-8E7C-4419-B572-56E75BE15A3D}"/>
    <dgm:cxn modelId="{34235998-F579-4D2B-B717-0EAFA57FA9F9}" type="presOf" srcId="{F0740C80-33BE-4A27-86DC-A6A32F447C02}" destId="{2DC0786F-5601-4BBF-A596-96EF3C6B785C}" srcOrd="0" destOrd="0" presId="urn:microsoft.com/office/officeart/2005/8/layout/vList5"/>
    <dgm:cxn modelId="{07A54599-9352-4EE2-9B8C-F9C381B4278D}" type="presOf" srcId="{BB5D5C65-966D-4194-8036-BDE7EBD79026}" destId="{9E3E1EEE-4A48-4943-9E9A-4A1AB4316E99}" srcOrd="0" destOrd="0" presId="urn:microsoft.com/office/officeart/2005/8/layout/vList5"/>
    <dgm:cxn modelId="{2E8663D5-AA14-4118-BF49-2BABDBEE6110}" srcId="{2AAD8D13-D493-45F0-ADAF-FCDFE218E2D6}" destId="{BB5D5C65-966D-4194-8036-BDE7EBD79026}" srcOrd="0" destOrd="0" parTransId="{48E6C3EC-4220-44AE-84B9-51516A8EDFDB}" sibTransId="{585B3765-FE85-445D-86C0-1114B0611649}"/>
    <dgm:cxn modelId="{B24E28F8-CF5C-4053-8030-141339E93E25}" srcId="{2AAD8D13-D493-45F0-ADAF-FCDFE218E2D6}" destId="{3C1031AA-C840-4F6C-999C-9F3BBED97290}" srcOrd="1" destOrd="0" parTransId="{B5710906-DEC3-4619-8125-65AED5C24E73}" sibTransId="{7EDAA81B-721F-422E-B56E-FF9EA8A1CA8B}"/>
    <dgm:cxn modelId="{3C4684FC-BD16-4BCE-923E-E3E14FAFE58C}" type="presOf" srcId="{EED88B55-7C58-496D-A47A-E3652B5A3E4D}" destId="{3D0AACFF-C1EE-476A-ACAA-CAB87C463FB9}" srcOrd="0" destOrd="0" presId="urn:microsoft.com/office/officeart/2005/8/layout/vList5"/>
    <dgm:cxn modelId="{A24FA970-E49C-4B0B-A061-B7238C0A05FA}" type="presParOf" srcId="{720976AD-D0C5-4144-A3C7-5FAC203FC230}" destId="{EBBCBE81-D036-4B05-9B06-92FD802FD7E6}" srcOrd="0" destOrd="0" presId="urn:microsoft.com/office/officeart/2005/8/layout/vList5"/>
    <dgm:cxn modelId="{7B15326B-C603-42EF-9CAF-813EFC065E34}" type="presParOf" srcId="{EBBCBE81-D036-4B05-9B06-92FD802FD7E6}" destId="{9E3E1EEE-4A48-4943-9E9A-4A1AB4316E99}" srcOrd="0" destOrd="0" presId="urn:microsoft.com/office/officeart/2005/8/layout/vList5"/>
    <dgm:cxn modelId="{3878A4FA-2F12-4F7A-81A7-A888E4266AC1}" type="presParOf" srcId="{720976AD-D0C5-4144-A3C7-5FAC203FC230}" destId="{66A4B954-CFB9-44A6-A8B7-43004AAADAEF}" srcOrd="1" destOrd="0" presId="urn:microsoft.com/office/officeart/2005/8/layout/vList5"/>
    <dgm:cxn modelId="{928D6500-643C-4E81-8438-811154EC9D41}" type="presParOf" srcId="{720976AD-D0C5-4144-A3C7-5FAC203FC230}" destId="{3EECB7BC-847F-42CA-B7BB-AAF734833D8D}" srcOrd="2" destOrd="0" presId="urn:microsoft.com/office/officeart/2005/8/layout/vList5"/>
    <dgm:cxn modelId="{3F3D8FA8-9F10-4FE9-A989-4FBFDFD8C902}" type="presParOf" srcId="{3EECB7BC-847F-42CA-B7BB-AAF734833D8D}" destId="{F0773551-BE9C-4C5C-B7C6-893EFE3AC3F9}" srcOrd="0" destOrd="0" presId="urn:microsoft.com/office/officeart/2005/8/layout/vList5"/>
    <dgm:cxn modelId="{508C501A-7596-467E-836D-45119CED6485}" type="presParOf" srcId="{720976AD-D0C5-4144-A3C7-5FAC203FC230}" destId="{5E115A67-61B8-478E-A555-8D643FD513DB}" srcOrd="3" destOrd="0" presId="urn:microsoft.com/office/officeart/2005/8/layout/vList5"/>
    <dgm:cxn modelId="{C6C64C8F-B8EC-46AF-9CD1-6315B2BCFA79}" type="presParOf" srcId="{720976AD-D0C5-4144-A3C7-5FAC203FC230}" destId="{6E8C99B3-3581-4D99-8E1C-0D3C149DED11}" srcOrd="4" destOrd="0" presId="urn:microsoft.com/office/officeart/2005/8/layout/vList5"/>
    <dgm:cxn modelId="{BA1CCE0E-8FA4-49EE-AC37-D2B37DF754DE}" type="presParOf" srcId="{6E8C99B3-3581-4D99-8E1C-0D3C149DED11}" destId="{2DC0786F-5601-4BBF-A596-96EF3C6B785C}" srcOrd="0" destOrd="0" presId="urn:microsoft.com/office/officeart/2005/8/layout/vList5"/>
    <dgm:cxn modelId="{5E276E91-2737-4CA2-B4B3-E954B82C7771}" type="presParOf" srcId="{720976AD-D0C5-4144-A3C7-5FAC203FC230}" destId="{06F4D77B-D06B-4E0A-ADA9-0354C9F71720}" srcOrd="5" destOrd="0" presId="urn:microsoft.com/office/officeart/2005/8/layout/vList5"/>
    <dgm:cxn modelId="{7F08AE96-9F1A-4C20-9E1F-2886A7362506}" type="presParOf" srcId="{720976AD-D0C5-4144-A3C7-5FAC203FC230}" destId="{848656AE-99B6-40DB-A1FA-D2DEA937744B}" srcOrd="6" destOrd="0" presId="urn:microsoft.com/office/officeart/2005/8/layout/vList5"/>
    <dgm:cxn modelId="{42CD5CA3-DAF8-4C13-A0F6-1D5172B4DCAB}" type="presParOf" srcId="{848656AE-99B6-40DB-A1FA-D2DEA937744B}" destId="{3D0AACFF-C1EE-476A-ACAA-CAB87C463FB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07EED5-2ABA-4C75-B014-B52804C30B7F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5E87089-3BDA-45C5-8DD0-825EB96B7D63}">
      <dgm:prSet/>
      <dgm:spPr/>
      <dgm:t>
        <a:bodyPr/>
        <a:lstStyle/>
        <a:p>
          <a:r>
            <a:rPr lang="pt-BR"/>
            <a:t>Adquirir conhecimento das tecnologias </a:t>
          </a:r>
          <a:endParaRPr lang="en-US"/>
        </a:p>
      </dgm:t>
    </dgm:pt>
    <dgm:pt modelId="{0BDD51DC-FDF2-4B46-951E-93FD19752548}" type="parTrans" cxnId="{82E0BF5C-9C5C-4A35-BC7A-05E272BA4620}">
      <dgm:prSet/>
      <dgm:spPr/>
      <dgm:t>
        <a:bodyPr/>
        <a:lstStyle/>
        <a:p>
          <a:endParaRPr lang="en-US"/>
        </a:p>
      </dgm:t>
    </dgm:pt>
    <dgm:pt modelId="{35E57C62-6184-4664-93DB-B9CF064CD208}" type="sibTrans" cxnId="{82E0BF5C-9C5C-4A35-BC7A-05E272BA4620}">
      <dgm:prSet/>
      <dgm:spPr/>
      <dgm:t>
        <a:bodyPr/>
        <a:lstStyle/>
        <a:p>
          <a:endParaRPr lang="en-US"/>
        </a:p>
      </dgm:t>
    </dgm:pt>
    <dgm:pt modelId="{FE580966-FE8F-4A5C-865A-DE5D38B26E1D}">
      <dgm:prSet/>
      <dgm:spPr/>
      <dgm:t>
        <a:bodyPr/>
        <a:lstStyle/>
        <a:p>
          <a:r>
            <a:rPr lang="pt-BR" dirty="0"/>
            <a:t>Modelar Diagrama ER </a:t>
          </a:r>
          <a:endParaRPr lang="en-US" dirty="0"/>
        </a:p>
      </dgm:t>
    </dgm:pt>
    <dgm:pt modelId="{5413F357-7AAF-4EBB-A9FC-B1C4DC49320C}" type="parTrans" cxnId="{108E09EE-6466-4856-BCE6-074F7AECD288}">
      <dgm:prSet/>
      <dgm:spPr/>
      <dgm:t>
        <a:bodyPr/>
        <a:lstStyle/>
        <a:p>
          <a:endParaRPr lang="en-US"/>
        </a:p>
      </dgm:t>
    </dgm:pt>
    <dgm:pt modelId="{25995DD2-B5BC-40DE-9F13-3E2DB1C13F58}" type="sibTrans" cxnId="{108E09EE-6466-4856-BCE6-074F7AECD288}">
      <dgm:prSet/>
      <dgm:spPr/>
      <dgm:t>
        <a:bodyPr/>
        <a:lstStyle/>
        <a:p>
          <a:endParaRPr lang="en-US"/>
        </a:p>
      </dgm:t>
    </dgm:pt>
    <dgm:pt modelId="{FE10ABB6-08AB-4EC8-B77D-E161E46CB3F3}">
      <dgm:prSet/>
      <dgm:spPr/>
      <dgm:t>
        <a:bodyPr/>
        <a:lstStyle/>
        <a:p>
          <a:r>
            <a:rPr lang="pt-BR"/>
            <a:t>Modelar Diagrama de Casos de Uso </a:t>
          </a:r>
          <a:endParaRPr lang="en-US"/>
        </a:p>
      </dgm:t>
    </dgm:pt>
    <dgm:pt modelId="{252FBE0C-2878-4798-9475-A3B9F2D8FF6D}" type="parTrans" cxnId="{B0E15672-C11A-48BE-B960-AB66DF95C806}">
      <dgm:prSet/>
      <dgm:spPr/>
      <dgm:t>
        <a:bodyPr/>
        <a:lstStyle/>
        <a:p>
          <a:endParaRPr lang="en-US"/>
        </a:p>
      </dgm:t>
    </dgm:pt>
    <dgm:pt modelId="{72DBFB45-E4B7-4146-8E63-8A83ACC0B85F}" type="sibTrans" cxnId="{B0E15672-C11A-48BE-B960-AB66DF95C806}">
      <dgm:prSet/>
      <dgm:spPr/>
      <dgm:t>
        <a:bodyPr/>
        <a:lstStyle/>
        <a:p>
          <a:endParaRPr lang="en-US"/>
        </a:p>
      </dgm:t>
    </dgm:pt>
    <dgm:pt modelId="{149A5532-7F19-4095-8713-A8AAF67750E8}">
      <dgm:prSet/>
      <dgm:spPr/>
      <dgm:t>
        <a:bodyPr/>
        <a:lstStyle/>
        <a:p>
          <a:r>
            <a:rPr lang="pt-BR"/>
            <a:t>Desenvolver Sistema Web </a:t>
          </a:r>
          <a:endParaRPr lang="en-US"/>
        </a:p>
      </dgm:t>
    </dgm:pt>
    <dgm:pt modelId="{815F229C-7498-477A-AAC3-26C3D99ACDD9}" type="parTrans" cxnId="{9759C1F4-528F-45B7-84E0-7EEEE980FD94}">
      <dgm:prSet/>
      <dgm:spPr/>
      <dgm:t>
        <a:bodyPr/>
        <a:lstStyle/>
        <a:p>
          <a:endParaRPr lang="en-US"/>
        </a:p>
      </dgm:t>
    </dgm:pt>
    <dgm:pt modelId="{3B8CB0E5-A204-4434-B0AC-A8E4576C9E3C}" type="sibTrans" cxnId="{9759C1F4-528F-45B7-84E0-7EEEE980FD94}">
      <dgm:prSet/>
      <dgm:spPr/>
      <dgm:t>
        <a:bodyPr/>
        <a:lstStyle/>
        <a:p>
          <a:endParaRPr lang="en-US"/>
        </a:p>
      </dgm:t>
    </dgm:pt>
    <dgm:pt modelId="{FEDAD771-AF81-4281-B14C-99260CC83D11}">
      <dgm:prSet/>
      <dgm:spPr/>
      <dgm:t>
        <a:bodyPr/>
        <a:lstStyle/>
        <a:p>
          <a:r>
            <a:rPr lang="pt-BR"/>
            <a:t>Estudar sistemas semelhantes</a:t>
          </a:r>
          <a:endParaRPr lang="en-US"/>
        </a:p>
      </dgm:t>
    </dgm:pt>
    <dgm:pt modelId="{E03E7CAD-5D03-49BC-BC7A-6D55F53994C3}" type="parTrans" cxnId="{2E968068-8242-42C2-B100-2C552B2871A6}">
      <dgm:prSet/>
      <dgm:spPr/>
      <dgm:t>
        <a:bodyPr/>
        <a:lstStyle/>
        <a:p>
          <a:endParaRPr lang="en-US"/>
        </a:p>
      </dgm:t>
    </dgm:pt>
    <dgm:pt modelId="{6518BC9B-BC52-4FDC-8933-BD56330F5DEF}" type="sibTrans" cxnId="{2E968068-8242-42C2-B100-2C552B2871A6}">
      <dgm:prSet/>
      <dgm:spPr/>
      <dgm:t>
        <a:bodyPr/>
        <a:lstStyle/>
        <a:p>
          <a:endParaRPr lang="en-US"/>
        </a:p>
      </dgm:t>
    </dgm:pt>
    <dgm:pt modelId="{458D3AA0-B64D-499F-9F1B-00EA634FE7F2}" type="pres">
      <dgm:prSet presAssocID="{1B07EED5-2ABA-4C75-B014-B52804C30B7F}" presName="Name0" presStyleCnt="0">
        <dgm:presLayoutVars>
          <dgm:dir/>
          <dgm:animLvl val="lvl"/>
          <dgm:resizeHandles val="exact"/>
        </dgm:presLayoutVars>
      </dgm:prSet>
      <dgm:spPr/>
    </dgm:pt>
    <dgm:pt modelId="{DB7F2182-B2E0-47FB-82EB-32D9902E6A87}" type="pres">
      <dgm:prSet presAssocID="{05E87089-3BDA-45C5-8DD0-825EB96B7D63}" presName="linNode" presStyleCnt="0"/>
      <dgm:spPr/>
    </dgm:pt>
    <dgm:pt modelId="{D177108D-9715-4945-BFD6-7B4D2C75B3D6}" type="pres">
      <dgm:prSet presAssocID="{05E87089-3BDA-45C5-8DD0-825EB96B7D63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90918075-4744-451F-8CCE-0A0B466336FE}" type="pres">
      <dgm:prSet presAssocID="{35E57C62-6184-4664-93DB-B9CF064CD208}" presName="sp" presStyleCnt="0"/>
      <dgm:spPr/>
    </dgm:pt>
    <dgm:pt modelId="{E01C5FDE-1B98-47EA-8649-461E006C3074}" type="pres">
      <dgm:prSet presAssocID="{FE580966-FE8F-4A5C-865A-DE5D38B26E1D}" presName="linNode" presStyleCnt="0"/>
      <dgm:spPr/>
    </dgm:pt>
    <dgm:pt modelId="{A9CFB46D-4B80-4C09-9E04-32DC55D9CE03}" type="pres">
      <dgm:prSet presAssocID="{FE580966-FE8F-4A5C-865A-DE5D38B26E1D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59F9A151-BCF7-4632-AA6D-063E0BDC627F}" type="pres">
      <dgm:prSet presAssocID="{25995DD2-B5BC-40DE-9F13-3E2DB1C13F58}" presName="sp" presStyleCnt="0"/>
      <dgm:spPr/>
    </dgm:pt>
    <dgm:pt modelId="{0B4500A9-26A9-47F9-B31D-CD48FE372D0C}" type="pres">
      <dgm:prSet presAssocID="{FE10ABB6-08AB-4EC8-B77D-E161E46CB3F3}" presName="linNode" presStyleCnt="0"/>
      <dgm:spPr/>
    </dgm:pt>
    <dgm:pt modelId="{B12AA0D0-D012-4DFA-A363-6B2AF1B9852F}" type="pres">
      <dgm:prSet presAssocID="{FE10ABB6-08AB-4EC8-B77D-E161E46CB3F3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70F6D6A7-21C4-485D-8991-4357FE994564}" type="pres">
      <dgm:prSet presAssocID="{72DBFB45-E4B7-4146-8E63-8A83ACC0B85F}" presName="sp" presStyleCnt="0"/>
      <dgm:spPr/>
    </dgm:pt>
    <dgm:pt modelId="{E8E9FB34-901A-4177-AEB8-D30AD5EB9C4F}" type="pres">
      <dgm:prSet presAssocID="{149A5532-7F19-4095-8713-A8AAF67750E8}" presName="linNode" presStyleCnt="0"/>
      <dgm:spPr/>
    </dgm:pt>
    <dgm:pt modelId="{BF57A022-0D1B-4548-BDAA-4B6BFEA2A920}" type="pres">
      <dgm:prSet presAssocID="{149A5532-7F19-4095-8713-A8AAF67750E8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74EC85B6-0084-46E8-81E2-C918335E04B1}" type="pres">
      <dgm:prSet presAssocID="{3B8CB0E5-A204-4434-B0AC-A8E4576C9E3C}" presName="sp" presStyleCnt="0"/>
      <dgm:spPr/>
    </dgm:pt>
    <dgm:pt modelId="{EE715830-4E94-43AC-8BC2-5DCAE0BB6344}" type="pres">
      <dgm:prSet presAssocID="{FEDAD771-AF81-4281-B14C-99260CC83D11}" presName="linNode" presStyleCnt="0"/>
      <dgm:spPr/>
    </dgm:pt>
    <dgm:pt modelId="{368B00A4-A636-44DB-A688-FBF4FA0F460A}" type="pres">
      <dgm:prSet presAssocID="{FEDAD771-AF81-4281-B14C-99260CC83D11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DD3A3E3F-B6D7-4A9D-8CF7-CAA89FE78582}" type="presOf" srcId="{149A5532-7F19-4095-8713-A8AAF67750E8}" destId="{BF57A022-0D1B-4548-BDAA-4B6BFEA2A920}" srcOrd="0" destOrd="0" presId="urn:microsoft.com/office/officeart/2005/8/layout/vList5"/>
    <dgm:cxn modelId="{8067255B-71EB-43D5-91FE-6F486A531D28}" type="presOf" srcId="{05E87089-3BDA-45C5-8DD0-825EB96B7D63}" destId="{D177108D-9715-4945-BFD6-7B4D2C75B3D6}" srcOrd="0" destOrd="0" presId="urn:microsoft.com/office/officeart/2005/8/layout/vList5"/>
    <dgm:cxn modelId="{82E0BF5C-9C5C-4A35-BC7A-05E272BA4620}" srcId="{1B07EED5-2ABA-4C75-B014-B52804C30B7F}" destId="{05E87089-3BDA-45C5-8DD0-825EB96B7D63}" srcOrd="0" destOrd="0" parTransId="{0BDD51DC-FDF2-4B46-951E-93FD19752548}" sibTransId="{35E57C62-6184-4664-93DB-B9CF064CD208}"/>
    <dgm:cxn modelId="{2E968068-8242-42C2-B100-2C552B2871A6}" srcId="{1B07EED5-2ABA-4C75-B014-B52804C30B7F}" destId="{FEDAD771-AF81-4281-B14C-99260CC83D11}" srcOrd="4" destOrd="0" parTransId="{E03E7CAD-5D03-49BC-BC7A-6D55F53994C3}" sibTransId="{6518BC9B-BC52-4FDC-8933-BD56330F5DEF}"/>
    <dgm:cxn modelId="{B0E15672-C11A-48BE-B960-AB66DF95C806}" srcId="{1B07EED5-2ABA-4C75-B014-B52804C30B7F}" destId="{FE10ABB6-08AB-4EC8-B77D-E161E46CB3F3}" srcOrd="2" destOrd="0" parTransId="{252FBE0C-2878-4798-9475-A3B9F2D8FF6D}" sibTransId="{72DBFB45-E4B7-4146-8E63-8A83ACC0B85F}"/>
    <dgm:cxn modelId="{E9F58F96-D2E1-44CA-940E-0E2A918495A4}" type="presOf" srcId="{FE10ABB6-08AB-4EC8-B77D-E161E46CB3F3}" destId="{B12AA0D0-D012-4DFA-A363-6B2AF1B9852F}" srcOrd="0" destOrd="0" presId="urn:microsoft.com/office/officeart/2005/8/layout/vList5"/>
    <dgm:cxn modelId="{8979D3AA-189A-4C36-85CA-5977D5038EF4}" type="presOf" srcId="{FEDAD771-AF81-4281-B14C-99260CC83D11}" destId="{368B00A4-A636-44DB-A688-FBF4FA0F460A}" srcOrd="0" destOrd="0" presId="urn:microsoft.com/office/officeart/2005/8/layout/vList5"/>
    <dgm:cxn modelId="{77D72ED1-E8FB-430E-A7DA-05526E3E58F6}" type="presOf" srcId="{FE580966-FE8F-4A5C-865A-DE5D38B26E1D}" destId="{A9CFB46D-4B80-4C09-9E04-32DC55D9CE03}" srcOrd="0" destOrd="0" presId="urn:microsoft.com/office/officeart/2005/8/layout/vList5"/>
    <dgm:cxn modelId="{108E09EE-6466-4856-BCE6-074F7AECD288}" srcId="{1B07EED5-2ABA-4C75-B014-B52804C30B7F}" destId="{FE580966-FE8F-4A5C-865A-DE5D38B26E1D}" srcOrd="1" destOrd="0" parTransId="{5413F357-7AAF-4EBB-A9FC-B1C4DC49320C}" sibTransId="{25995DD2-B5BC-40DE-9F13-3E2DB1C13F58}"/>
    <dgm:cxn modelId="{E3A3FBF2-47A6-4C7F-834C-8811E60492E9}" type="presOf" srcId="{1B07EED5-2ABA-4C75-B014-B52804C30B7F}" destId="{458D3AA0-B64D-499F-9F1B-00EA634FE7F2}" srcOrd="0" destOrd="0" presId="urn:microsoft.com/office/officeart/2005/8/layout/vList5"/>
    <dgm:cxn modelId="{9759C1F4-528F-45B7-84E0-7EEEE980FD94}" srcId="{1B07EED5-2ABA-4C75-B014-B52804C30B7F}" destId="{149A5532-7F19-4095-8713-A8AAF67750E8}" srcOrd="3" destOrd="0" parTransId="{815F229C-7498-477A-AAC3-26C3D99ACDD9}" sibTransId="{3B8CB0E5-A204-4434-B0AC-A8E4576C9E3C}"/>
    <dgm:cxn modelId="{6E9059EC-AEF2-4F3F-AFA5-1343724C6754}" type="presParOf" srcId="{458D3AA0-B64D-499F-9F1B-00EA634FE7F2}" destId="{DB7F2182-B2E0-47FB-82EB-32D9902E6A87}" srcOrd="0" destOrd="0" presId="urn:microsoft.com/office/officeart/2005/8/layout/vList5"/>
    <dgm:cxn modelId="{35D94524-BE2C-43C6-84FB-777060415BDA}" type="presParOf" srcId="{DB7F2182-B2E0-47FB-82EB-32D9902E6A87}" destId="{D177108D-9715-4945-BFD6-7B4D2C75B3D6}" srcOrd="0" destOrd="0" presId="urn:microsoft.com/office/officeart/2005/8/layout/vList5"/>
    <dgm:cxn modelId="{CE5A66C2-9C83-453C-B1ED-152ECBB799A6}" type="presParOf" srcId="{458D3AA0-B64D-499F-9F1B-00EA634FE7F2}" destId="{90918075-4744-451F-8CCE-0A0B466336FE}" srcOrd="1" destOrd="0" presId="urn:microsoft.com/office/officeart/2005/8/layout/vList5"/>
    <dgm:cxn modelId="{6BA48093-DC06-4521-80DF-094A9D5D2876}" type="presParOf" srcId="{458D3AA0-B64D-499F-9F1B-00EA634FE7F2}" destId="{E01C5FDE-1B98-47EA-8649-461E006C3074}" srcOrd="2" destOrd="0" presId="urn:microsoft.com/office/officeart/2005/8/layout/vList5"/>
    <dgm:cxn modelId="{E4587DF0-CF94-4C62-950C-F55DEC0B3DF9}" type="presParOf" srcId="{E01C5FDE-1B98-47EA-8649-461E006C3074}" destId="{A9CFB46D-4B80-4C09-9E04-32DC55D9CE03}" srcOrd="0" destOrd="0" presId="urn:microsoft.com/office/officeart/2005/8/layout/vList5"/>
    <dgm:cxn modelId="{2029231A-6460-4ECD-AC53-34257574A768}" type="presParOf" srcId="{458D3AA0-B64D-499F-9F1B-00EA634FE7F2}" destId="{59F9A151-BCF7-4632-AA6D-063E0BDC627F}" srcOrd="3" destOrd="0" presId="urn:microsoft.com/office/officeart/2005/8/layout/vList5"/>
    <dgm:cxn modelId="{27B2A787-D892-4546-BE42-60DC328D7E85}" type="presParOf" srcId="{458D3AA0-B64D-499F-9F1B-00EA634FE7F2}" destId="{0B4500A9-26A9-47F9-B31D-CD48FE372D0C}" srcOrd="4" destOrd="0" presId="urn:microsoft.com/office/officeart/2005/8/layout/vList5"/>
    <dgm:cxn modelId="{FFBB1E3C-6CC9-4AC9-8BF3-EBB1E9724598}" type="presParOf" srcId="{0B4500A9-26A9-47F9-B31D-CD48FE372D0C}" destId="{B12AA0D0-D012-4DFA-A363-6B2AF1B9852F}" srcOrd="0" destOrd="0" presId="urn:microsoft.com/office/officeart/2005/8/layout/vList5"/>
    <dgm:cxn modelId="{03A861F4-9BC5-4839-851C-03FF921CC805}" type="presParOf" srcId="{458D3AA0-B64D-499F-9F1B-00EA634FE7F2}" destId="{70F6D6A7-21C4-485D-8991-4357FE994564}" srcOrd="5" destOrd="0" presId="urn:microsoft.com/office/officeart/2005/8/layout/vList5"/>
    <dgm:cxn modelId="{6DD6A96F-77D5-47FF-AE57-A158E60E8B1F}" type="presParOf" srcId="{458D3AA0-B64D-499F-9F1B-00EA634FE7F2}" destId="{E8E9FB34-901A-4177-AEB8-D30AD5EB9C4F}" srcOrd="6" destOrd="0" presId="urn:microsoft.com/office/officeart/2005/8/layout/vList5"/>
    <dgm:cxn modelId="{9743483A-E881-4596-981D-79C6FD5470E8}" type="presParOf" srcId="{E8E9FB34-901A-4177-AEB8-D30AD5EB9C4F}" destId="{BF57A022-0D1B-4548-BDAA-4B6BFEA2A920}" srcOrd="0" destOrd="0" presId="urn:microsoft.com/office/officeart/2005/8/layout/vList5"/>
    <dgm:cxn modelId="{4DB70790-AC71-45EE-95C2-BF793C7FE64A}" type="presParOf" srcId="{458D3AA0-B64D-499F-9F1B-00EA634FE7F2}" destId="{74EC85B6-0084-46E8-81E2-C918335E04B1}" srcOrd="7" destOrd="0" presId="urn:microsoft.com/office/officeart/2005/8/layout/vList5"/>
    <dgm:cxn modelId="{564F83CE-6BAC-4CF1-8AE8-6AFC463B03B3}" type="presParOf" srcId="{458D3AA0-B64D-499F-9F1B-00EA634FE7F2}" destId="{EE715830-4E94-43AC-8BC2-5DCAE0BB6344}" srcOrd="8" destOrd="0" presId="urn:microsoft.com/office/officeart/2005/8/layout/vList5"/>
    <dgm:cxn modelId="{5183ECDD-ADFA-46C8-AA80-2DA2C3D63946}" type="presParOf" srcId="{EE715830-4E94-43AC-8BC2-5DCAE0BB6344}" destId="{368B00A4-A636-44DB-A688-FBF4FA0F460A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F6D237C-BBE8-4588-9B86-E5B60FE139C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6_2" csCatId="accent6" phldr="1"/>
      <dgm:spPr/>
      <dgm:t>
        <a:bodyPr/>
        <a:lstStyle/>
        <a:p>
          <a:endParaRPr lang="en-US"/>
        </a:p>
      </dgm:t>
    </dgm:pt>
    <dgm:pt modelId="{11606BFB-94AF-4BEF-97B5-0B2A9C5B75CE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Gestão de demandas ( demandas são as necessidades dos clientes, internos ou externos, que a empresa precisa atender). </a:t>
          </a:r>
          <a:endParaRPr lang="en-US"/>
        </a:p>
      </dgm:t>
    </dgm:pt>
    <dgm:pt modelId="{C8A1C1F9-28C3-4212-9C76-1C252E8E2FEC}" type="parTrans" cxnId="{B23DE383-E49F-4066-8664-961463DF32C1}">
      <dgm:prSet/>
      <dgm:spPr/>
      <dgm:t>
        <a:bodyPr/>
        <a:lstStyle/>
        <a:p>
          <a:endParaRPr lang="en-US"/>
        </a:p>
      </dgm:t>
    </dgm:pt>
    <dgm:pt modelId="{07DE72E0-E9C0-4A2D-9299-06A06E9E7097}" type="sibTrans" cxnId="{B23DE383-E49F-4066-8664-961463DF32C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FD682D5-897D-485F-BA82-2976D6228267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A gestão de demandas é muito importante pois ela possibilita à empresa atender plenamente o seu público. Uma das maneiras encontradas para isso são os OKR(Objectives and key results).</a:t>
          </a:r>
          <a:endParaRPr lang="en-US"/>
        </a:p>
      </dgm:t>
    </dgm:pt>
    <dgm:pt modelId="{65E83FCA-1986-49A8-9056-2856A3F5C064}" type="parTrans" cxnId="{C6CBECAB-03B9-4E8F-9D79-5FB2607075E7}">
      <dgm:prSet/>
      <dgm:spPr/>
      <dgm:t>
        <a:bodyPr/>
        <a:lstStyle/>
        <a:p>
          <a:endParaRPr lang="en-US"/>
        </a:p>
      </dgm:t>
    </dgm:pt>
    <dgm:pt modelId="{6F85357B-EE57-4D2B-9413-CF0F7B8893CC}" type="sibTrans" cxnId="{C6CBECAB-03B9-4E8F-9D79-5FB2607075E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6112CCE-166F-41FD-8CE8-7A56EEDBD7A9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Objetivos (O): declaração concisa da direção desejada pela empresa. Um bom objetivo tem que ser devidamente descrito para que as pessoas possam imaginar o quão impactante será alcançá-lo.</a:t>
          </a:r>
          <a:endParaRPr lang="en-US"/>
        </a:p>
      </dgm:t>
    </dgm:pt>
    <dgm:pt modelId="{11CE4163-EA41-498C-9A9F-9987161ECE9E}" type="parTrans" cxnId="{2362CF88-8CB6-42C3-9ED0-D88A710FD7A6}">
      <dgm:prSet/>
      <dgm:spPr/>
      <dgm:t>
        <a:bodyPr/>
        <a:lstStyle/>
        <a:p>
          <a:endParaRPr lang="en-US"/>
        </a:p>
      </dgm:t>
    </dgm:pt>
    <dgm:pt modelId="{F731E75D-9F4F-47C1-B908-A31D7A9D4B05}" type="sibTrans" cxnId="{2362CF88-8CB6-42C3-9ED0-D88A710FD7A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6FCA47A-9F80-4426-B91D-6686830E02C2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 i="0"/>
            <a:t>Resultados-chave (KR): </a:t>
          </a:r>
          <a:r>
            <a:rPr lang="pt-BR" b="0" i="0"/>
            <a:t>metas com impacto direto no atingimento do objetivo caso seja alcançado com sucesso.</a:t>
          </a:r>
          <a:endParaRPr lang="en-US"/>
        </a:p>
      </dgm:t>
    </dgm:pt>
    <dgm:pt modelId="{5A683C02-16B8-404E-8147-DC0F7372355F}" type="parTrans" cxnId="{E0C21DDB-1931-4C8A-B063-456C94F476CA}">
      <dgm:prSet/>
      <dgm:spPr/>
      <dgm:t>
        <a:bodyPr/>
        <a:lstStyle/>
        <a:p>
          <a:endParaRPr lang="en-US"/>
        </a:p>
      </dgm:t>
    </dgm:pt>
    <dgm:pt modelId="{24328E7F-FEFD-4A72-B925-655E4A7638E1}" type="sibTrans" cxnId="{E0C21DDB-1931-4C8A-B063-456C94F476CA}">
      <dgm:prSet/>
      <dgm:spPr/>
      <dgm:t>
        <a:bodyPr/>
        <a:lstStyle/>
        <a:p>
          <a:endParaRPr lang="en-US"/>
        </a:p>
      </dgm:t>
    </dgm:pt>
    <dgm:pt modelId="{5B3653E3-DECC-4CCE-BE83-3543BD7B52EA}" type="pres">
      <dgm:prSet presAssocID="{8F6D237C-BBE8-4588-9B86-E5B60FE139CE}" presName="root" presStyleCnt="0">
        <dgm:presLayoutVars>
          <dgm:dir/>
          <dgm:resizeHandles val="exact"/>
        </dgm:presLayoutVars>
      </dgm:prSet>
      <dgm:spPr/>
    </dgm:pt>
    <dgm:pt modelId="{36AB2E9E-228D-41ED-A598-B37821470E9A}" type="pres">
      <dgm:prSet presAssocID="{8F6D237C-BBE8-4588-9B86-E5B60FE139CE}" presName="container" presStyleCnt="0">
        <dgm:presLayoutVars>
          <dgm:dir/>
          <dgm:resizeHandles val="exact"/>
        </dgm:presLayoutVars>
      </dgm:prSet>
      <dgm:spPr/>
    </dgm:pt>
    <dgm:pt modelId="{FF8F5F3F-C628-4A71-AB37-8992303B11EB}" type="pres">
      <dgm:prSet presAssocID="{11606BFB-94AF-4BEF-97B5-0B2A9C5B75CE}" presName="compNode" presStyleCnt="0"/>
      <dgm:spPr/>
    </dgm:pt>
    <dgm:pt modelId="{4B9561EF-AA55-4140-909B-0805BD76F87F}" type="pres">
      <dgm:prSet presAssocID="{11606BFB-94AF-4BEF-97B5-0B2A9C5B75CE}" presName="iconBgRect" presStyleLbl="bgShp" presStyleIdx="0" presStyleCnt="4"/>
      <dgm:spPr/>
    </dgm:pt>
    <dgm:pt modelId="{9EDD7FA8-FA4D-48AD-9648-91DABA7D2069}" type="pres">
      <dgm:prSet presAssocID="{11606BFB-94AF-4BEF-97B5-0B2A9C5B75C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ário"/>
        </a:ext>
      </dgm:extLst>
    </dgm:pt>
    <dgm:pt modelId="{C6CD1A57-5772-403E-A5EC-9CC10F81FF20}" type="pres">
      <dgm:prSet presAssocID="{11606BFB-94AF-4BEF-97B5-0B2A9C5B75CE}" presName="spaceRect" presStyleCnt="0"/>
      <dgm:spPr/>
    </dgm:pt>
    <dgm:pt modelId="{B87C8E0D-4A02-4B32-A7D7-C7CE1B2D9913}" type="pres">
      <dgm:prSet presAssocID="{11606BFB-94AF-4BEF-97B5-0B2A9C5B75CE}" presName="textRect" presStyleLbl="revTx" presStyleIdx="0" presStyleCnt="4">
        <dgm:presLayoutVars>
          <dgm:chMax val="1"/>
          <dgm:chPref val="1"/>
        </dgm:presLayoutVars>
      </dgm:prSet>
      <dgm:spPr/>
    </dgm:pt>
    <dgm:pt modelId="{618C54CF-6DD6-48CB-88A4-2BA1FEC7B5F6}" type="pres">
      <dgm:prSet presAssocID="{07DE72E0-E9C0-4A2D-9299-06A06E9E7097}" presName="sibTrans" presStyleLbl="sibTrans2D1" presStyleIdx="0" presStyleCnt="0"/>
      <dgm:spPr/>
    </dgm:pt>
    <dgm:pt modelId="{6DAC5322-7FB2-485D-B56B-7B713D0BB2CE}" type="pres">
      <dgm:prSet presAssocID="{3FD682D5-897D-485F-BA82-2976D6228267}" presName="compNode" presStyleCnt="0"/>
      <dgm:spPr/>
    </dgm:pt>
    <dgm:pt modelId="{22A57002-E0FD-420D-A9BA-3E6DB59128D4}" type="pres">
      <dgm:prSet presAssocID="{3FD682D5-897D-485F-BA82-2976D6228267}" presName="iconBgRect" presStyleLbl="bgShp" presStyleIdx="1" presStyleCnt="4"/>
      <dgm:spPr/>
    </dgm:pt>
    <dgm:pt modelId="{B0D32395-E723-45B4-8C79-D257D0E34732}" type="pres">
      <dgm:prSet presAssocID="{3FD682D5-897D-485F-BA82-2976D622826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237828A8-43E7-4823-ACAB-1D0EFAC00892}" type="pres">
      <dgm:prSet presAssocID="{3FD682D5-897D-485F-BA82-2976D6228267}" presName="spaceRect" presStyleCnt="0"/>
      <dgm:spPr/>
    </dgm:pt>
    <dgm:pt modelId="{2AEDED92-115D-41CD-A8EE-64574D2D3CBA}" type="pres">
      <dgm:prSet presAssocID="{3FD682D5-897D-485F-BA82-2976D6228267}" presName="textRect" presStyleLbl="revTx" presStyleIdx="1" presStyleCnt="4">
        <dgm:presLayoutVars>
          <dgm:chMax val="1"/>
          <dgm:chPref val="1"/>
        </dgm:presLayoutVars>
      </dgm:prSet>
      <dgm:spPr/>
    </dgm:pt>
    <dgm:pt modelId="{6375A9DC-51A4-43C1-A895-4B9BEE87FE02}" type="pres">
      <dgm:prSet presAssocID="{6F85357B-EE57-4D2B-9413-CF0F7B8893CC}" presName="sibTrans" presStyleLbl="sibTrans2D1" presStyleIdx="0" presStyleCnt="0"/>
      <dgm:spPr/>
    </dgm:pt>
    <dgm:pt modelId="{26B78D91-8AD4-4370-A345-62962E014F7A}" type="pres">
      <dgm:prSet presAssocID="{D6112CCE-166F-41FD-8CE8-7A56EEDBD7A9}" presName="compNode" presStyleCnt="0"/>
      <dgm:spPr/>
    </dgm:pt>
    <dgm:pt modelId="{7CC313DF-1AE1-4D6B-A08D-3544E74C0C79}" type="pres">
      <dgm:prSet presAssocID="{D6112CCE-166F-41FD-8CE8-7A56EEDBD7A9}" presName="iconBgRect" presStyleLbl="bgShp" presStyleIdx="2" presStyleCnt="4"/>
      <dgm:spPr/>
    </dgm:pt>
    <dgm:pt modelId="{BAB89AD5-CC76-462A-98EA-066E19B7B4AB}" type="pres">
      <dgm:prSet presAssocID="{D6112CCE-166F-41FD-8CE8-7A56EEDBD7A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lvo"/>
        </a:ext>
      </dgm:extLst>
    </dgm:pt>
    <dgm:pt modelId="{9D6B8895-7C65-4F59-9EE3-1AAA67CD6B37}" type="pres">
      <dgm:prSet presAssocID="{D6112CCE-166F-41FD-8CE8-7A56EEDBD7A9}" presName="spaceRect" presStyleCnt="0"/>
      <dgm:spPr/>
    </dgm:pt>
    <dgm:pt modelId="{A58ACDAC-1324-43D0-935C-31D2E63307B0}" type="pres">
      <dgm:prSet presAssocID="{D6112CCE-166F-41FD-8CE8-7A56EEDBD7A9}" presName="textRect" presStyleLbl="revTx" presStyleIdx="2" presStyleCnt="4">
        <dgm:presLayoutVars>
          <dgm:chMax val="1"/>
          <dgm:chPref val="1"/>
        </dgm:presLayoutVars>
      </dgm:prSet>
      <dgm:spPr/>
    </dgm:pt>
    <dgm:pt modelId="{1190394F-EFB2-4290-88C2-EA88A269DC02}" type="pres">
      <dgm:prSet presAssocID="{F731E75D-9F4F-47C1-B908-A31D7A9D4B05}" presName="sibTrans" presStyleLbl="sibTrans2D1" presStyleIdx="0" presStyleCnt="0"/>
      <dgm:spPr/>
    </dgm:pt>
    <dgm:pt modelId="{70AE98FF-277C-413D-A921-4CC427CB9687}" type="pres">
      <dgm:prSet presAssocID="{66FCA47A-9F80-4426-B91D-6686830E02C2}" presName="compNode" presStyleCnt="0"/>
      <dgm:spPr/>
    </dgm:pt>
    <dgm:pt modelId="{8E604E9D-F294-47B4-8A14-67E70BBB7E5A}" type="pres">
      <dgm:prSet presAssocID="{66FCA47A-9F80-4426-B91D-6686830E02C2}" presName="iconBgRect" presStyleLbl="bgShp" presStyleIdx="3" presStyleCnt="4"/>
      <dgm:spPr/>
    </dgm:pt>
    <dgm:pt modelId="{713FCBFE-534F-4B14-B4FB-8340959ACD47}" type="pres">
      <dgm:prSet presAssocID="{66FCA47A-9F80-4426-B91D-6686830E02C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a mosca"/>
        </a:ext>
      </dgm:extLst>
    </dgm:pt>
    <dgm:pt modelId="{91F29813-092C-4D7A-948E-DC053096B5B7}" type="pres">
      <dgm:prSet presAssocID="{66FCA47A-9F80-4426-B91D-6686830E02C2}" presName="spaceRect" presStyleCnt="0"/>
      <dgm:spPr/>
    </dgm:pt>
    <dgm:pt modelId="{92AA8290-6968-4A8C-9C93-0B8220CC54DE}" type="pres">
      <dgm:prSet presAssocID="{66FCA47A-9F80-4426-B91D-6686830E02C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4F75A16-9AB4-4732-B03E-695D6AE6C547}" type="presOf" srcId="{D6112CCE-166F-41FD-8CE8-7A56EEDBD7A9}" destId="{A58ACDAC-1324-43D0-935C-31D2E63307B0}" srcOrd="0" destOrd="0" presId="urn:microsoft.com/office/officeart/2018/2/layout/IconCircleList"/>
    <dgm:cxn modelId="{1AB28746-CC4D-408A-BCBE-21C1C884F61D}" type="presOf" srcId="{11606BFB-94AF-4BEF-97B5-0B2A9C5B75CE}" destId="{B87C8E0D-4A02-4B32-A7D7-C7CE1B2D9913}" srcOrd="0" destOrd="0" presId="urn:microsoft.com/office/officeart/2018/2/layout/IconCircleList"/>
    <dgm:cxn modelId="{21317F52-9F96-4770-883D-59F0DDB4F7BA}" type="presOf" srcId="{F731E75D-9F4F-47C1-B908-A31D7A9D4B05}" destId="{1190394F-EFB2-4290-88C2-EA88A269DC02}" srcOrd="0" destOrd="0" presId="urn:microsoft.com/office/officeart/2018/2/layout/IconCircleList"/>
    <dgm:cxn modelId="{B23DE383-E49F-4066-8664-961463DF32C1}" srcId="{8F6D237C-BBE8-4588-9B86-E5B60FE139CE}" destId="{11606BFB-94AF-4BEF-97B5-0B2A9C5B75CE}" srcOrd="0" destOrd="0" parTransId="{C8A1C1F9-28C3-4212-9C76-1C252E8E2FEC}" sibTransId="{07DE72E0-E9C0-4A2D-9299-06A06E9E7097}"/>
    <dgm:cxn modelId="{2362CF88-8CB6-42C3-9ED0-D88A710FD7A6}" srcId="{8F6D237C-BBE8-4588-9B86-E5B60FE139CE}" destId="{D6112CCE-166F-41FD-8CE8-7A56EEDBD7A9}" srcOrd="2" destOrd="0" parTransId="{11CE4163-EA41-498C-9A9F-9987161ECE9E}" sibTransId="{F731E75D-9F4F-47C1-B908-A31D7A9D4B05}"/>
    <dgm:cxn modelId="{A1D5E8A7-3BCC-4817-9A1F-114F1C54F9D5}" type="presOf" srcId="{07DE72E0-E9C0-4A2D-9299-06A06E9E7097}" destId="{618C54CF-6DD6-48CB-88A4-2BA1FEC7B5F6}" srcOrd="0" destOrd="0" presId="urn:microsoft.com/office/officeart/2018/2/layout/IconCircleList"/>
    <dgm:cxn modelId="{C6CBECAB-03B9-4E8F-9D79-5FB2607075E7}" srcId="{8F6D237C-BBE8-4588-9B86-E5B60FE139CE}" destId="{3FD682D5-897D-485F-BA82-2976D6228267}" srcOrd="1" destOrd="0" parTransId="{65E83FCA-1986-49A8-9056-2856A3F5C064}" sibTransId="{6F85357B-EE57-4D2B-9413-CF0F7B8893CC}"/>
    <dgm:cxn modelId="{6CC099C3-2C00-4A10-957E-559122A34FA1}" type="presOf" srcId="{3FD682D5-897D-485F-BA82-2976D6228267}" destId="{2AEDED92-115D-41CD-A8EE-64574D2D3CBA}" srcOrd="0" destOrd="0" presId="urn:microsoft.com/office/officeart/2018/2/layout/IconCircleList"/>
    <dgm:cxn modelId="{06224BD3-9C28-4714-A83E-8C9792BAF41F}" type="presOf" srcId="{66FCA47A-9F80-4426-B91D-6686830E02C2}" destId="{92AA8290-6968-4A8C-9C93-0B8220CC54DE}" srcOrd="0" destOrd="0" presId="urn:microsoft.com/office/officeart/2018/2/layout/IconCircleList"/>
    <dgm:cxn modelId="{7BDB8FD4-023E-4DFC-A1C4-FFEDFCF2C0CB}" type="presOf" srcId="{8F6D237C-BBE8-4588-9B86-E5B60FE139CE}" destId="{5B3653E3-DECC-4CCE-BE83-3543BD7B52EA}" srcOrd="0" destOrd="0" presId="urn:microsoft.com/office/officeart/2018/2/layout/IconCircleList"/>
    <dgm:cxn modelId="{E0C21DDB-1931-4C8A-B063-456C94F476CA}" srcId="{8F6D237C-BBE8-4588-9B86-E5B60FE139CE}" destId="{66FCA47A-9F80-4426-B91D-6686830E02C2}" srcOrd="3" destOrd="0" parTransId="{5A683C02-16B8-404E-8147-DC0F7372355F}" sibTransId="{24328E7F-FEFD-4A72-B925-655E4A7638E1}"/>
    <dgm:cxn modelId="{502EA1DE-AA34-4DCF-81CF-C29A45D25563}" type="presOf" srcId="{6F85357B-EE57-4D2B-9413-CF0F7B8893CC}" destId="{6375A9DC-51A4-43C1-A895-4B9BEE87FE02}" srcOrd="0" destOrd="0" presId="urn:microsoft.com/office/officeart/2018/2/layout/IconCircleList"/>
    <dgm:cxn modelId="{1C6E08E2-9508-4CBC-A7F7-F9810C0A9850}" type="presParOf" srcId="{5B3653E3-DECC-4CCE-BE83-3543BD7B52EA}" destId="{36AB2E9E-228D-41ED-A598-B37821470E9A}" srcOrd="0" destOrd="0" presId="urn:microsoft.com/office/officeart/2018/2/layout/IconCircleList"/>
    <dgm:cxn modelId="{65357F7E-1349-4B57-BD62-E2DCC3D2AAE6}" type="presParOf" srcId="{36AB2E9E-228D-41ED-A598-B37821470E9A}" destId="{FF8F5F3F-C628-4A71-AB37-8992303B11EB}" srcOrd="0" destOrd="0" presId="urn:microsoft.com/office/officeart/2018/2/layout/IconCircleList"/>
    <dgm:cxn modelId="{E4F317E9-391A-4952-B3B8-86F62F29070D}" type="presParOf" srcId="{FF8F5F3F-C628-4A71-AB37-8992303B11EB}" destId="{4B9561EF-AA55-4140-909B-0805BD76F87F}" srcOrd="0" destOrd="0" presId="urn:microsoft.com/office/officeart/2018/2/layout/IconCircleList"/>
    <dgm:cxn modelId="{4335E7F2-211E-4A52-88DA-F724BD220114}" type="presParOf" srcId="{FF8F5F3F-C628-4A71-AB37-8992303B11EB}" destId="{9EDD7FA8-FA4D-48AD-9648-91DABA7D2069}" srcOrd="1" destOrd="0" presId="urn:microsoft.com/office/officeart/2018/2/layout/IconCircleList"/>
    <dgm:cxn modelId="{1CA4BB78-2C86-4E07-A7D6-9026FEF88A15}" type="presParOf" srcId="{FF8F5F3F-C628-4A71-AB37-8992303B11EB}" destId="{C6CD1A57-5772-403E-A5EC-9CC10F81FF20}" srcOrd="2" destOrd="0" presId="urn:microsoft.com/office/officeart/2018/2/layout/IconCircleList"/>
    <dgm:cxn modelId="{C0C41A43-73CD-4EC8-BEBC-C93391D27B5F}" type="presParOf" srcId="{FF8F5F3F-C628-4A71-AB37-8992303B11EB}" destId="{B87C8E0D-4A02-4B32-A7D7-C7CE1B2D9913}" srcOrd="3" destOrd="0" presId="urn:microsoft.com/office/officeart/2018/2/layout/IconCircleList"/>
    <dgm:cxn modelId="{D932070C-C18B-4D95-9A12-90D4CC03EE3D}" type="presParOf" srcId="{36AB2E9E-228D-41ED-A598-B37821470E9A}" destId="{618C54CF-6DD6-48CB-88A4-2BA1FEC7B5F6}" srcOrd="1" destOrd="0" presId="urn:microsoft.com/office/officeart/2018/2/layout/IconCircleList"/>
    <dgm:cxn modelId="{2193E1FD-2A0E-42DA-B6C3-50DC4CD76911}" type="presParOf" srcId="{36AB2E9E-228D-41ED-A598-B37821470E9A}" destId="{6DAC5322-7FB2-485D-B56B-7B713D0BB2CE}" srcOrd="2" destOrd="0" presId="urn:microsoft.com/office/officeart/2018/2/layout/IconCircleList"/>
    <dgm:cxn modelId="{79DB672C-123C-400E-A336-FC173C03828F}" type="presParOf" srcId="{6DAC5322-7FB2-485D-B56B-7B713D0BB2CE}" destId="{22A57002-E0FD-420D-A9BA-3E6DB59128D4}" srcOrd="0" destOrd="0" presId="urn:microsoft.com/office/officeart/2018/2/layout/IconCircleList"/>
    <dgm:cxn modelId="{8985BA38-99E7-4482-A743-572457A39537}" type="presParOf" srcId="{6DAC5322-7FB2-485D-B56B-7B713D0BB2CE}" destId="{B0D32395-E723-45B4-8C79-D257D0E34732}" srcOrd="1" destOrd="0" presId="urn:microsoft.com/office/officeart/2018/2/layout/IconCircleList"/>
    <dgm:cxn modelId="{B01BEBFD-5444-470F-9E6D-5D6EFBB993FC}" type="presParOf" srcId="{6DAC5322-7FB2-485D-B56B-7B713D0BB2CE}" destId="{237828A8-43E7-4823-ACAB-1D0EFAC00892}" srcOrd="2" destOrd="0" presId="urn:microsoft.com/office/officeart/2018/2/layout/IconCircleList"/>
    <dgm:cxn modelId="{DE03E858-9AE6-4922-AEC9-BFE7D6C7DCB2}" type="presParOf" srcId="{6DAC5322-7FB2-485D-B56B-7B713D0BB2CE}" destId="{2AEDED92-115D-41CD-A8EE-64574D2D3CBA}" srcOrd="3" destOrd="0" presId="urn:microsoft.com/office/officeart/2018/2/layout/IconCircleList"/>
    <dgm:cxn modelId="{E289B66A-35FA-4A26-90C6-CB68CAB6A99E}" type="presParOf" srcId="{36AB2E9E-228D-41ED-A598-B37821470E9A}" destId="{6375A9DC-51A4-43C1-A895-4B9BEE87FE02}" srcOrd="3" destOrd="0" presId="urn:microsoft.com/office/officeart/2018/2/layout/IconCircleList"/>
    <dgm:cxn modelId="{8664620F-AA7D-4275-B0C8-0D1C01F37726}" type="presParOf" srcId="{36AB2E9E-228D-41ED-A598-B37821470E9A}" destId="{26B78D91-8AD4-4370-A345-62962E014F7A}" srcOrd="4" destOrd="0" presId="urn:microsoft.com/office/officeart/2018/2/layout/IconCircleList"/>
    <dgm:cxn modelId="{CBE474B6-2C80-4E71-8C48-CCABBE0F9C4B}" type="presParOf" srcId="{26B78D91-8AD4-4370-A345-62962E014F7A}" destId="{7CC313DF-1AE1-4D6B-A08D-3544E74C0C79}" srcOrd="0" destOrd="0" presId="urn:microsoft.com/office/officeart/2018/2/layout/IconCircleList"/>
    <dgm:cxn modelId="{1505B4C8-B996-49E1-A912-84FA7CB99377}" type="presParOf" srcId="{26B78D91-8AD4-4370-A345-62962E014F7A}" destId="{BAB89AD5-CC76-462A-98EA-066E19B7B4AB}" srcOrd="1" destOrd="0" presId="urn:microsoft.com/office/officeart/2018/2/layout/IconCircleList"/>
    <dgm:cxn modelId="{6664B74E-E00C-45A8-A4CA-4C4DA8DB3AC4}" type="presParOf" srcId="{26B78D91-8AD4-4370-A345-62962E014F7A}" destId="{9D6B8895-7C65-4F59-9EE3-1AAA67CD6B37}" srcOrd="2" destOrd="0" presId="urn:microsoft.com/office/officeart/2018/2/layout/IconCircleList"/>
    <dgm:cxn modelId="{97142B93-5FAE-4D1D-914F-6DB510844A1B}" type="presParOf" srcId="{26B78D91-8AD4-4370-A345-62962E014F7A}" destId="{A58ACDAC-1324-43D0-935C-31D2E63307B0}" srcOrd="3" destOrd="0" presId="urn:microsoft.com/office/officeart/2018/2/layout/IconCircleList"/>
    <dgm:cxn modelId="{8E190846-BB09-4835-85AF-51E0EC5B499A}" type="presParOf" srcId="{36AB2E9E-228D-41ED-A598-B37821470E9A}" destId="{1190394F-EFB2-4290-88C2-EA88A269DC02}" srcOrd="5" destOrd="0" presId="urn:microsoft.com/office/officeart/2018/2/layout/IconCircleList"/>
    <dgm:cxn modelId="{26FA8AC8-501C-46F5-BBC7-8998A92A4E7A}" type="presParOf" srcId="{36AB2E9E-228D-41ED-A598-B37821470E9A}" destId="{70AE98FF-277C-413D-A921-4CC427CB9687}" srcOrd="6" destOrd="0" presId="urn:microsoft.com/office/officeart/2018/2/layout/IconCircleList"/>
    <dgm:cxn modelId="{3437B819-9AE5-4018-8159-D87E61769D2B}" type="presParOf" srcId="{70AE98FF-277C-413D-A921-4CC427CB9687}" destId="{8E604E9D-F294-47B4-8A14-67E70BBB7E5A}" srcOrd="0" destOrd="0" presId="urn:microsoft.com/office/officeart/2018/2/layout/IconCircleList"/>
    <dgm:cxn modelId="{257573C4-4A0B-45C1-86E4-E7FC5C7C7D03}" type="presParOf" srcId="{70AE98FF-277C-413D-A921-4CC427CB9687}" destId="{713FCBFE-534F-4B14-B4FB-8340959ACD47}" srcOrd="1" destOrd="0" presId="urn:microsoft.com/office/officeart/2018/2/layout/IconCircleList"/>
    <dgm:cxn modelId="{667D7479-6662-4057-BC43-A2FE3B1AD37C}" type="presParOf" srcId="{70AE98FF-277C-413D-A921-4CC427CB9687}" destId="{91F29813-092C-4D7A-948E-DC053096B5B7}" srcOrd="2" destOrd="0" presId="urn:microsoft.com/office/officeart/2018/2/layout/IconCircleList"/>
    <dgm:cxn modelId="{83ACF9D9-B1A3-430C-A270-FFAD237E44CD}" type="presParOf" srcId="{70AE98FF-277C-413D-A921-4CC427CB9687}" destId="{92AA8290-6968-4A8C-9C93-0B8220CC54D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A0C201B-3613-4352-B7E4-999F376270FB}" type="doc">
      <dgm:prSet loTypeId="urn:microsoft.com/office/officeart/2005/8/layout/cycle5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1F6F0E-DDE5-418F-9450-302EA8FCDA97}">
      <dgm:prSet/>
      <dgm:spPr/>
      <dgm:t>
        <a:bodyPr/>
        <a:lstStyle/>
        <a:p>
          <a:r>
            <a:rPr lang="pt-BR" dirty="0"/>
            <a:t>Realizar melhorias no código, aprimorar o front-</a:t>
          </a:r>
          <a:r>
            <a:rPr lang="pt-BR" dirty="0" err="1"/>
            <a:t>end</a:t>
          </a:r>
          <a:r>
            <a:rPr lang="pt-BR" dirty="0"/>
            <a:t> e a UX</a:t>
          </a:r>
          <a:endParaRPr lang="en-US" dirty="0"/>
        </a:p>
      </dgm:t>
    </dgm:pt>
    <dgm:pt modelId="{66CE68FB-B0D7-4967-BB71-5CD32BB59349}" type="parTrans" cxnId="{79DFFCD6-2BC3-4E47-BD61-F127A1DA865C}">
      <dgm:prSet/>
      <dgm:spPr/>
      <dgm:t>
        <a:bodyPr/>
        <a:lstStyle/>
        <a:p>
          <a:endParaRPr lang="en-US"/>
        </a:p>
      </dgm:t>
    </dgm:pt>
    <dgm:pt modelId="{857FE3F3-9E20-4459-B3DC-4F6572C3CEB0}" type="sibTrans" cxnId="{79DFFCD6-2BC3-4E47-BD61-F127A1DA865C}">
      <dgm:prSet/>
      <dgm:spPr/>
      <dgm:t>
        <a:bodyPr/>
        <a:lstStyle/>
        <a:p>
          <a:endParaRPr lang="en-US"/>
        </a:p>
      </dgm:t>
    </dgm:pt>
    <dgm:pt modelId="{52F2E1CD-B1C7-4FAF-9BEF-9CE7F29EED86}">
      <dgm:prSet/>
      <dgm:spPr/>
      <dgm:t>
        <a:bodyPr/>
        <a:lstStyle/>
        <a:p>
          <a:r>
            <a:rPr lang="en-US" dirty="0" err="1"/>
            <a:t>Incrementar</a:t>
          </a:r>
          <a:r>
            <a:rPr lang="en-US" dirty="0"/>
            <a:t> sub-</a:t>
          </a:r>
          <a:r>
            <a:rPr lang="en-US" dirty="0" err="1"/>
            <a:t>tarefas</a:t>
          </a:r>
          <a:endParaRPr lang="en-US" dirty="0"/>
        </a:p>
      </dgm:t>
    </dgm:pt>
    <dgm:pt modelId="{9D926625-A30B-4B69-9572-F4B6BE4E8598}" type="parTrans" cxnId="{0FFA5994-5B28-4C9C-B0B5-138061EF98CB}">
      <dgm:prSet/>
      <dgm:spPr/>
      <dgm:t>
        <a:bodyPr/>
        <a:lstStyle/>
        <a:p>
          <a:endParaRPr lang="en-US"/>
        </a:p>
      </dgm:t>
    </dgm:pt>
    <dgm:pt modelId="{99150177-3A9D-4F8B-A7F8-8A0F72D2354D}" type="sibTrans" cxnId="{0FFA5994-5B28-4C9C-B0B5-138061EF98CB}">
      <dgm:prSet/>
      <dgm:spPr/>
      <dgm:t>
        <a:bodyPr/>
        <a:lstStyle/>
        <a:p>
          <a:endParaRPr lang="en-US"/>
        </a:p>
      </dgm:t>
    </dgm:pt>
    <dgm:pt modelId="{7EF72BD8-4B9E-4D9E-87B8-A1C7A28AABC4}">
      <dgm:prSet/>
      <dgm:spPr/>
      <dgm:t>
        <a:bodyPr/>
        <a:lstStyle/>
        <a:p>
          <a:r>
            <a:rPr lang="pt-BR" dirty="0"/>
            <a:t>Realizar alguma melhoria sugerida pela banca</a:t>
          </a:r>
        </a:p>
      </dgm:t>
    </dgm:pt>
    <dgm:pt modelId="{B77F8559-10B4-4985-B59C-E3C58D563B1B}" type="parTrans" cxnId="{805609AE-C2B9-4274-85CF-66A244DB0B43}">
      <dgm:prSet/>
      <dgm:spPr/>
      <dgm:t>
        <a:bodyPr/>
        <a:lstStyle/>
        <a:p>
          <a:endParaRPr lang="en-US"/>
        </a:p>
      </dgm:t>
    </dgm:pt>
    <dgm:pt modelId="{8964BE1A-1E62-4B35-8750-37DC6ADF36E5}" type="sibTrans" cxnId="{805609AE-C2B9-4274-85CF-66A244DB0B43}">
      <dgm:prSet/>
      <dgm:spPr/>
      <dgm:t>
        <a:bodyPr/>
        <a:lstStyle/>
        <a:p>
          <a:endParaRPr lang="en-US"/>
        </a:p>
      </dgm:t>
    </dgm:pt>
    <dgm:pt modelId="{BB6C1693-AE94-46A0-B601-4FEFA0173102}" type="pres">
      <dgm:prSet presAssocID="{BA0C201B-3613-4352-B7E4-999F376270FB}" presName="cycle" presStyleCnt="0">
        <dgm:presLayoutVars>
          <dgm:dir/>
          <dgm:resizeHandles val="exact"/>
        </dgm:presLayoutVars>
      </dgm:prSet>
      <dgm:spPr/>
    </dgm:pt>
    <dgm:pt modelId="{54B6B1D5-0114-489B-844D-F4D8904E9059}" type="pres">
      <dgm:prSet presAssocID="{401F6F0E-DDE5-418F-9450-302EA8FCDA97}" presName="node" presStyleLbl="node1" presStyleIdx="0" presStyleCnt="3">
        <dgm:presLayoutVars>
          <dgm:bulletEnabled val="1"/>
        </dgm:presLayoutVars>
      </dgm:prSet>
      <dgm:spPr/>
    </dgm:pt>
    <dgm:pt modelId="{5840E521-FC03-4820-AD8F-127E65D6F759}" type="pres">
      <dgm:prSet presAssocID="{401F6F0E-DDE5-418F-9450-302EA8FCDA97}" presName="spNode" presStyleCnt="0"/>
      <dgm:spPr/>
    </dgm:pt>
    <dgm:pt modelId="{F3A481CD-B2F1-45AC-8BD4-D5252873EF81}" type="pres">
      <dgm:prSet presAssocID="{857FE3F3-9E20-4459-B3DC-4F6572C3CEB0}" presName="sibTrans" presStyleLbl="sibTrans1D1" presStyleIdx="0" presStyleCnt="3"/>
      <dgm:spPr/>
    </dgm:pt>
    <dgm:pt modelId="{93C93025-CD0F-4643-A6BF-F5C196013760}" type="pres">
      <dgm:prSet presAssocID="{52F2E1CD-B1C7-4FAF-9BEF-9CE7F29EED86}" presName="node" presStyleLbl="node1" presStyleIdx="1" presStyleCnt="3">
        <dgm:presLayoutVars>
          <dgm:bulletEnabled val="1"/>
        </dgm:presLayoutVars>
      </dgm:prSet>
      <dgm:spPr/>
    </dgm:pt>
    <dgm:pt modelId="{3609F057-B766-4511-9E2E-8818F0D079A5}" type="pres">
      <dgm:prSet presAssocID="{52F2E1CD-B1C7-4FAF-9BEF-9CE7F29EED86}" presName="spNode" presStyleCnt="0"/>
      <dgm:spPr/>
    </dgm:pt>
    <dgm:pt modelId="{EF0B165D-9307-4A51-A19F-5A33EFBB9174}" type="pres">
      <dgm:prSet presAssocID="{99150177-3A9D-4F8B-A7F8-8A0F72D2354D}" presName="sibTrans" presStyleLbl="sibTrans1D1" presStyleIdx="1" presStyleCnt="3"/>
      <dgm:spPr/>
    </dgm:pt>
    <dgm:pt modelId="{71F7C876-044F-42B6-AC31-28E5CBF90C39}" type="pres">
      <dgm:prSet presAssocID="{7EF72BD8-4B9E-4D9E-87B8-A1C7A28AABC4}" presName="node" presStyleLbl="node1" presStyleIdx="2" presStyleCnt="3">
        <dgm:presLayoutVars>
          <dgm:bulletEnabled val="1"/>
        </dgm:presLayoutVars>
      </dgm:prSet>
      <dgm:spPr/>
    </dgm:pt>
    <dgm:pt modelId="{651C8E92-EE06-4BF6-B39C-CA18753CD3C4}" type="pres">
      <dgm:prSet presAssocID="{7EF72BD8-4B9E-4D9E-87B8-A1C7A28AABC4}" presName="spNode" presStyleCnt="0"/>
      <dgm:spPr/>
    </dgm:pt>
    <dgm:pt modelId="{B21D15F1-7E21-4E39-A55D-8431F4837D79}" type="pres">
      <dgm:prSet presAssocID="{8964BE1A-1E62-4B35-8750-37DC6ADF36E5}" presName="sibTrans" presStyleLbl="sibTrans1D1" presStyleIdx="2" presStyleCnt="3"/>
      <dgm:spPr/>
    </dgm:pt>
  </dgm:ptLst>
  <dgm:cxnLst>
    <dgm:cxn modelId="{E91B490B-4134-4358-A015-1B81F59195AB}" type="presOf" srcId="{7EF72BD8-4B9E-4D9E-87B8-A1C7A28AABC4}" destId="{71F7C876-044F-42B6-AC31-28E5CBF90C39}" srcOrd="0" destOrd="0" presId="urn:microsoft.com/office/officeart/2005/8/layout/cycle5"/>
    <dgm:cxn modelId="{51435A17-B0DD-4E50-9051-1178E1C90A2B}" type="presOf" srcId="{BA0C201B-3613-4352-B7E4-999F376270FB}" destId="{BB6C1693-AE94-46A0-B601-4FEFA0173102}" srcOrd="0" destOrd="0" presId="urn:microsoft.com/office/officeart/2005/8/layout/cycle5"/>
    <dgm:cxn modelId="{160CA756-9138-4A3C-9378-F7B347D698AE}" type="presOf" srcId="{857FE3F3-9E20-4459-B3DC-4F6572C3CEB0}" destId="{F3A481CD-B2F1-45AC-8BD4-D5252873EF81}" srcOrd="0" destOrd="0" presId="urn:microsoft.com/office/officeart/2005/8/layout/cycle5"/>
    <dgm:cxn modelId="{0FFA5994-5B28-4C9C-B0B5-138061EF98CB}" srcId="{BA0C201B-3613-4352-B7E4-999F376270FB}" destId="{52F2E1CD-B1C7-4FAF-9BEF-9CE7F29EED86}" srcOrd="1" destOrd="0" parTransId="{9D926625-A30B-4B69-9572-F4B6BE4E8598}" sibTransId="{99150177-3A9D-4F8B-A7F8-8A0F72D2354D}"/>
    <dgm:cxn modelId="{805609AE-C2B9-4274-85CF-66A244DB0B43}" srcId="{BA0C201B-3613-4352-B7E4-999F376270FB}" destId="{7EF72BD8-4B9E-4D9E-87B8-A1C7A28AABC4}" srcOrd="2" destOrd="0" parTransId="{B77F8559-10B4-4985-B59C-E3C58D563B1B}" sibTransId="{8964BE1A-1E62-4B35-8750-37DC6ADF36E5}"/>
    <dgm:cxn modelId="{5C6CB1BE-E05E-4866-81E6-85275912F459}" type="presOf" srcId="{401F6F0E-DDE5-418F-9450-302EA8FCDA97}" destId="{54B6B1D5-0114-489B-844D-F4D8904E9059}" srcOrd="0" destOrd="0" presId="urn:microsoft.com/office/officeart/2005/8/layout/cycle5"/>
    <dgm:cxn modelId="{79DFFCD6-2BC3-4E47-BD61-F127A1DA865C}" srcId="{BA0C201B-3613-4352-B7E4-999F376270FB}" destId="{401F6F0E-DDE5-418F-9450-302EA8FCDA97}" srcOrd="0" destOrd="0" parTransId="{66CE68FB-B0D7-4967-BB71-5CD32BB59349}" sibTransId="{857FE3F3-9E20-4459-B3DC-4F6572C3CEB0}"/>
    <dgm:cxn modelId="{41A519E0-0466-4A42-AA93-6A9094FBABAA}" type="presOf" srcId="{8964BE1A-1E62-4B35-8750-37DC6ADF36E5}" destId="{B21D15F1-7E21-4E39-A55D-8431F4837D79}" srcOrd="0" destOrd="0" presId="urn:microsoft.com/office/officeart/2005/8/layout/cycle5"/>
    <dgm:cxn modelId="{5AD730FD-3E60-42FC-A18C-249EAC5F2141}" type="presOf" srcId="{52F2E1CD-B1C7-4FAF-9BEF-9CE7F29EED86}" destId="{93C93025-CD0F-4643-A6BF-F5C196013760}" srcOrd="0" destOrd="0" presId="urn:microsoft.com/office/officeart/2005/8/layout/cycle5"/>
    <dgm:cxn modelId="{43CF24FF-E07F-422F-B216-5245CBEA4C78}" type="presOf" srcId="{99150177-3A9D-4F8B-A7F8-8A0F72D2354D}" destId="{EF0B165D-9307-4A51-A19F-5A33EFBB9174}" srcOrd="0" destOrd="0" presId="urn:microsoft.com/office/officeart/2005/8/layout/cycle5"/>
    <dgm:cxn modelId="{A91BC1B2-5CA2-4A2E-B03F-3DB25244BB2E}" type="presParOf" srcId="{BB6C1693-AE94-46A0-B601-4FEFA0173102}" destId="{54B6B1D5-0114-489B-844D-F4D8904E9059}" srcOrd="0" destOrd="0" presId="urn:microsoft.com/office/officeart/2005/8/layout/cycle5"/>
    <dgm:cxn modelId="{EEB77A13-AA39-480D-AA9E-B7970E58C4B6}" type="presParOf" srcId="{BB6C1693-AE94-46A0-B601-4FEFA0173102}" destId="{5840E521-FC03-4820-AD8F-127E65D6F759}" srcOrd="1" destOrd="0" presId="urn:microsoft.com/office/officeart/2005/8/layout/cycle5"/>
    <dgm:cxn modelId="{8F22A667-F12C-4C4D-B099-27FE7B4F4D87}" type="presParOf" srcId="{BB6C1693-AE94-46A0-B601-4FEFA0173102}" destId="{F3A481CD-B2F1-45AC-8BD4-D5252873EF81}" srcOrd="2" destOrd="0" presId="urn:microsoft.com/office/officeart/2005/8/layout/cycle5"/>
    <dgm:cxn modelId="{23C82532-B929-43FE-8C63-402E8FE52D8D}" type="presParOf" srcId="{BB6C1693-AE94-46A0-B601-4FEFA0173102}" destId="{93C93025-CD0F-4643-A6BF-F5C196013760}" srcOrd="3" destOrd="0" presId="urn:microsoft.com/office/officeart/2005/8/layout/cycle5"/>
    <dgm:cxn modelId="{216A8232-4B1F-4B4A-BE57-B0EADAD112BA}" type="presParOf" srcId="{BB6C1693-AE94-46A0-B601-4FEFA0173102}" destId="{3609F057-B766-4511-9E2E-8818F0D079A5}" srcOrd="4" destOrd="0" presId="urn:microsoft.com/office/officeart/2005/8/layout/cycle5"/>
    <dgm:cxn modelId="{9A4F8C0B-24F4-4E93-A004-46EA8C33A3E4}" type="presParOf" srcId="{BB6C1693-AE94-46A0-B601-4FEFA0173102}" destId="{EF0B165D-9307-4A51-A19F-5A33EFBB9174}" srcOrd="5" destOrd="0" presId="urn:microsoft.com/office/officeart/2005/8/layout/cycle5"/>
    <dgm:cxn modelId="{13D5BC3A-AF80-4A6B-9D61-2ACCAAF0B44F}" type="presParOf" srcId="{BB6C1693-AE94-46A0-B601-4FEFA0173102}" destId="{71F7C876-044F-42B6-AC31-28E5CBF90C39}" srcOrd="6" destOrd="0" presId="urn:microsoft.com/office/officeart/2005/8/layout/cycle5"/>
    <dgm:cxn modelId="{795461BE-DF1D-428C-9508-45982F42486A}" type="presParOf" srcId="{BB6C1693-AE94-46A0-B601-4FEFA0173102}" destId="{651C8E92-EE06-4BF6-B39C-CA18753CD3C4}" srcOrd="7" destOrd="0" presId="urn:microsoft.com/office/officeart/2005/8/layout/cycle5"/>
    <dgm:cxn modelId="{56D54E94-7B7E-4AAF-91E1-568B8905D203}" type="presParOf" srcId="{BB6C1693-AE94-46A0-B601-4FEFA0173102}" destId="{B21D15F1-7E21-4E39-A55D-8431F4837D79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6ACBDB-4194-445E-BC17-D739A5E8F954}">
      <dsp:nvSpPr>
        <dsp:cNvPr id="0" name=""/>
        <dsp:cNvSpPr/>
      </dsp:nvSpPr>
      <dsp:spPr>
        <a:xfrm>
          <a:off x="239668" y="-95118"/>
          <a:ext cx="5917147" cy="5917147"/>
        </a:xfrm>
        <a:prstGeom prst="circularArrow">
          <a:avLst>
            <a:gd name="adj1" fmla="val 5544"/>
            <a:gd name="adj2" fmla="val 330680"/>
            <a:gd name="adj3" fmla="val 14952013"/>
            <a:gd name="adj4" fmla="val 16704066"/>
            <a:gd name="adj5" fmla="val 5757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0E2FBB-3A80-492B-9678-2C4820F22D4E}">
      <dsp:nvSpPr>
        <dsp:cNvPr id="0" name=""/>
        <dsp:cNvSpPr/>
      </dsp:nvSpPr>
      <dsp:spPr>
        <a:xfrm>
          <a:off x="2567338" y="735"/>
          <a:ext cx="1261806" cy="63090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Motivação</a:t>
          </a:r>
          <a:endParaRPr lang="en-US" sz="1100" kern="1200"/>
        </a:p>
      </dsp:txBody>
      <dsp:txXfrm>
        <a:off x="2598136" y="31533"/>
        <a:ext cx="1200210" cy="569307"/>
      </dsp:txXfrm>
    </dsp:sp>
    <dsp:sp modelId="{2C5B8336-05AB-4BE3-94F5-A0274D5664B5}">
      <dsp:nvSpPr>
        <dsp:cNvPr id="0" name=""/>
        <dsp:cNvSpPr/>
      </dsp:nvSpPr>
      <dsp:spPr>
        <a:xfrm>
          <a:off x="3931539" y="401300"/>
          <a:ext cx="1261806" cy="630903"/>
        </a:xfrm>
        <a:prstGeom prst="roundRect">
          <a:avLst/>
        </a:prstGeom>
        <a:solidFill>
          <a:schemeClr val="accent5">
            <a:hueOff val="-675854"/>
            <a:satOff val="-1742"/>
            <a:lumOff val="-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Objetivo Geral</a:t>
          </a:r>
          <a:endParaRPr lang="en-US" sz="1100" kern="1200"/>
        </a:p>
      </dsp:txBody>
      <dsp:txXfrm>
        <a:off x="3962337" y="432098"/>
        <a:ext cx="1200210" cy="569307"/>
      </dsp:txXfrm>
    </dsp:sp>
    <dsp:sp modelId="{9C75D4A7-7CD6-4304-A0F5-0866FF8CBE18}">
      <dsp:nvSpPr>
        <dsp:cNvPr id="0" name=""/>
        <dsp:cNvSpPr/>
      </dsp:nvSpPr>
      <dsp:spPr>
        <a:xfrm>
          <a:off x="4862616" y="1475820"/>
          <a:ext cx="1261806" cy="630903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Objetivos Específicos</a:t>
          </a:r>
          <a:endParaRPr lang="en-US" sz="1100" kern="1200"/>
        </a:p>
      </dsp:txBody>
      <dsp:txXfrm>
        <a:off x="4893414" y="1506618"/>
        <a:ext cx="1200210" cy="569307"/>
      </dsp:txXfrm>
    </dsp:sp>
    <dsp:sp modelId="{DB105A2B-CA9A-4EF7-87E6-135478562989}">
      <dsp:nvSpPr>
        <dsp:cNvPr id="0" name=""/>
        <dsp:cNvSpPr/>
      </dsp:nvSpPr>
      <dsp:spPr>
        <a:xfrm>
          <a:off x="5064959" y="2883142"/>
          <a:ext cx="1261806" cy="630903"/>
        </a:xfrm>
        <a:prstGeom prst="roundRect">
          <a:avLst/>
        </a:prstGeom>
        <a:solidFill>
          <a:schemeClr val="accent5">
            <a:hueOff val="-2027563"/>
            <a:satOff val="-5226"/>
            <a:lumOff val="-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Referencial Teórico</a:t>
          </a:r>
          <a:endParaRPr lang="en-US" sz="1100" kern="1200" dirty="0"/>
        </a:p>
      </dsp:txBody>
      <dsp:txXfrm>
        <a:off x="5095757" y="2913940"/>
        <a:ext cx="1200210" cy="569307"/>
      </dsp:txXfrm>
    </dsp:sp>
    <dsp:sp modelId="{1D5CBC9B-B9E7-4C05-9D28-1D69F22801C6}">
      <dsp:nvSpPr>
        <dsp:cNvPr id="0" name=""/>
        <dsp:cNvSpPr/>
      </dsp:nvSpPr>
      <dsp:spPr>
        <a:xfrm>
          <a:off x="4474324" y="4176451"/>
          <a:ext cx="1261806" cy="630903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Diagrama ER</a:t>
          </a:r>
          <a:endParaRPr lang="en-US" sz="1100" kern="1200"/>
        </a:p>
      </dsp:txBody>
      <dsp:txXfrm>
        <a:off x="4505122" y="4207249"/>
        <a:ext cx="1200210" cy="569307"/>
      </dsp:txXfrm>
    </dsp:sp>
    <dsp:sp modelId="{E86EDC28-7A7E-4A46-980A-241757A12541}">
      <dsp:nvSpPr>
        <dsp:cNvPr id="0" name=""/>
        <dsp:cNvSpPr/>
      </dsp:nvSpPr>
      <dsp:spPr>
        <a:xfrm>
          <a:off x="3278235" y="4945131"/>
          <a:ext cx="1261806" cy="630903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Diagrama de casos de uso</a:t>
          </a:r>
          <a:endParaRPr lang="en-US" sz="1100" kern="1200"/>
        </a:p>
      </dsp:txBody>
      <dsp:txXfrm>
        <a:off x="3309033" y="4975929"/>
        <a:ext cx="1200210" cy="569307"/>
      </dsp:txXfrm>
    </dsp:sp>
    <dsp:sp modelId="{8D0D8BC2-D062-4D7D-BA05-A5CDC73C3CE7}">
      <dsp:nvSpPr>
        <dsp:cNvPr id="0" name=""/>
        <dsp:cNvSpPr/>
      </dsp:nvSpPr>
      <dsp:spPr>
        <a:xfrm>
          <a:off x="1856441" y="4945131"/>
          <a:ext cx="1261806" cy="630903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Tecnologias utilizadas no front-end</a:t>
          </a:r>
          <a:endParaRPr lang="en-US" sz="1100" kern="1200"/>
        </a:p>
      </dsp:txBody>
      <dsp:txXfrm>
        <a:off x="1887239" y="4975929"/>
        <a:ext cx="1200210" cy="569307"/>
      </dsp:txXfrm>
    </dsp:sp>
    <dsp:sp modelId="{09F34886-4105-46B3-9B5B-562566736E79}">
      <dsp:nvSpPr>
        <dsp:cNvPr id="0" name=""/>
        <dsp:cNvSpPr/>
      </dsp:nvSpPr>
      <dsp:spPr>
        <a:xfrm>
          <a:off x="660352" y="4176451"/>
          <a:ext cx="1261806" cy="630903"/>
        </a:xfrm>
        <a:prstGeom prst="roundRect">
          <a:avLst/>
        </a:prstGeom>
        <a:solidFill>
          <a:schemeClr val="accent5">
            <a:hueOff val="-4730980"/>
            <a:satOff val="-12193"/>
            <a:lumOff val="-82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Tecnologias utilizadas no back-end</a:t>
          </a:r>
          <a:endParaRPr lang="en-US" sz="1100" kern="1200"/>
        </a:p>
      </dsp:txBody>
      <dsp:txXfrm>
        <a:off x="691150" y="4207249"/>
        <a:ext cx="1200210" cy="569307"/>
      </dsp:txXfrm>
    </dsp:sp>
    <dsp:sp modelId="{AA98FCC9-26BB-43F6-B7FB-8A843BC78035}">
      <dsp:nvSpPr>
        <dsp:cNvPr id="0" name=""/>
        <dsp:cNvSpPr/>
      </dsp:nvSpPr>
      <dsp:spPr>
        <a:xfrm>
          <a:off x="69718" y="2883142"/>
          <a:ext cx="1261806" cy="630903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Projeto</a:t>
          </a:r>
          <a:endParaRPr lang="en-US" sz="1100" kern="1200" dirty="0"/>
        </a:p>
      </dsp:txBody>
      <dsp:txXfrm>
        <a:off x="100516" y="2913940"/>
        <a:ext cx="1200210" cy="569307"/>
      </dsp:txXfrm>
    </dsp:sp>
    <dsp:sp modelId="{58840764-4457-48C1-AB29-34B45D3B55D2}">
      <dsp:nvSpPr>
        <dsp:cNvPr id="0" name=""/>
        <dsp:cNvSpPr/>
      </dsp:nvSpPr>
      <dsp:spPr>
        <a:xfrm>
          <a:off x="272060" y="1475820"/>
          <a:ext cx="1261806" cy="630903"/>
        </a:xfrm>
        <a:prstGeom prst="roundRect">
          <a:avLst/>
        </a:prstGeom>
        <a:solidFill>
          <a:schemeClr val="accent5">
            <a:hueOff val="-6082688"/>
            <a:satOff val="-15677"/>
            <a:lumOff val="-10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Considerações</a:t>
          </a:r>
          <a:endParaRPr lang="en-US" sz="1100" kern="1200" dirty="0"/>
        </a:p>
      </dsp:txBody>
      <dsp:txXfrm>
        <a:off x="302858" y="1506618"/>
        <a:ext cx="1200210" cy="569307"/>
      </dsp:txXfrm>
    </dsp:sp>
    <dsp:sp modelId="{F3D599E2-C390-4EAD-B3F7-D00D3399441D}">
      <dsp:nvSpPr>
        <dsp:cNvPr id="0" name=""/>
        <dsp:cNvSpPr/>
      </dsp:nvSpPr>
      <dsp:spPr>
        <a:xfrm>
          <a:off x="1203137" y="401300"/>
          <a:ext cx="1261806" cy="630903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Projeções</a:t>
          </a:r>
          <a:endParaRPr lang="en-US" sz="1100" kern="1200" dirty="0"/>
        </a:p>
      </dsp:txBody>
      <dsp:txXfrm>
        <a:off x="1233935" y="432098"/>
        <a:ext cx="1200210" cy="5693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3E1EEE-4A48-4943-9E9A-4A1AB4316E99}">
      <dsp:nvSpPr>
        <dsp:cNvPr id="0" name=""/>
        <dsp:cNvSpPr/>
      </dsp:nvSpPr>
      <dsp:spPr>
        <a:xfrm>
          <a:off x="3496905" y="1846"/>
          <a:ext cx="3934018" cy="88812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Administrar tarefas </a:t>
          </a:r>
          <a:endParaRPr lang="en-US" sz="2100" kern="1200"/>
        </a:p>
      </dsp:txBody>
      <dsp:txXfrm>
        <a:off x="3540260" y="45201"/>
        <a:ext cx="3847308" cy="801413"/>
      </dsp:txXfrm>
    </dsp:sp>
    <dsp:sp modelId="{F0773551-BE9C-4C5C-B7C6-893EFE3AC3F9}">
      <dsp:nvSpPr>
        <dsp:cNvPr id="0" name=""/>
        <dsp:cNvSpPr/>
      </dsp:nvSpPr>
      <dsp:spPr>
        <a:xfrm>
          <a:off x="3496905" y="934376"/>
          <a:ext cx="3934018" cy="88812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Gerenciar o aproveitamento de colaboradores </a:t>
          </a:r>
          <a:endParaRPr lang="en-US" sz="2100" kern="1200"/>
        </a:p>
      </dsp:txBody>
      <dsp:txXfrm>
        <a:off x="3540260" y="977731"/>
        <a:ext cx="3847308" cy="801413"/>
      </dsp:txXfrm>
    </dsp:sp>
    <dsp:sp modelId="{2DC0786F-5601-4BBF-A596-96EF3C6B785C}">
      <dsp:nvSpPr>
        <dsp:cNvPr id="0" name=""/>
        <dsp:cNvSpPr/>
      </dsp:nvSpPr>
      <dsp:spPr>
        <a:xfrm>
          <a:off x="3496905" y="1866905"/>
          <a:ext cx="3934018" cy="88812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Gestores terem uma melhor visualização da equipe </a:t>
          </a:r>
          <a:endParaRPr lang="en-US" sz="2100" kern="1200"/>
        </a:p>
      </dsp:txBody>
      <dsp:txXfrm>
        <a:off x="3540260" y="1910260"/>
        <a:ext cx="3847308" cy="801413"/>
      </dsp:txXfrm>
    </dsp:sp>
    <dsp:sp modelId="{3D0AACFF-C1EE-476A-ACAA-CAB87C463FB9}">
      <dsp:nvSpPr>
        <dsp:cNvPr id="0" name=""/>
        <dsp:cNvSpPr/>
      </dsp:nvSpPr>
      <dsp:spPr>
        <a:xfrm>
          <a:off x="3496905" y="2799435"/>
          <a:ext cx="3934018" cy="88812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Colaboradores serem estimulados ao ver seu aproveitamento</a:t>
          </a:r>
          <a:endParaRPr lang="en-US" sz="2100" kern="1200"/>
        </a:p>
      </dsp:txBody>
      <dsp:txXfrm>
        <a:off x="3540260" y="2842790"/>
        <a:ext cx="3847308" cy="8014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77108D-9715-4945-BFD6-7B4D2C75B3D6}">
      <dsp:nvSpPr>
        <dsp:cNvPr id="0" name=""/>
        <dsp:cNvSpPr/>
      </dsp:nvSpPr>
      <dsp:spPr>
        <a:xfrm>
          <a:off x="3496905" y="1621"/>
          <a:ext cx="3934018" cy="70887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Adquirir conhecimento das tecnologias </a:t>
          </a:r>
          <a:endParaRPr lang="en-US" sz="2000" kern="1200"/>
        </a:p>
      </dsp:txBody>
      <dsp:txXfrm>
        <a:off x="3531510" y="36226"/>
        <a:ext cx="3864808" cy="639667"/>
      </dsp:txXfrm>
    </dsp:sp>
    <dsp:sp modelId="{A9CFB46D-4B80-4C09-9E04-32DC55D9CE03}">
      <dsp:nvSpPr>
        <dsp:cNvPr id="0" name=""/>
        <dsp:cNvSpPr/>
      </dsp:nvSpPr>
      <dsp:spPr>
        <a:xfrm>
          <a:off x="3496905" y="745942"/>
          <a:ext cx="3934018" cy="70887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Modelar Diagrama ER </a:t>
          </a:r>
          <a:endParaRPr lang="en-US" sz="2000" kern="1200" dirty="0"/>
        </a:p>
      </dsp:txBody>
      <dsp:txXfrm>
        <a:off x="3531510" y="780547"/>
        <a:ext cx="3864808" cy="639667"/>
      </dsp:txXfrm>
    </dsp:sp>
    <dsp:sp modelId="{B12AA0D0-D012-4DFA-A363-6B2AF1B9852F}">
      <dsp:nvSpPr>
        <dsp:cNvPr id="0" name=""/>
        <dsp:cNvSpPr/>
      </dsp:nvSpPr>
      <dsp:spPr>
        <a:xfrm>
          <a:off x="3496905" y="1490263"/>
          <a:ext cx="3934018" cy="70887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Modelar Diagrama de Casos de Uso </a:t>
          </a:r>
          <a:endParaRPr lang="en-US" sz="2000" kern="1200"/>
        </a:p>
      </dsp:txBody>
      <dsp:txXfrm>
        <a:off x="3531510" y="1524868"/>
        <a:ext cx="3864808" cy="639667"/>
      </dsp:txXfrm>
    </dsp:sp>
    <dsp:sp modelId="{BF57A022-0D1B-4548-BDAA-4B6BFEA2A920}">
      <dsp:nvSpPr>
        <dsp:cNvPr id="0" name=""/>
        <dsp:cNvSpPr/>
      </dsp:nvSpPr>
      <dsp:spPr>
        <a:xfrm>
          <a:off x="3496905" y="2234585"/>
          <a:ext cx="3934018" cy="70887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Desenvolver Sistema Web </a:t>
          </a:r>
          <a:endParaRPr lang="en-US" sz="2000" kern="1200"/>
        </a:p>
      </dsp:txBody>
      <dsp:txXfrm>
        <a:off x="3531510" y="2269190"/>
        <a:ext cx="3864808" cy="639667"/>
      </dsp:txXfrm>
    </dsp:sp>
    <dsp:sp modelId="{368B00A4-A636-44DB-A688-FBF4FA0F460A}">
      <dsp:nvSpPr>
        <dsp:cNvPr id="0" name=""/>
        <dsp:cNvSpPr/>
      </dsp:nvSpPr>
      <dsp:spPr>
        <a:xfrm>
          <a:off x="3496905" y="2978906"/>
          <a:ext cx="3934018" cy="70887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Estudar sistemas semelhantes</a:t>
          </a:r>
          <a:endParaRPr lang="en-US" sz="2000" kern="1200"/>
        </a:p>
      </dsp:txBody>
      <dsp:txXfrm>
        <a:off x="3531510" y="3013511"/>
        <a:ext cx="3864808" cy="6396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9561EF-AA55-4140-909B-0805BD76F87F}">
      <dsp:nvSpPr>
        <dsp:cNvPr id="0" name=""/>
        <dsp:cNvSpPr/>
      </dsp:nvSpPr>
      <dsp:spPr>
        <a:xfrm>
          <a:off x="310968" y="12896"/>
          <a:ext cx="672942" cy="67294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DD7FA8-FA4D-48AD-9648-91DABA7D2069}">
      <dsp:nvSpPr>
        <dsp:cNvPr id="0" name=""/>
        <dsp:cNvSpPr/>
      </dsp:nvSpPr>
      <dsp:spPr>
        <a:xfrm>
          <a:off x="452286" y="154214"/>
          <a:ext cx="390306" cy="3903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7C8E0D-4A02-4B32-A7D7-C7CE1B2D9913}">
      <dsp:nvSpPr>
        <dsp:cNvPr id="0" name=""/>
        <dsp:cNvSpPr/>
      </dsp:nvSpPr>
      <dsp:spPr>
        <a:xfrm>
          <a:off x="1128112" y="12896"/>
          <a:ext cx="1586221" cy="672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Gestão de demandas ( demandas são as necessidades dos clientes, internos ou externos, que a empresa precisa atender). </a:t>
          </a:r>
          <a:endParaRPr lang="en-US" sz="1100" kern="1200"/>
        </a:p>
      </dsp:txBody>
      <dsp:txXfrm>
        <a:off x="1128112" y="12896"/>
        <a:ext cx="1586221" cy="672942"/>
      </dsp:txXfrm>
    </dsp:sp>
    <dsp:sp modelId="{22A57002-E0FD-420D-A9BA-3E6DB59128D4}">
      <dsp:nvSpPr>
        <dsp:cNvPr id="0" name=""/>
        <dsp:cNvSpPr/>
      </dsp:nvSpPr>
      <dsp:spPr>
        <a:xfrm>
          <a:off x="310968" y="1628666"/>
          <a:ext cx="672942" cy="67294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D32395-E723-45B4-8C79-D257D0E34732}">
      <dsp:nvSpPr>
        <dsp:cNvPr id="0" name=""/>
        <dsp:cNvSpPr/>
      </dsp:nvSpPr>
      <dsp:spPr>
        <a:xfrm>
          <a:off x="452286" y="1769984"/>
          <a:ext cx="390306" cy="3903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EDED92-115D-41CD-A8EE-64574D2D3CBA}">
      <dsp:nvSpPr>
        <dsp:cNvPr id="0" name=""/>
        <dsp:cNvSpPr/>
      </dsp:nvSpPr>
      <dsp:spPr>
        <a:xfrm>
          <a:off x="1128112" y="1628666"/>
          <a:ext cx="1586221" cy="672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A gestão de demandas é muito importante pois ela possibilita à empresa atender plenamente o seu público. Uma das maneiras encontradas para isso são os OKR(Objectives and key results).</a:t>
          </a:r>
          <a:endParaRPr lang="en-US" sz="1100" kern="1200"/>
        </a:p>
      </dsp:txBody>
      <dsp:txXfrm>
        <a:off x="1128112" y="1628666"/>
        <a:ext cx="1586221" cy="672942"/>
      </dsp:txXfrm>
    </dsp:sp>
    <dsp:sp modelId="{7CC313DF-1AE1-4D6B-A08D-3544E74C0C79}">
      <dsp:nvSpPr>
        <dsp:cNvPr id="0" name=""/>
        <dsp:cNvSpPr/>
      </dsp:nvSpPr>
      <dsp:spPr>
        <a:xfrm>
          <a:off x="310968" y="3244437"/>
          <a:ext cx="672942" cy="67294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B89AD5-CC76-462A-98EA-066E19B7B4AB}">
      <dsp:nvSpPr>
        <dsp:cNvPr id="0" name=""/>
        <dsp:cNvSpPr/>
      </dsp:nvSpPr>
      <dsp:spPr>
        <a:xfrm>
          <a:off x="452286" y="3385755"/>
          <a:ext cx="390306" cy="3903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8ACDAC-1324-43D0-935C-31D2E63307B0}">
      <dsp:nvSpPr>
        <dsp:cNvPr id="0" name=""/>
        <dsp:cNvSpPr/>
      </dsp:nvSpPr>
      <dsp:spPr>
        <a:xfrm>
          <a:off x="1128112" y="3244437"/>
          <a:ext cx="1586221" cy="672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Objetivos (O): declaração concisa da direção desejada pela empresa. Um bom objetivo tem que ser devidamente descrito para que as pessoas possam imaginar o quão impactante será alcançá-lo.</a:t>
          </a:r>
          <a:endParaRPr lang="en-US" sz="1100" kern="1200"/>
        </a:p>
      </dsp:txBody>
      <dsp:txXfrm>
        <a:off x="1128112" y="3244437"/>
        <a:ext cx="1586221" cy="672942"/>
      </dsp:txXfrm>
    </dsp:sp>
    <dsp:sp modelId="{8E604E9D-F294-47B4-8A14-67E70BBB7E5A}">
      <dsp:nvSpPr>
        <dsp:cNvPr id="0" name=""/>
        <dsp:cNvSpPr/>
      </dsp:nvSpPr>
      <dsp:spPr>
        <a:xfrm>
          <a:off x="310968" y="4860208"/>
          <a:ext cx="672942" cy="67294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3FCBFE-534F-4B14-B4FB-8340959ACD47}">
      <dsp:nvSpPr>
        <dsp:cNvPr id="0" name=""/>
        <dsp:cNvSpPr/>
      </dsp:nvSpPr>
      <dsp:spPr>
        <a:xfrm>
          <a:off x="452286" y="5001526"/>
          <a:ext cx="390306" cy="3903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AA8290-6968-4A8C-9C93-0B8220CC54DE}">
      <dsp:nvSpPr>
        <dsp:cNvPr id="0" name=""/>
        <dsp:cNvSpPr/>
      </dsp:nvSpPr>
      <dsp:spPr>
        <a:xfrm>
          <a:off x="1128112" y="4860208"/>
          <a:ext cx="1586221" cy="672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i="0" kern="1200"/>
            <a:t>Resultados-chave (KR): </a:t>
          </a:r>
          <a:r>
            <a:rPr lang="pt-BR" sz="1100" b="0" i="0" kern="1200"/>
            <a:t>metas com impacto direto no atingimento do objetivo caso seja alcançado com sucesso.</a:t>
          </a:r>
          <a:endParaRPr lang="en-US" sz="1100" kern="1200"/>
        </a:p>
      </dsp:txBody>
      <dsp:txXfrm>
        <a:off x="1128112" y="4860208"/>
        <a:ext cx="1586221" cy="67294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B6B1D5-0114-489B-844D-F4D8904E9059}">
      <dsp:nvSpPr>
        <dsp:cNvPr id="0" name=""/>
        <dsp:cNvSpPr/>
      </dsp:nvSpPr>
      <dsp:spPr>
        <a:xfrm>
          <a:off x="1817645" y="783"/>
          <a:ext cx="2282893" cy="1483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Realizar melhorias no código, aprimorar o front-</a:t>
          </a:r>
          <a:r>
            <a:rPr lang="pt-BR" sz="2000" kern="1200" dirty="0" err="1"/>
            <a:t>end</a:t>
          </a:r>
          <a:r>
            <a:rPr lang="pt-BR" sz="2000" kern="1200" dirty="0"/>
            <a:t> e a UX</a:t>
          </a:r>
          <a:endParaRPr lang="en-US" sz="2000" kern="1200" dirty="0"/>
        </a:p>
      </dsp:txBody>
      <dsp:txXfrm>
        <a:off x="1890082" y="73220"/>
        <a:ext cx="2138019" cy="1339006"/>
      </dsp:txXfrm>
    </dsp:sp>
    <dsp:sp modelId="{F3A481CD-B2F1-45AC-8BD4-D5252873EF81}">
      <dsp:nvSpPr>
        <dsp:cNvPr id="0" name=""/>
        <dsp:cNvSpPr/>
      </dsp:nvSpPr>
      <dsp:spPr>
        <a:xfrm>
          <a:off x="978157" y="742723"/>
          <a:ext cx="3961869" cy="3961869"/>
        </a:xfrm>
        <a:custGeom>
          <a:avLst/>
          <a:gdLst/>
          <a:ahLst/>
          <a:cxnLst/>
          <a:rect l="0" t="0" r="0" b="0"/>
          <a:pathLst>
            <a:path>
              <a:moveTo>
                <a:pt x="3429521" y="629750"/>
              </a:moveTo>
              <a:arcTo wR="1980934" hR="1980934" stAng="19019550" swAng="2304429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C93025-CD0F-4643-A6BF-F5C196013760}">
      <dsp:nvSpPr>
        <dsp:cNvPr id="0" name=""/>
        <dsp:cNvSpPr/>
      </dsp:nvSpPr>
      <dsp:spPr>
        <a:xfrm>
          <a:off x="3533185" y="2972185"/>
          <a:ext cx="2282893" cy="14838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Incrementar</a:t>
          </a:r>
          <a:r>
            <a:rPr lang="en-US" sz="2000" kern="1200" dirty="0"/>
            <a:t> sub-</a:t>
          </a:r>
          <a:r>
            <a:rPr lang="en-US" sz="2000" kern="1200" dirty="0" err="1"/>
            <a:t>tarefas</a:t>
          </a:r>
          <a:endParaRPr lang="en-US" sz="2000" kern="1200" dirty="0"/>
        </a:p>
      </dsp:txBody>
      <dsp:txXfrm>
        <a:off x="3605622" y="3044622"/>
        <a:ext cx="2138019" cy="1339006"/>
      </dsp:txXfrm>
    </dsp:sp>
    <dsp:sp modelId="{EF0B165D-9307-4A51-A19F-5A33EFBB9174}">
      <dsp:nvSpPr>
        <dsp:cNvPr id="0" name=""/>
        <dsp:cNvSpPr/>
      </dsp:nvSpPr>
      <dsp:spPr>
        <a:xfrm>
          <a:off x="978157" y="742723"/>
          <a:ext cx="3961869" cy="3961869"/>
        </a:xfrm>
        <a:custGeom>
          <a:avLst/>
          <a:gdLst/>
          <a:ahLst/>
          <a:cxnLst/>
          <a:rect l="0" t="0" r="0" b="0"/>
          <a:pathLst>
            <a:path>
              <a:moveTo>
                <a:pt x="2589625" y="3866033"/>
              </a:moveTo>
              <a:arcTo wR="1980934" hR="1980934" stAng="4326296" swAng="2147408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F7C876-044F-42B6-AC31-28E5CBF90C39}">
      <dsp:nvSpPr>
        <dsp:cNvPr id="0" name=""/>
        <dsp:cNvSpPr/>
      </dsp:nvSpPr>
      <dsp:spPr>
        <a:xfrm>
          <a:off x="102105" y="2972185"/>
          <a:ext cx="2282893" cy="14838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Realizar alguma melhoria sugerida pela banca</a:t>
          </a:r>
        </a:p>
      </dsp:txBody>
      <dsp:txXfrm>
        <a:off x="174542" y="3044622"/>
        <a:ext cx="2138019" cy="1339006"/>
      </dsp:txXfrm>
    </dsp:sp>
    <dsp:sp modelId="{B21D15F1-7E21-4E39-A55D-8431F4837D79}">
      <dsp:nvSpPr>
        <dsp:cNvPr id="0" name=""/>
        <dsp:cNvSpPr/>
      </dsp:nvSpPr>
      <dsp:spPr>
        <a:xfrm>
          <a:off x="978157" y="742723"/>
          <a:ext cx="3961869" cy="3961869"/>
        </a:xfrm>
        <a:custGeom>
          <a:avLst/>
          <a:gdLst/>
          <a:ahLst/>
          <a:cxnLst/>
          <a:rect l="0" t="0" r="0" b="0"/>
          <a:pathLst>
            <a:path>
              <a:moveTo>
                <a:pt x="6381" y="1822053"/>
              </a:moveTo>
              <a:arcTo wR="1980934" hR="1980934" stAng="11076022" swAng="2304429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6EE07-F528-4832-A42C-797601B58B73}" type="datetimeFigureOut">
              <a:rPr lang="pt-BR" smtClean="0"/>
              <a:t>17/07/2023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7ACD57-BEA1-4128-8A68-CCA8F00277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057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8398C-066F-91DD-A672-AB3A62F6B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21F50C-3567-5538-AA14-D29ECBD7A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9FE118-256F-F1E9-DA64-31EF4250F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DBFE-B064-43AE-BFEC-4F1902D26480}" type="datetime1">
              <a:rPr lang="pt-BR" smtClean="0"/>
              <a:t>17/07/2023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B500AA-0F4C-C351-CE99-02D26E9C3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CEFA2E-E878-D774-C7A4-ABF83A2E5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964F-A7F0-437C-871F-88A6D34BA0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015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1A788-A1C4-D628-3849-4C766393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BDE77A3-3A7A-6205-FCCA-30FF43B69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DDED73-B8A8-B71B-2EFF-1E490986F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957C-2092-4C60-B7E8-23BF8B100730}" type="datetime1">
              <a:rPr lang="pt-BR" smtClean="0"/>
              <a:t>17/07/2023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770DAA-FF0B-1DB0-8D8C-B94C3B617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7F797C-5C45-A330-FCE1-4FD37CC1A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964F-A7F0-437C-871F-88A6D34BA0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89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5E21DF0-F0B7-64B9-6AF5-DD08AB77C8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AC2B7F4-B762-91CA-9982-1823D5DA9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CE0C0-C744-C480-A3A1-3F359EC41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93BC-8C95-49AD-AA34-90C338113D40}" type="datetime1">
              <a:rPr lang="pt-BR" smtClean="0"/>
              <a:t>17/07/2023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235D38-C0F2-CA89-EF21-F318A313E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6A42BF-EDF9-49CC-E8CC-8ED53D608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964F-A7F0-437C-871F-88A6D34BA0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868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915DF-627F-DC48-CF4B-31D980402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15549A-3BDD-4D7E-679E-F247D78EE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3BCCC7-BD18-5290-7C1E-8383C0C68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D4FBE-F345-4A42-88ED-F65E2E8FCF60}" type="datetime1">
              <a:rPr lang="pt-BR" smtClean="0"/>
              <a:t>17/07/2023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ADC861-AC33-E967-52EC-15ACEE865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2DA07D-025A-8609-74D7-44E6CFE83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964F-A7F0-437C-871F-88A6D34BA0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1934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B179B2-95C3-8855-FBDD-45716E283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DAD38E-3DD0-3488-C41A-948399A3C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63F284-7854-BBD0-99F2-10992C4C1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B0D2-2E1D-49B4-98B2-3936C4AA2CD2}" type="datetime1">
              <a:rPr lang="pt-BR" smtClean="0"/>
              <a:t>17/07/2023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B07F2D-4F97-F87C-228C-5D4193CDE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0D111D-EEBE-F36F-41C1-5C73A6E1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964F-A7F0-437C-871F-88A6D34BA0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674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CE94E8-5D9D-DDED-1CE7-B14F917E6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A371A0-E862-5D08-6FDB-BF3F44CF3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B7C01AC-BBFB-64C9-B6CF-2560076F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7413AB8-4F82-2030-E7F8-6D2E444C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A3F8-705F-47B7-B083-CEEC0015C669}" type="datetime1">
              <a:rPr lang="pt-BR" smtClean="0"/>
              <a:t>17/07/2023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7A8DC24-9265-30F1-15CA-52C324070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673D55-94DD-3E93-3395-F90F0713B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964F-A7F0-437C-871F-88A6D34BA0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138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3F3C54-7502-100B-EC33-DC8885139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B08C77-C45B-22C6-35CE-7E2E12311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6FA0CF-9B5E-2868-0106-36DCE86C7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71FC190-12E8-1D39-8AB1-C3F0C9EF5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FC4F18F-ABA6-7FDD-EA03-EC2104173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B8C4379-2F64-9E85-3AC8-B3703C38B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5580-C9DF-4FA2-8C82-6FEB8EE59BE6}" type="datetime1">
              <a:rPr lang="pt-BR" smtClean="0"/>
              <a:t>17/07/2023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ABF173C-3315-BB4C-4717-4B3375636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A40B1DF-C5B6-1F1B-DD50-7B23E44A1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964F-A7F0-437C-871F-88A6D34BA0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314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189C64-A013-FFAC-0A71-908D4BD99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EBB81AA-CC94-80DD-2DF5-4DA095A3E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0E98-E748-4A46-9D64-D9815C8B3BAC}" type="datetime1">
              <a:rPr lang="pt-BR" smtClean="0"/>
              <a:t>17/07/2023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138F56F-CE89-F63B-74D1-833003BC5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5A7A42-1155-CD67-F6DF-C4C0D657C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964F-A7F0-437C-871F-88A6D34BA0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16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B33ED3A-0540-C764-9BC6-0AB321808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53A0-7CC3-4354-85F9-CC40FF6734F6}" type="datetime1">
              <a:rPr lang="pt-BR" smtClean="0"/>
              <a:t>17/07/2023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11FA7BB-B362-8657-B18D-4DA59535E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0C5544-5C70-886E-0929-F26EE3BE5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964F-A7F0-437C-871F-88A6D34BA0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950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E9F77B-2249-5FEB-7194-79103E4B1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183512-6BA1-07F8-689D-302F49DED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A2CD6D1-CB7A-7FCA-1EBD-55649A513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8DB560-FE4C-74A8-FDF1-ED012FC5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EF6B2-2879-400F-8350-9C3C4A9AAFC6}" type="datetime1">
              <a:rPr lang="pt-BR" smtClean="0"/>
              <a:t>17/07/2023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CF4A53-3114-99F0-ED1E-AD132F9E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17BDC6-EC61-F2A8-86A5-918AA5E0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964F-A7F0-437C-871F-88A6D34BA0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25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FF537-DA63-845C-B152-AD4057A6A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8494000-6148-B300-999F-0BF34511CF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958D952-0DB3-191B-10D1-B3D7E2371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B3F0AD-E557-93FD-F1BB-8DED00A64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5112E-8EF8-4E2B-986C-8D383BC7F557}" type="datetime1">
              <a:rPr lang="pt-BR" smtClean="0"/>
              <a:t>17/07/2023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351357-21D6-950D-7C52-9B988AD6D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4FF27EF-E449-2CC6-AA89-FAACF18F8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964F-A7F0-437C-871F-88A6D34BA0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8779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EAB321D-C546-82E1-215A-58451C5FE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146CE4-29E8-CA86-DF10-0D39B6072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7EFD35-D92E-B968-91D6-87152328B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AFFC8-01A8-4E82-8919-1268CDBAE499}" type="datetime1">
              <a:rPr lang="pt-BR" smtClean="0"/>
              <a:t>17/07/2023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8FC22F-0772-7CAB-038F-EC4CA1D7E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4B316C-747F-EAB6-4329-24A13D3B16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1964F-A7F0-437C-871F-88A6D34BA0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1024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hape 107" descr="Resultado de imagem para logo senac png">
            <a:extLst>
              <a:ext uri="{FF2B5EF4-FFF2-40B4-BE49-F238E27FC236}">
                <a16:creationId xmlns:a16="http://schemas.microsoft.com/office/drawing/2014/main" id="{F8D2CEB6-E894-1F68-CE8E-A0E86655D4B5}"/>
              </a:ext>
            </a:extLst>
          </p:cNvPr>
          <p:cNvPicPr preferRelativeResize="0"/>
          <p:nvPr/>
        </p:nvPicPr>
        <p:blipFill rotWithShape="1">
          <a:blip r:embed="rId2">
            <a:alphaModFix amt="50000"/>
          </a:blip>
          <a:srcRect b="4255"/>
          <a:stretch/>
        </p:blipFill>
        <p:spPr>
          <a:xfrm>
            <a:off x="20" y="1"/>
            <a:ext cx="12191980" cy="6857999"/>
          </a:xfrm>
          <a:prstGeom prst="rect">
            <a:avLst/>
          </a:prstGeom>
          <a:noFill/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FF5EF8D-2F50-546D-FCAB-2681201FC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OneTouch – Gestão de Tarefas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CE5E6D-1938-D6DF-67E1-9D779E388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pt-BR" sz="1700">
                <a:solidFill>
                  <a:srgbClr val="FFFFFF"/>
                </a:solidFill>
              </a:rPr>
              <a:t>FACULDADE DE TECNOLOGIA SENAC PELOTAS – ANÁLISE E DESENVOLVIMENTO DE SISTEMAS</a:t>
            </a:r>
          </a:p>
          <a:p>
            <a:r>
              <a:rPr lang="pt-BR" sz="1700">
                <a:solidFill>
                  <a:srgbClr val="FFFFFF"/>
                </a:solidFill>
              </a:rPr>
              <a:t>Aluno: Kevin Kunde</a:t>
            </a:r>
          </a:p>
          <a:p>
            <a:r>
              <a:rPr lang="pt-BR" sz="1700">
                <a:solidFill>
                  <a:srgbClr val="FFFFFF"/>
                </a:solidFill>
              </a:rPr>
              <a:t>ORIENTADOR: Me. Angelo Gonçalves da luz</a:t>
            </a:r>
          </a:p>
        </p:txBody>
      </p:sp>
    </p:spTree>
    <p:extLst>
      <p:ext uri="{BB962C8B-B14F-4D97-AF65-F5344CB8AC3E}">
        <p14:creationId xmlns:p14="http://schemas.microsoft.com/office/powerpoint/2010/main" val="1131471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5E887C7-8FBA-4AA7-9DB2-FF3E977DE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Tecnologias utilizadas no back-end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49FC0109-D48C-DEC5-8997-BED871B7D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520764"/>
            <a:ext cx="6780700" cy="3814143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8B6092C-D9F9-7C03-FA65-5A555A89D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964F-A7F0-437C-871F-88A6D34BA01F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2231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8373A3F-54E0-424E-A84D-352212210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F4317B-5501-A9BA-1F13-F518C498A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513" y="841375"/>
            <a:ext cx="3505200" cy="31146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>
                <a:solidFill>
                  <a:schemeClr val="bg1"/>
                </a:solidFill>
              </a:rPr>
              <a:t>Projeto</a:t>
            </a:r>
          </a:p>
        </p:txBody>
      </p:sp>
      <p:sp>
        <p:nvSpPr>
          <p:cNvPr id="13" name="Espaço Reservado para Conteúdo 12">
            <a:extLst>
              <a:ext uri="{FF2B5EF4-FFF2-40B4-BE49-F238E27FC236}">
                <a16:creationId xmlns:a16="http://schemas.microsoft.com/office/drawing/2014/main" id="{2AD17FFC-3B03-3103-D86A-6900F3051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513" y="4337072"/>
            <a:ext cx="3506264" cy="1671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>
                <a:solidFill>
                  <a:schemeClr val="bg1"/>
                </a:solidFill>
              </a:rPr>
              <a:t>Organização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7BAEF06-AB74-442C-8C30-B88233FD8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4087640" cy="6858000"/>
            <a:chOff x="1" y="0"/>
            <a:chExt cx="4087640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DFD9AA5-A6A4-499F-BB09-5CD7F8145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" y="0"/>
              <a:ext cx="3986041" cy="6858000"/>
              <a:chOff x="1" y="0"/>
              <a:chExt cx="3986041" cy="6858000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F499571-4EEA-4442-B71C-2972335B3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9FFC7284-7A71-4F33-AB06-E0D1EB1CAF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27F758D-B23C-459E-AD21-6621782C7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748588" y="0"/>
              <a:ext cx="1339053" cy="6858000"/>
              <a:chOff x="2748588" y="0"/>
              <a:chExt cx="1339053" cy="6858000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08DD5D69-A882-48D7-ACFB-68E2DC6B04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2432BD6-3DCC-4397-BD7F-3FE84F3210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9" name="Imagem 8">
            <a:extLst>
              <a:ext uri="{FF2B5EF4-FFF2-40B4-BE49-F238E27FC236}">
                <a16:creationId xmlns:a16="http://schemas.microsoft.com/office/drawing/2014/main" id="{9675472F-26BE-710A-4250-F6263E75B5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33" b="11040"/>
          <a:stretch/>
        </p:blipFill>
        <p:spPr>
          <a:xfrm>
            <a:off x="709696" y="1524001"/>
            <a:ext cx="2006434" cy="381000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C9829185-6353-4E3C-B082-AA7F51939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104360" y="0"/>
            <a:ext cx="4087640" cy="6858000"/>
            <a:chOff x="1" y="0"/>
            <a:chExt cx="4087640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B7BB359-8B77-484C-B9CD-6376139A3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" y="0"/>
              <a:ext cx="3986041" cy="6858000"/>
              <a:chOff x="1" y="0"/>
              <a:chExt cx="3986041" cy="6858000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AA96BE9D-5B3B-4CA9-8895-33FAA38046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7840E2BF-E954-4173-BF70-2DAE9E19A0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F125B5A-DFAC-4B6D-B14F-287F8C436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748588" y="0"/>
              <a:ext cx="1339053" cy="6858000"/>
              <a:chOff x="2748588" y="0"/>
              <a:chExt cx="1339053" cy="6858000"/>
            </a:xfrm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6AF4804F-69E5-479A-9F45-C0E4631715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3CA5C733-38F9-4D36-A78D-0AB08CCBB5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1" name="Imagem 10">
            <a:extLst>
              <a:ext uri="{FF2B5EF4-FFF2-40B4-BE49-F238E27FC236}">
                <a16:creationId xmlns:a16="http://schemas.microsoft.com/office/drawing/2014/main" id="{E9AEDD1F-7CB0-7F3D-EB86-505705269F9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0223" b="-1"/>
          <a:stretch/>
        </p:blipFill>
        <p:spPr>
          <a:xfrm>
            <a:off x="9485040" y="1523998"/>
            <a:ext cx="2053183" cy="3810000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F232EA6-0160-FC54-A515-C17B3FC54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964F-A7F0-437C-871F-88A6D34BA01F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3891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7B504F5-35D2-5CE0-6CDA-51DADEA19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 sz="3700">
                <a:solidFill>
                  <a:srgbClr val="FFFFFF"/>
                </a:solidFill>
              </a:rPr>
              <a:t>Considerações Finais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A810FC-247A-C93F-8919-8965DD955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pt-BR" dirty="0"/>
              <a:t>Aprimoramento substancial dos conhecimentos tecnológicos, em ambos os  campos do desenvolvimento (</a:t>
            </a:r>
            <a:r>
              <a:rPr lang="pt-BR" dirty="0" err="1"/>
              <a:t>back-end</a:t>
            </a:r>
            <a:r>
              <a:rPr lang="pt-BR" dirty="0"/>
              <a:t> e front-</a:t>
            </a:r>
            <a:r>
              <a:rPr lang="pt-BR" dirty="0" err="1"/>
              <a:t>end</a:t>
            </a:r>
            <a:r>
              <a:rPr lang="pt-BR" dirty="0"/>
              <a:t>)</a:t>
            </a:r>
          </a:p>
          <a:p>
            <a:r>
              <a:rPr lang="pt-BR" dirty="0"/>
              <a:t>Esses resultados evidenciam o impacto positivo e as contribuições significativas deste trabalho para o desenvolvimento profissional e o avanço tecnológico.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F2C2AE6-5F87-A671-AD89-62336E338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1F1964F-A7F0-437C-871F-88A6D34BA01F}" type="slidenum">
              <a:rPr lang="pt-BR" smtClean="0"/>
              <a:pPr>
                <a:spcAft>
                  <a:spcPts val="600"/>
                </a:spcAft>
              </a:pPr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4204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F6BF70-C7D1-4AF9-8DB4-BEEB8A9C3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27A213-241C-7CEC-F13C-692E53D4F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097280"/>
            <a:ext cx="3796306" cy="4666207"/>
          </a:xfrm>
        </p:spPr>
        <p:txBody>
          <a:bodyPr anchor="ctr">
            <a:normAutofit/>
          </a:bodyPr>
          <a:lstStyle/>
          <a:p>
            <a:r>
              <a:rPr lang="pt-BR" sz="4800" dirty="0"/>
              <a:t>Projeções futuras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C66A8B6-1F6E-4FCC-93B9-B9986B6F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576" y="5945955"/>
            <a:ext cx="12109423" cy="525780"/>
            <a:chOff x="82576" y="5945955"/>
            <a:chExt cx="12109423" cy="52578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F7C4FD-65AD-4BBE-886A-D2E923F9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103361" y="6131892"/>
              <a:ext cx="524256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BA8278B-6DF7-481F-B1FA-FFE7D6C3C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5998176" y="277912"/>
              <a:ext cx="524256" cy="118633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Espaço Reservado para Conteúdo 2">
            <a:extLst>
              <a:ext uri="{FF2B5EF4-FFF2-40B4-BE49-F238E27FC236}">
                <a16:creationId xmlns:a16="http://schemas.microsoft.com/office/drawing/2014/main" id="{EFBAD176-695E-358D-DBDB-2652ECFE8B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286343"/>
              </p:ext>
            </p:extLst>
          </p:nvPr>
        </p:nvGraphicFramePr>
        <p:xfrm>
          <a:off x="5431536" y="1014153"/>
          <a:ext cx="5918184" cy="4979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64DA0B5-CF7B-218E-DB16-4C7B6CA11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964F-A7F0-437C-871F-88A6D34BA01F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393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A41997-F1CD-28E8-5B97-E4E472379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Obrigado!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1DF3B2-62FA-08B2-7200-57B30C6E1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kevinkunde96@gmail.com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01B95DB-14EF-8A13-8CAD-8BFB81716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964F-A7F0-437C-871F-88A6D34BA01F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88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387D1D7-A008-2BC4-7189-42900B2F3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pt-BR" sz="3600">
                <a:solidFill>
                  <a:schemeClr val="bg1"/>
                </a:solidFill>
              </a:rPr>
              <a:t>Sumário</a:t>
            </a:r>
          </a:p>
        </p:txBody>
      </p:sp>
      <p:graphicFrame>
        <p:nvGraphicFramePr>
          <p:cNvPr id="40" name="Espaço Reservado para Conteúdo 2">
            <a:extLst>
              <a:ext uri="{FF2B5EF4-FFF2-40B4-BE49-F238E27FC236}">
                <a16:creationId xmlns:a16="http://schemas.microsoft.com/office/drawing/2014/main" id="{E7A9CF7B-ADE5-93F3-62DE-A8AE2B4700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5964764"/>
              </p:ext>
            </p:extLst>
          </p:nvPr>
        </p:nvGraphicFramePr>
        <p:xfrm>
          <a:off x="4648871" y="637762"/>
          <a:ext cx="6396484" cy="5576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5633832-31C6-AB88-AFC2-79D2DC978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964F-A7F0-437C-871F-88A6D34BA01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2924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B17344-153E-8A88-6121-F87611100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pt-BR" sz="4000">
                <a:solidFill>
                  <a:srgbClr val="FFFFFF"/>
                </a:solidFill>
              </a:rPr>
              <a:t>Motivação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E3C951-C7E6-22B8-A6CC-F71D22CF4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pt-BR" sz="2000" dirty="0"/>
              <a:t>Alta demanda de implementações no sistema que utilizamos no meu local de trabalho, tornando muitas vezes inviável dos supervisores participarem das reuniões em que organizam estas implementações e também verificar se as tarefas do time estão sendo cumpridas</a:t>
            </a:r>
          </a:p>
          <a:p>
            <a:r>
              <a:rPr lang="pt-BR" sz="2000" dirty="0"/>
              <a:t>Existência de diversas ferramentas online, porém com alta demanda de tempo para a estruturação das tarefas, além do custo financeiro </a:t>
            </a:r>
          </a:p>
          <a:p>
            <a:r>
              <a:rPr lang="pt-BR" sz="2000" dirty="0"/>
              <a:t>Outros motivos que acabam dificultando esse processo de adaptação para o time.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0E7F0C8-8C0C-6742-666D-320A5114E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964F-A7F0-437C-871F-88A6D34BA01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286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3D7028-7AEA-8591-826D-39A2E2269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Objetivo Geral</a:t>
            </a:r>
          </a:p>
        </p:txBody>
      </p:sp>
      <p:graphicFrame>
        <p:nvGraphicFramePr>
          <p:cNvPr id="24" name="Espaço Reservado para Conteúdo 2">
            <a:extLst>
              <a:ext uri="{FF2B5EF4-FFF2-40B4-BE49-F238E27FC236}">
                <a16:creationId xmlns:a16="http://schemas.microsoft.com/office/drawing/2014/main" id="{039D33C5-4F16-EA25-6B6C-CFBC1FF135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151330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238084F-D192-3736-67C3-0F46321BF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964F-A7F0-437C-871F-88A6D34BA01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458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F8D051-99CC-B0E2-6AD6-26C1E4498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Objetivos Específicos</a:t>
            </a:r>
          </a:p>
        </p:txBody>
      </p:sp>
      <p:graphicFrame>
        <p:nvGraphicFramePr>
          <p:cNvPr id="22" name="Espaço Reservado para Conteúdo 2">
            <a:extLst>
              <a:ext uri="{FF2B5EF4-FFF2-40B4-BE49-F238E27FC236}">
                <a16:creationId xmlns:a16="http://schemas.microsoft.com/office/drawing/2014/main" id="{93B5509B-05FA-9330-5A58-EC6B75095F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3522375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61D7EA4-1FB5-AE64-5508-0F1AC851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964F-A7F0-437C-871F-88A6D34BA01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323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2A34B2-FDFD-30D8-9A36-61E33CDA5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pt-BR" sz="4000">
                <a:solidFill>
                  <a:srgbClr val="FFFFFF"/>
                </a:solidFill>
              </a:rPr>
              <a:t>Referencial teórico</a:t>
            </a:r>
          </a:p>
        </p:txBody>
      </p:sp>
      <p:pic>
        <p:nvPicPr>
          <p:cNvPr id="4" name="Espaço Reservado para Conteúdo 16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94FD2AD5-C184-53CB-70E0-4D8F353F3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502" y="2702745"/>
            <a:ext cx="3615776" cy="1464389"/>
          </a:xfrm>
          <a:prstGeom prst="rect">
            <a:avLst/>
          </a:prstGeom>
        </p:spPr>
      </p:pic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8E349F1B-70EC-5A2A-1C31-D851397CE8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172495"/>
              </p:ext>
            </p:extLst>
          </p:nvPr>
        </p:nvGraphicFramePr>
        <p:xfrm>
          <a:off x="4581727" y="649480"/>
          <a:ext cx="3025303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1C57398-6C39-0484-F834-53FB004B0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964F-A7F0-437C-871F-88A6D34BA01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6165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359D23-EB62-C94A-83A3-1680ADD5E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Diagrama ER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06B1C57-959B-01CA-AA81-285C41BBBC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02428" y="990310"/>
            <a:ext cx="7225748" cy="4877379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8384D40-57AC-0AC1-A1DD-167BFA3C8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964F-A7F0-437C-871F-88A6D34BA01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158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88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684BA5-BC86-DA9C-CE2C-BEFB3AC4C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Diagrama de casos de uso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90C58C9-B8D6-5856-E7DA-3D13CC603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964F-A7F0-437C-871F-88A6D34BA01F}" type="slidenum">
              <a:rPr lang="pt-BR" smtClean="0"/>
              <a:t>8</a:t>
            </a:fld>
            <a:endParaRPr lang="pt-BR"/>
          </a:p>
        </p:txBody>
      </p:sp>
      <p:pic>
        <p:nvPicPr>
          <p:cNvPr id="12" name="Imagem 11" descr="Gráfico, Gráfico de dispersão">
            <a:extLst>
              <a:ext uri="{FF2B5EF4-FFF2-40B4-BE49-F238E27FC236}">
                <a16:creationId xmlns:a16="http://schemas.microsoft.com/office/drawing/2014/main" id="{81283DBA-BFE8-7BBA-F939-7B31A251E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670" y="0"/>
            <a:ext cx="75779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89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F50DD7-5F36-B56F-B458-05703FA09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Tecnologias utilizadas no front-end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D505674-A436-B43C-BBC7-07F1DDE665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520764"/>
            <a:ext cx="6780700" cy="3814143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7D4C8D0-9020-E5BD-C658-CDCEDA32D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964F-A7F0-437C-871F-88A6D34BA01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2163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1486</TotalTime>
  <Words>377</Words>
  <Application>Microsoft Office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OneTouch – Gestão de Tarefas</vt:lpstr>
      <vt:lpstr>Sumário</vt:lpstr>
      <vt:lpstr>Motivação</vt:lpstr>
      <vt:lpstr>Objetivo Geral</vt:lpstr>
      <vt:lpstr>Objetivos Específicos</vt:lpstr>
      <vt:lpstr>Referencial teórico</vt:lpstr>
      <vt:lpstr>Diagrama ER</vt:lpstr>
      <vt:lpstr>Diagrama de casos de uso</vt:lpstr>
      <vt:lpstr>Tecnologias utilizadas no front-end</vt:lpstr>
      <vt:lpstr>Tecnologias utilizadas no back-end</vt:lpstr>
      <vt:lpstr>Projeto</vt:lpstr>
      <vt:lpstr>Considerações Finais</vt:lpstr>
      <vt:lpstr>Projeções futuras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OneTouch - Metas</dc:title>
  <dc:creator>Kevin Kunde</dc:creator>
  <cp:lastModifiedBy>Kevin Kunde</cp:lastModifiedBy>
  <cp:revision>5</cp:revision>
  <dcterms:created xsi:type="dcterms:W3CDTF">2023-06-07T13:51:33Z</dcterms:created>
  <dcterms:modified xsi:type="dcterms:W3CDTF">2023-07-18T16:35:47Z</dcterms:modified>
</cp:coreProperties>
</file>