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14"/>
  </p:handoutMasterIdLst>
  <p:sldIdLst>
    <p:sldId id="280" r:id="rId2"/>
    <p:sldId id="274" r:id="rId3"/>
    <p:sldId id="270" r:id="rId4"/>
    <p:sldId id="281" r:id="rId5"/>
    <p:sldId id="272" r:id="rId6"/>
    <p:sldId id="258" r:id="rId7"/>
    <p:sldId id="259" r:id="rId8"/>
    <p:sldId id="273" r:id="rId9"/>
    <p:sldId id="279" r:id="rId10"/>
    <p:sldId id="282" r:id="rId11"/>
    <p:sldId id="283" r:id="rId12"/>
    <p:sldId id="284" r:id="rId13"/>
  </p:sldIdLst>
  <p:sldSz cx="24387175" cy="13716000"/>
  <p:notesSz cx="6858000" cy="9144000"/>
  <p:defaultTextStyle>
    <a:defPPr>
      <a:defRPr lang="en-US"/>
    </a:defPPr>
    <a:lvl1pPr marL="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13"/>
    <p:restoredTop sz="94626"/>
  </p:normalViewPr>
  <p:slideViewPr>
    <p:cSldViewPr snapToGrid="0" snapToObjects="1" showGuides="1">
      <p:cViewPr varScale="1">
        <p:scale>
          <a:sx n="41" d="100"/>
          <a:sy n="41" d="100"/>
        </p:scale>
        <p:origin x="475" y="58"/>
      </p:cViewPr>
      <p:guideLst>
        <p:guide orient="horz" pos="4320"/>
        <p:guide pos="76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1" d="100"/>
          <a:sy n="91" d="100"/>
        </p:scale>
        <p:origin x="328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FFC7C-0376-E44D-ACA0-D60DC10B59F7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6CEB7-CA9E-364F-BFA0-4F3CF7BA9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8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1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with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7737487" cy="13716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8774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with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649688" y="0"/>
            <a:ext cx="7737487" cy="13716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121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755554" y="6068412"/>
            <a:ext cx="6308380" cy="633218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080235" y="6068412"/>
            <a:ext cx="6308380" cy="633218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6404916" y="6068412"/>
            <a:ext cx="6308380" cy="633218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8481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8255001"/>
            <a:ext cx="24387177" cy="5461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925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3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2" r:id="rId2"/>
    <p:sldLayoutId id="2147483673" r:id="rId3"/>
    <p:sldLayoutId id="2147483679" r:id="rId4"/>
    <p:sldLayoutId id="2147483680" r:id="rId5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6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</p:titleStyle>
    <p:bodyStyle>
      <a:lvl1pPr marL="0" indent="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4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  <a:lvl2pPr marL="9144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6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2pPr>
      <a:lvl3pPr marL="18288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3pPr>
      <a:lvl4pPr marL="27432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4pPr>
      <a:lvl5pPr marL="36576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8741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8741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60152" y="4946403"/>
            <a:ext cx="13091961" cy="330855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8" tIns="121900" rIns="243798" bIns="121900" rtlCol="0" anchor="ctr">
            <a:spAutoFit/>
          </a:bodyPr>
          <a:lstStyle/>
          <a:p>
            <a:pPr>
              <a:tabLst>
                <a:tab pos="338138" algn="l"/>
              </a:tabLst>
            </a:pPr>
            <a:r>
              <a:rPr lang="en-US" sz="19900" b="1" dirty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  <a:t>James Bond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61635" y="7868941"/>
            <a:ext cx="13717881" cy="147728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8" tIns="121900" rIns="243798" bIns="121900" rtlCol="0" anchor="ctr">
            <a:spAutoFit/>
          </a:bodyPr>
          <a:lstStyle/>
          <a:p>
            <a:pPr>
              <a:tabLst>
                <a:tab pos="338138" algn="l"/>
              </a:tabLst>
            </a:pPr>
            <a:r>
              <a:rPr lang="en-US" sz="40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Data analysis presented by: Katherine </a:t>
            </a:r>
            <a:r>
              <a:rPr lang="en-US" sz="4000" dirty="0" err="1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Howison</a:t>
            </a:r>
            <a:r>
              <a:rPr lang="en-US" sz="40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, Melissa Benson 					&amp; Cathy MacDonald</a:t>
            </a:r>
          </a:p>
        </p:txBody>
      </p:sp>
      <p:pic>
        <p:nvPicPr>
          <p:cNvPr id="3" name="Graphic 2" descr="Aperture with solid fill">
            <a:extLst>
              <a:ext uri="{FF2B5EF4-FFF2-40B4-BE49-F238E27FC236}">
                <a16:creationId xmlns:a16="http://schemas.microsoft.com/office/drawing/2014/main" id="{ABED3353-4931-4D58-BFFA-ED657ECC3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3800" y="5364378"/>
            <a:ext cx="3467835" cy="346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6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B3A1B4-92D5-F34E-833B-285F31AE1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74" y="2662518"/>
            <a:ext cx="11963400" cy="6438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7773D7-ACD2-7145-904B-5F2A33B61068}"/>
              </a:ext>
            </a:extLst>
          </p:cNvPr>
          <p:cNvSpPr txBox="1"/>
          <p:nvPr/>
        </p:nvSpPr>
        <p:spPr>
          <a:xfrm>
            <a:off x="779275" y="419100"/>
            <a:ext cx="228286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/>
              <a:t>Cover page Carousel – HTML, JS &amp; 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2E113-CE34-3B4F-A15D-A44CECA32939}"/>
              </a:ext>
            </a:extLst>
          </p:cNvPr>
          <p:cNvSpPr txBox="1"/>
          <p:nvPr/>
        </p:nvSpPr>
        <p:spPr>
          <a:xfrm>
            <a:off x="13581529" y="3065812"/>
            <a:ext cx="100263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way to showcase all the Bond movies, originally I had planned to use it as a title piece for the top of the page, then the decision was to use it on the Cover for the Project.</a:t>
            </a:r>
          </a:p>
          <a:p>
            <a:endParaRPr lang="en-US" dirty="0"/>
          </a:p>
          <a:p>
            <a:r>
              <a:rPr lang="en-US" dirty="0"/>
              <a:t>I used the Owl Carousel, I found a few versions and adapted them to how I visually wanted it to be.</a:t>
            </a:r>
          </a:p>
          <a:p>
            <a:endParaRPr lang="en-US" dirty="0"/>
          </a:p>
          <a:p>
            <a:r>
              <a:rPr lang="en-US" dirty="0"/>
              <a:t>Background images were tried out many times and added via the use of CSS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F9165-0E5F-9045-8E88-54A2636250E7}"/>
              </a:ext>
            </a:extLst>
          </p:cNvPr>
          <p:cNvSpPr txBox="1"/>
          <p:nvPr/>
        </p:nvSpPr>
        <p:spPr>
          <a:xfrm>
            <a:off x="779274" y="9853153"/>
            <a:ext cx="9923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for the newer version, not the variation I used</a:t>
            </a:r>
          </a:p>
          <a:p>
            <a:r>
              <a:rPr lang="en-US" dirty="0"/>
              <a:t>https://owlcarousel2.github.io/OwlCarousel2/</a:t>
            </a:r>
          </a:p>
        </p:txBody>
      </p:sp>
    </p:spTree>
    <p:extLst>
      <p:ext uri="{BB962C8B-B14F-4D97-AF65-F5344CB8AC3E}">
        <p14:creationId xmlns:p14="http://schemas.microsoft.com/office/powerpoint/2010/main" val="67336096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F4BC80-3EC9-A940-A9CD-505D1301F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8" y="2249667"/>
            <a:ext cx="12623800" cy="5880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F4847F-FBD6-1F46-9A21-4D874DBA448B}"/>
              </a:ext>
            </a:extLst>
          </p:cNvPr>
          <p:cNvSpPr txBox="1"/>
          <p:nvPr/>
        </p:nvSpPr>
        <p:spPr>
          <a:xfrm>
            <a:off x="3768847" y="80627"/>
            <a:ext cx="1684947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/>
              <a:t>Voting for your Future Bond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6A2EF-4EB8-F34B-B785-929C9B4A436B}"/>
              </a:ext>
            </a:extLst>
          </p:cNvPr>
          <p:cNvSpPr txBox="1"/>
          <p:nvPr/>
        </p:nvSpPr>
        <p:spPr>
          <a:xfrm>
            <a:off x="852488" y="8897640"/>
            <a:ext cx="1262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spent time assessing and adjusting different poll types that I found on the internet, looking for simple voting options where there could be a chart to display the results. </a:t>
            </a:r>
          </a:p>
          <a:p>
            <a:endParaRPr lang="en-US" dirty="0"/>
          </a:p>
          <a:p>
            <a:r>
              <a:rPr lang="en-US" dirty="0"/>
              <a:t>After I  had the poll sorted, I then began adapting it to include images of the actors as the issue that not everyone knows actor’s names was raised.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6793DE-BB41-B64C-924B-D7D282626346}"/>
              </a:ext>
            </a:extLst>
          </p:cNvPr>
          <p:cNvSpPr txBox="1"/>
          <p:nvPr/>
        </p:nvSpPr>
        <p:spPr>
          <a:xfrm>
            <a:off x="14310005" y="1964013"/>
            <a:ext cx="9224682" cy="1098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u="sng" dirty="0">
                <a:solidFill>
                  <a:srgbClr val="009193"/>
                </a:solidFill>
              </a:rPr>
              <a:t>Challenges:</a:t>
            </a:r>
          </a:p>
          <a:p>
            <a:endParaRPr lang="en-US" dirty="0"/>
          </a:p>
          <a:p>
            <a:pPr marL="571500" indent="-571500">
              <a:buFontTx/>
              <a:buChar char="-"/>
            </a:pPr>
            <a:r>
              <a:rPr lang="en-US" dirty="0"/>
              <a:t>Difficulty with adding images &amp; realigning them within the HTML &amp; CSS files</a:t>
            </a:r>
          </a:p>
          <a:p>
            <a:pPr marL="571500" indent="-571500">
              <a:buFontTx/>
              <a:buChar char="-"/>
            </a:pPr>
            <a:endParaRPr lang="en-US" sz="1200" dirty="0"/>
          </a:p>
          <a:p>
            <a:pPr marL="571500" indent="-571500">
              <a:buFontTx/>
              <a:buChar char="-"/>
            </a:pPr>
            <a:r>
              <a:rPr lang="en-US" dirty="0"/>
              <a:t>Linking the data to a database &amp; Flask, this ended up being a monumental challenge that took a team effort to achieve, finalised by Kevin. A variety of methods were attempted including:</a:t>
            </a:r>
          </a:p>
          <a:p>
            <a:pPr marL="1485946" lvl="1" indent="-571500">
              <a:buFontTx/>
              <a:buChar char="-"/>
            </a:pPr>
            <a:r>
              <a:rPr lang="en-US" dirty="0"/>
              <a:t>Mimicking the </a:t>
            </a:r>
            <a:r>
              <a:rPr lang="en-US" dirty="0" err="1"/>
              <a:t>PetPals</a:t>
            </a:r>
            <a:r>
              <a:rPr lang="en-US" dirty="0"/>
              <a:t> example</a:t>
            </a:r>
          </a:p>
          <a:p>
            <a:pPr marL="1485946" lvl="1" indent="-571500">
              <a:buFontTx/>
              <a:buChar char="-"/>
            </a:pPr>
            <a:r>
              <a:rPr lang="en-US" dirty="0"/>
              <a:t>Using JS to add to a JSON or Excel file</a:t>
            </a:r>
          </a:p>
          <a:p>
            <a:pPr marL="1485946" lvl="1" indent="-571500">
              <a:buFontTx/>
              <a:buChar char="-"/>
            </a:pPr>
            <a:r>
              <a:rPr lang="en-US" dirty="0"/>
              <a:t>Using SQL within the Flask app</a:t>
            </a:r>
          </a:p>
          <a:p>
            <a:pPr marL="1485946" lvl="1" indent="-571500">
              <a:buFontTx/>
              <a:buChar char="-"/>
            </a:pPr>
            <a:r>
              <a:rPr lang="en-US" dirty="0"/>
              <a:t>Polling station example through the Flask website</a:t>
            </a:r>
          </a:p>
          <a:p>
            <a:pPr marL="1485946" lvl="1" indent="-571500">
              <a:buFontTx/>
              <a:buChar char="-"/>
            </a:pPr>
            <a:r>
              <a:rPr lang="en-US" dirty="0"/>
              <a:t>Reviewing Homework to see if I could link it through Pandas</a:t>
            </a:r>
          </a:p>
          <a:p>
            <a:pPr lvl="1"/>
            <a:endParaRPr lang="en-US" sz="1200" dirty="0"/>
          </a:p>
          <a:p>
            <a:pPr lvl="1"/>
            <a:r>
              <a:rPr lang="en-US" dirty="0"/>
              <a:t>In the end, time and inexperience proved to be the limiting factors</a:t>
            </a:r>
          </a:p>
        </p:txBody>
      </p:sp>
    </p:spTree>
    <p:extLst>
      <p:ext uri="{BB962C8B-B14F-4D97-AF65-F5344CB8AC3E}">
        <p14:creationId xmlns:p14="http://schemas.microsoft.com/office/powerpoint/2010/main" val="270286896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0B5C94-2687-064D-AD7F-0FFC1942447D}"/>
              </a:ext>
            </a:extLst>
          </p:cNvPr>
          <p:cNvSpPr txBox="1"/>
          <p:nvPr/>
        </p:nvSpPr>
        <p:spPr>
          <a:xfrm>
            <a:off x="7260080" y="616688"/>
            <a:ext cx="986701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/>
              <a:t>Image Additions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F283F-7F88-CC4B-998E-59031C0CB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80" y="2756646"/>
            <a:ext cx="8486289" cy="10342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A67285-C555-DA46-8132-7A4691F1056F}"/>
              </a:ext>
            </a:extLst>
          </p:cNvPr>
          <p:cNvSpPr txBox="1"/>
          <p:nvPr/>
        </p:nvSpPr>
        <p:spPr>
          <a:xfrm>
            <a:off x="10505094" y="2877671"/>
            <a:ext cx="12623847" cy="9802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were added to the Carousel &amp; Polls through the HTML file, the Background images were added via the CSS file.</a:t>
            </a:r>
          </a:p>
          <a:p>
            <a:endParaRPr lang="en-US" dirty="0"/>
          </a:p>
          <a:p>
            <a:r>
              <a:rPr lang="en-US" sz="5500" b="1" u="sng" dirty="0">
                <a:solidFill>
                  <a:srgbClr val="009193"/>
                </a:solidFill>
              </a:rPr>
              <a:t>Challenges:</a:t>
            </a:r>
          </a:p>
          <a:p>
            <a:endParaRPr lang="en-US" dirty="0"/>
          </a:p>
          <a:p>
            <a:r>
              <a:rPr lang="en-US" dirty="0"/>
              <a:t>- I googled the image size for standard websites thinking that if I ensured all images matched that then it would auto fit, it didn’t. I found that regardless of the size, they had a tendency to repeat themselves, after more google time, I learnt to put no-repeat against it.</a:t>
            </a:r>
          </a:p>
          <a:p>
            <a:endParaRPr lang="en-US" dirty="0"/>
          </a:p>
          <a:p>
            <a:r>
              <a:rPr lang="en-US" dirty="0"/>
              <a:t>- Screen size adjustments, based on the images created / used, I found that unfortunately they didn’t work as well once you adjusted your screen size, the only work around I could think of is to create new background images based on the different sizing. The other less fun option would be to have a more basic background. </a:t>
            </a:r>
          </a:p>
        </p:txBody>
      </p:sp>
    </p:spTree>
    <p:extLst>
      <p:ext uri="{BB962C8B-B14F-4D97-AF65-F5344CB8AC3E}">
        <p14:creationId xmlns:p14="http://schemas.microsoft.com/office/powerpoint/2010/main" val="262667433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8255000"/>
            <a:ext cx="24387175" cy="546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59630" y="766742"/>
            <a:ext cx="940148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 err="1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webscraping</a:t>
            </a:r>
            <a:endParaRPr lang="en-US" sz="13800" b="1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5030" y="3219077"/>
            <a:ext cx="20726170" cy="1414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Find element by </a:t>
            </a:r>
            <a:r>
              <a:rPr lang="en-US" dirty="0" err="1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xpath</a:t>
            </a:r>
            <a:endParaRPr lang="en-US" sz="2800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A slightly different approach to the one we used in class</a:t>
            </a:r>
            <a:endParaRPr lang="en-US" sz="2400" dirty="0">
              <a:solidFill>
                <a:schemeClr val="tx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B50D4E-B0C3-4018-AE41-04E0A8DA4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65" y="8456382"/>
            <a:ext cx="19018152" cy="48341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084158-C6D4-4932-B65B-F8785AD8D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167" y="2260477"/>
            <a:ext cx="11069262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3496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759630" y="2955258"/>
            <a:ext cx="20949558" cy="2225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Montserrat Light" charset="0"/>
                <a:ea typeface="Montserrat Light" charset="0"/>
                <a:cs typeface="Montserrat Light" charset="0"/>
              </a:rPr>
              <a:t>I had difficulty reading in some of the data to the d3 chart.  I overcame these problems in two ways (this looks really simple, but it took me a few hours to work this out and overcome the data reading problems)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59630" y="766742"/>
            <a:ext cx="937641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Python code</a:t>
            </a: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1759630" y="5537450"/>
            <a:ext cx="13328120" cy="1112319"/>
          </a:xfrm>
          <a:prstGeom prst="rect">
            <a:avLst/>
          </a:prstGeom>
        </p:spPr>
        <p:txBody>
          <a:bodyPr vert="horz" wrap="square" lIns="182844" tIns="91422" rIns="182844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dirty="0">
                <a:latin typeface="Montserrat" charset="0"/>
                <a:ea typeface="Montserrat" charset="0"/>
                <a:cs typeface="Montserrat" charset="0"/>
              </a:rPr>
              <a:t>strings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1759630" y="8498636"/>
            <a:ext cx="13328120" cy="1112319"/>
          </a:xfrm>
          <a:prstGeom prst="rect">
            <a:avLst/>
          </a:prstGeom>
        </p:spPr>
        <p:txBody>
          <a:bodyPr vert="horz" wrap="square" lIns="182844" tIns="91422" rIns="182844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dirty="0">
                <a:latin typeface="Montserrat" charset="0"/>
                <a:ea typeface="Montserrat" charset="0"/>
                <a:cs typeface="Montserrat" charset="0"/>
              </a:rPr>
              <a:t>integers</a:t>
            </a:r>
          </a:p>
        </p:txBody>
      </p:sp>
      <p:grpSp>
        <p:nvGrpSpPr>
          <p:cNvPr id="42" name="Group 652"/>
          <p:cNvGrpSpPr/>
          <p:nvPr/>
        </p:nvGrpSpPr>
        <p:grpSpPr>
          <a:xfrm>
            <a:off x="15482455" y="4962322"/>
            <a:ext cx="8079083" cy="8184946"/>
            <a:chOff x="-1454607" y="0"/>
            <a:chExt cx="8465007" cy="8398148"/>
          </a:xfrm>
        </p:grpSpPr>
        <p:sp>
          <p:nvSpPr>
            <p:cNvPr id="43" name="Shape 643"/>
            <p:cNvSpPr/>
            <p:nvPr/>
          </p:nvSpPr>
          <p:spPr>
            <a:xfrm>
              <a:off x="0" y="7128148"/>
              <a:ext cx="1270000" cy="12700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A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44" name="Shape 644"/>
            <p:cNvSpPr/>
            <p:nvPr/>
          </p:nvSpPr>
          <p:spPr>
            <a:xfrm>
              <a:off x="1435100" y="7128148"/>
              <a:ext cx="1270000" cy="12700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N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45" name="Shape 645"/>
            <p:cNvSpPr/>
            <p:nvPr/>
          </p:nvSpPr>
          <p:spPr>
            <a:xfrm>
              <a:off x="2870200" y="7128148"/>
              <a:ext cx="1270000" cy="12700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I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46" name="Shape 646"/>
            <p:cNvSpPr/>
            <p:nvPr/>
          </p:nvSpPr>
          <p:spPr>
            <a:xfrm>
              <a:off x="4305300" y="7128148"/>
              <a:ext cx="1270000" cy="12700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N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47" name="Shape 647"/>
            <p:cNvSpPr/>
            <p:nvPr/>
          </p:nvSpPr>
          <p:spPr>
            <a:xfrm>
              <a:off x="5740400" y="568960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48" name="Shape 648"/>
            <p:cNvSpPr/>
            <p:nvPr/>
          </p:nvSpPr>
          <p:spPr>
            <a:xfrm>
              <a:off x="5740400" y="426720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A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49" name="Shape 649"/>
            <p:cNvSpPr/>
            <p:nvPr/>
          </p:nvSpPr>
          <p:spPr>
            <a:xfrm>
              <a:off x="5740400" y="284480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AU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T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50" name="Shape 650"/>
            <p:cNvSpPr/>
            <p:nvPr/>
          </p:nvSpPr>
          <p:spPr>
            <a:xfrm>
              <a:off x="5740400" y="142240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A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51" name="Shape 651"/>
            <p:cNvSpPr/>
            <p:nvPr/>
          </p:nvSpPr>
          <p:spPr>
            <a:xfrm>
              <a:off x="5740400" y="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D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52" name="Shape 647"/>
            <p:cNvSpPr/>
            <p:nvPr/>
          </p:nvSpPr>
          <p:spPr>
            <a:xfrm>
              <a:off x="5740400" y="7128148"/>
              <a:ext cx="1270000" cy="127000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G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53" name="Shape 644"/>
            <p:cNvSpPr/>
            <p:nvPr/>
          </p:nvSpPr>
          <p:spPr>
            <a:xfrm>
              <a:off x="-1454607" y="7128148"/>
              <a:ext cx="1270000" cy="12700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E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</p:grpSp>
      <p:sp>
        <p:nvSpPr>
          <p:cNvPr id="21" name="Shape 644">
            <a:extLst>
              <a:ext uri="{FF2B5EF4-FFF2-40B4-BE49-F238E27FC236}">
                <a16:creationId xmlns:a16="http://schemas.microsoft.com/office/drawing/2014/main" id="{E5CA02AC-935E-4CE9-B699-3A662344EC72}"/>
              </a:ext>
            </a:extLst>
          </p:cNvPr>
          <p:cNvSpPr/>
          <p:nvPr/>
        </p:nvSpPr>
        <p:spPr>
          <a:xfrm>
            <a:off x="14068505" y="11909509"/>
            <a:ext cx="1237759" cy="123775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L</a:t>
            </a:r>
            <a:endParaRPr sz="60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2" name="Shape 644">
            <a:extLst>
              <a:ext uri="{FF2B5EF4-FFF2-40B4-BE49-F238E27FC236}">
                <a16:creationId xmlns:a16="http://schemas.microsoft.com/office/drawing/2014/main" id="{A3E5EEFC-B175-463E-B0CD-AB124447561E}"/>
              </a:ext>
            </a:extLst>
          </p:cNvPr>
          <p:cNvSpPr/>
          <p:nvPr/>
        </p:nvSpPr>
        <p:spPr>
          <a:xfrm>
            <a:off x="12654555" y="11885059"/>
            <a:ext cx="1237759" cy="123775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C</a:t>
            </a:r>
            <a:endParaRPr sz="60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3033A8-53F6-45FA-BC08-7D302F070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83" y="6790345"/>
            <a:ext cx="15733574" cy="1745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ED81D8-7793-4D74-B61C-8315C0E2A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584" y="9735322"/>
            <a:ext cx="15733573" cy="141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7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4613564"/>
            <a:ext cx="24387175" cy="91024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59630" y="766742"/>
            <a:ext cx="87173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Access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75030" y="3219077"/>
            <a:ext cx="20726170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Use flask to access the database and </a:t>
            </a:r>
            <a:r>
              <a:rPr lang="en-US" dirty="0" err="1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jsonify</a:t>
            </a:r>
            <a:r>
              <a:rPr lang="en-US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 data</a:t>
            </a:r>
            <a:endParaRPr lang="en-US" sz="2800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8ED6F-1DC4-490B-A349-89E10E151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030" y="5122967"/>
            <a:ext cx="18873512" cy="782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529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Hexagon 1"/>
          <p:cNvSpPr/>
          <p:nvPr/>
        </p:nvSpPr>
        <p:spPr>
          <a:xfrm rot="16200000">
            <a:off x="4036970" y="6539784"/>
            <a:ext cx="1683298" cy="6305916"/>
          </a:xfrm>
          <a:prstGeom prst="rect">
            <a:avLst/>
          </a:pr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Hexagon 5"/>
          <p:cNvSpPr/>
          <p:nvPr/>
        </p:nvSpPr>
        <p:spPr>
          <a:xfrm rot="16200000">
            <a:off x="13774384" y="-2829208"/>
            <a:ext cx="1901082" cy="9869352"/>
          </a:xfrm>
          <a:prstGeom prst="rect">
            <a:avLst/>
          </a:pr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5660" y="5476042"/>
            <a:ext cx="5888079" cy="279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Mostly I used the techniques covered in class, with a few additions.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I didn’t use the latest version of d3, because I couldn’t get the tooltips </a:t>
            </a:r>
            <a:r>
              <a:rPr lang="en-US" sz="2400" dirty="0" err="1">
                <a:latin typeface="Montserrat Light" charset="0"/>
                <a:ea typeface="Montserrat Light" charset="0"/>
                <a:cs typeface="Montserrat Light" charset="0"/>
              </a:rPr>
              <a:t>addin</a:t>
            </a: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 to work with the latest version.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59630" y="766742"/>
            <a:ext cx="686463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Charting with d3js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34578" y="9092577"/>
            <a:ext cx="5888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rPr>
              <a:t>Add a chart background (order matters)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090952" y="1504101"/>
            <a:ext cx="9090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rPr>
              <a:t>Add a value to each circle and use this value to assign </a:t>
            </a:r>
            <a:r>
              <a:rPr lang="en-US" b="1" dirty="0" err="1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rPr>
              <a:t>colour</a:t>
            </a:r>
            <a:r>
              <a:rPr lang="en-US" b="1" dirty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rPr>
              <a:t> and listen to in a click event.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B31EDB-9BED-4251-B29F-0EF2B4E0F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72" y="10760742"/>
            <a:ext cx="6304305" cy="2438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81FC77-BD8E-42F8-B699-092666193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248" y="3366326"/>
            <a:ext cx="9869352" cy="98191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9005A5-128B-43CE-A64C-ABFC2019C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1235" y="5476042"/>
            <a:ext cx="7047467" cy="419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8148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912927" cy="137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37816" y="6339979"/>
            <a:ext cx="8987984" cy="3630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Used to create </a:t>
            </a:r>
            <a:r>
              <a:rPr lang="en-US" dirty="0" err="1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fullscreen</a:t>
            </a:r>
            <a:r>
              <a:rPr lang="en-US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 scrolling websites</a:t>
            </a:r>
            <a:endParaRPr lang="en-US" sz="2800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Free for Open Source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Montserrat Light" charset="0"/>
                <a:ea typeface="Montserrat Light" charset="0"/>
                <a:cs typeface="Montserrat Light" charset="0"/>
              </a:rPr>
              <a:t>fullPage</a:t>
            </a: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 v3 is an Open Source application licensed under a GPLv3 license. This license allows you to use </a:t>
            </a:r>
            <a:r>
              <a:rPr lang="en-US" sz="2400" dirty="0" err="1">
                <a:latin typeface="Montserrat Light" charset="0"/>
                <a:ea typeface="Montserrat Light" charset="0"/>
                <a:cs typeface="Montserrat Light" charset="0"/>
              </a:rPr>
              <a:t>fullPage</a:t>
            </a: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 in Open Source projects but it requires your project to be public and licensed under GPLv3</a:t>
            </a:r>
            <a:endParaRPr lang="en-US" sz="2400" dirty="0">
              <a:solidFill>
                <a:schemeClr val="tx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24846" y="10305070"/>
            <a:ext cx="8987983" cy="196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Create a license in </a:t>
            </a:r>
            <a:r>
              <a:rPr lang="en-US" b="1" dirty="0" err="1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github</a:t>
            </a:r>
            <a:endParaRPr lang="en-US" sz="2800" b="1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Add file, call it LICENSE or LICENSE.md, select the appropriate license from a drop down list.</a:t>
            </a:r>
            <a:endParaRPr lang="en-US" sz="2400" dirty="0">
              <a:solidFill>
                <a:schemeClr val="tx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637816" y="3736839"/>
            <a:ext cx="4581022" cy="1148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link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https://alvarotrigo.com/fullPage/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637816" y="4987307"/>
            <a:ext cx="7481455" cy="1148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docs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https://github.com/alvarotrigo/fullPage.js/#fullpagejs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12548" y="2202285"/>
            <a:ext cx="133982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Javascript</a:t>
            </a:r>
            <a:r>
              <a:rPr lang="en-US" sz="720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 library – fullpage.js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2BD39-FA0D-4A98-B97B-CF0A41DBD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21" y="1586063"/>
            <a:ext cx="9384706" cy="5329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029D23-BF5A-40BC-93C7-77ABF1DEA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21" y="7222777"/>
            <a:ext cx="9384706" cy="61645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D731B96-31B3-458C-BF58-266296B20D0F}"/>
              </a:ext>
            </a:extLst>
          </p:cNvPr>
          <p:cNvSpPr txBox="1"/>
          <p:nvPr/>
        </p:nvSpPr>
        <p:spPr>
          <a:xfrm>
            <a:off x="10212548" y="180832"/>
            <a:ext cx="686361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webpage</a:t>
            </a:r>
          </a:p>
        </p:txBody>
      </p:sp>
    </p:spTree>
    <p:extLst>
      <p:ext uri="{BB962C8B-B14F-4D97-AF65-F5344CB8AC3E}">
        <p14:creationId xmlns:p14="http://schemas.microsoft.com/office/powerpoint/2010/main" val="15925947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201805" y="374832"/>
            <a:ext cx="3813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Tableau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B7BBBE-BFDB-4DE8-B4BD-655E25DB4C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43" b="14154"/>
          <a:stretch/>
        </p:blipFill>
        <p:spPr>
          <a:xfrm>
            <a:off x="551188" y="1575161"/>
            <a:ext cx="16400791" cy="83398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827F90-685E-4080-9976-31B38189E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5927" y="2072274"/>
            <a:ext cx="6240059" cy="78426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C5FF33-DBFF-4643-BB8F-99F961BAAC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4" t="2164" r="1484" b="2615"/>
          <a:stretch/>
        </p:blipFill>
        <p:spPr bwMode="auto">
          <a:xfrm>
            <a:off x="7744407" y="10331476"/>
            <a:ext cx="6438123" cy="30791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802984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59630" y="2955258"/>
            <a:ext cx="20949558" cy="169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Create Tableau public account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Connect Tableau desktop workbook to Tableau public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Share and embed information into HTML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88764" y="739267"/>
            <a:ext cx="1639936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Embedding Tableau into HTML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F438BF-812B-4285-B0B2-BD6A587D8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03" y="5887616"/>
            <a:ext cx="20717150" cy="510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8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97807" y="2904254"/>
            <a:ext cx="18581146" cy="1886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Create </a:t>
            </a:r>
            <a:r>
              <a:rPr lang="en-US" sz="2000" dirty="0" err="1">
                <a:latin typeface="Montserrat Light" charset="0"/>
                <a:ea typeface="Montserrat Light" charset="0"/>
                <a:cs typeface="Montserrat Light" charset="0"/>
              </a:rPr>
              <a:t>procfile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 and requirements file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Connect Heroku to the </a:t>
            </a:r>
            <a:r>
              <a:rPr lang="en-US" sz="2000" dirty="0" err="1">
                <a:latin typeface="Montserrat Light" charset="0"/>
                <a:ea typeface="Montserrat Light" charset="0"/>
                <a:cs typeface="Montserrat Light" charset="0"/>
              </a:rPr>
              <a:t>Github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 page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Select manually deploy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Check Application Logs for errors in deployment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97807" y="768521"/>
            <a:ext cx="1090131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Heroku Deployment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734FD4-BAAB-4542-88DB-E09ED53BE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35" y="5018699"/>
            <a:ext cx="13301578" cy="6883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D886F1-A632-439E-825D-4502815E8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2288" y="5018699"/>
            <a:ext cx="11414175" cy="721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5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ack Minimal 1">
      <a:dk1>
        <a:srgbClr val="000000"/>
      </a:dk1>
      <a:lt1>
        <a:srgbClr val="FFFFFF"/>
      </a:lt1>
      <a:dk2>
        <a:srgbClr val="000000"/>
      </a:dk2>
      <a:lt2>
        <a:srgbClr val="F6F7FA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B0B1B3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641</TotalTime>
  <Words>748</Words>
  <Application>Microsoft Office PowerPoint</Application>
  <PresentationFormat>Custom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Montserrat</vt:lpstr>
      <vt:lpstr>Montserrat Light</vt:lpstr>
      <vt:lpstr>Montserrat Semi</vt:lpstr>
      <vt:lpstr>Montserrat Ultra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Melissa Benson</cp:lastModifiedBy>
  <cp:revision>39</cp:revision>
  <dcterms:created xsi:type="dcterms:W3CDTF">2016-03-02T16:16:57Z</dcterms:created>
  <dcterms:modified xsi:type="dcterms:W3CDTF">2021-11-23T10:26:05Z</dcterms:modified>
</cp:coreProperties>
</file>