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3743-03D7-45EF-AF5F-4D8E6E1E3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DDDD0-86F6-41E3-B7F5-0F66961D3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9CC3-21E3-4626-9D80-ACC3ECF7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CFC8-3046-4AFA-8D43-9732E7BB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C65E-1751-4732-81DD-8EB90EC5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9182-9E56-45FB-B7CD-0DF92268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D21E-B2B8-4025-B0D8-503BA5E8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B597-BC25-4E08-948F-DE7516B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CA08-28CF-4B2D-92ED-C824B77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0685-F4F2-4C92-946B-3833DFE0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26E35-CB20-4E39-90F7-1671A988C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CCDA0-E3D1-45D9-B88A-04BEA126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7AD-5E1E-41FA-A677-054D19F8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CBFE-9BD4-4751-BECC-516AD6D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1641-0664-4A7A-B64B-D41DCD7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7B9-101E-42A9-BA3C-C908BBC2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A957-2306-4FFB-8B06-C779289D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9E95-9A4D-480E-938B-8948C28A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9B8D-90C6-44B3-8B05-BC035A69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9637-DEB7-493B-8C5C-25F11DC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F20B-FB7F-4D50-BE82-EACE0FD9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7D4E-B3AF-49E2-8486-1411D19D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CD26-19DF-4A90-8A1E-F8B0F688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D698-54C2-41BE-ABE7-76A92CAD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1455-90C3-40D4-A320-0B42B2D0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8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9C81-A895-48C8-853A-8FEA5ADA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9F1A-289D-421F-AB75-A0F0F217B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D2B6-73B9-4843-B314-A70C24DD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B71E2-2856-4558-9C38-CC6FD83B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A519-0A7E-4DBC-8EA6-BC7BC44A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CD10-F726-479C-AD35-10E6FDD9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EC3C-DA8C-492C-8A4F-9657CEC3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7804-9297-465C-AE75-51AF620B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89D2F-0B9C-4422-8D77-6291239E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27BD-951F-484E-B66E-A673B7A1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2EA1-BBFE-499A-BBEB-D22C5E89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2DF8-8221-4CEE-A827-5A46FBC9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1EDFC-46AB-4AE5-BB9B-108D7A1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B143A-EB6A-4652-A591-ACBA54BB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5845-66DA-4839-BC85-59F042B3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E3744-7343-4937-9D0F-27381308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1342-38B6-4AC4-8187-1E2D703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7352-C1A2-4A4B-8AD1-CD4DAB9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64A4-7477-4F58-B692-205D5C31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AF491-4FCD-41C7-A75B-DBB888CF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07CA-9349-44A9-B965-08E02829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7838-DAE3-4164-9003-E13BE6E7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B2ED-E6D6-4CE9-BCB0-523B454D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F39E-F5C6-4174-887F-CB87A92C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0ABF-72B3-45AC-99BD-9360757C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FFB20-1E48-4AEE-B91E-E2BE6E7A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38A9-77B2-450D-BDF7-B2059710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3EBB-F2F2-4702-A189-C0C13D2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DD07D-9640-4DD9-B60C-9885DE988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7FA25-E76F-4479-BAFB-4B41E927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7716-F4E2-4160-BBE0-16AE7BCF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D221C-D73E-4855-B8D0-3660C602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E6FA-3C53-4174-ADE4-DCFECB2D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BCB75-B53A-452C-BE7C-12C5EDE7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652A9-AA68-4C5F-97C5-18D36548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8993-1C1F-400C-80E5-33C815802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CEDE-221D-4BDF-A183-BA38A9275A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B604-E8F4-4325-9309-63E215BAA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6984-995C-43EF-AB46-D6003169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D28B-E51A-4847-9E17-BED5C164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303069" y="872836"/>
            <a:ext cx="3044536" cy="154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91A87-DA44-4DEE-8FC1-D4C673425545}"/>
              </a:ext>
            </a:extLst>
          </p:cNvPr>
          <p:cNvSpPr/>
          <p:nvPr/>
        </p:nvSpPr>
        <p:spPr>
          <a:xfrm>
            <a:off x="4033047" y="872837"/>
            <a:ext cx="3013837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Clean Data*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03E53-2BD2-4D9C-ABDA-C26F042414D9}"/>
              </a:ext>
            </a:extLst>
          </p:cNvPr>
          <p:cNvSpPr/>
          <p:nvPr/>
        </p:nvSpPr>
        <p:spPr>
          <a:xfrm>
            <a:off x="7732326" y="872835"/>
            <a:ext cx="3013837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Train ML/NN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C8A79-BB3A-46BF-8E2A-685B181C27D8}"/>
              </a:ext>
            </a:extLst>
          </p:cNvPr>
          <p:cNvSpPr/>
          <p:nvPr/>
        </p:nvSpPr>
        <p:spPr>
          <a:xfrm>
            <a:off x="6225408" y="3848098"/>
            <a:ext cx="3013837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Evaluate on unseen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4913B-558B-4CC4-9B2E-3C2E010E3111}"/>
              </a:ext>
            </a:extLst>
          </p:cNvPr>
          <p:cNvSpPr/>
          <p:nvPr/>
        </p:nvSpPr>
        <p:spPr>
          <a:xfrm>
            <a:off x="1825337" y="3848097"/>
            <a:ext cx="3013838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Deployment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626EFE-4503-4180-99D9-B54D2824FA27}"/>
              </a:ext>
            </a:extLst>
          </p:cNvPr>
          <p:cNvSpPr/>
          <p:nvPr/>
        </p:nvSpPr>
        <p:spPr>
          <a:xfrm>
            <a:off x="3470564" y="1350818"/>
            <a:ext cx="446809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0B1384-AB1A-480A-8705-FA6FF5DCFC26}"/>
              </a:ext>
            </a:extLst>
          </p:cNvPr>
          <p:cNvSpPr/>
          <p:nvPr/>
        </p:nvSpPr>
        <p:spPr>
          <a:xfrm>
            <a:off x="7162558" y="1260763"/>
            <a:ext cx="446809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FC0C0E-3FC2-4E2A-9ABB-B09036BF02EE}"/>
              </a:ext>
            </a:extLst>
          </p:cNvPr>
          <p:cNvSpPr/>
          <p:nvPr/>
        </p:nvSpPr>
        <p:spPr>
          <a:xfrm rot="8001588">
            <a:off x="7625782" y="2748393"/>
            <a:ext cx="1187368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48DED0-2F64-4397-A2D5-3913BC2A799B}"/>
              </a:ext>
            </a:extLst>
          </p:cNvPr>
          <p:cNvSpPr/>
          <p:nvPr/>
        </p:nvSpPr>
        <p:spPr>
          <a:xfrm rot="10800000">
            <a:off x="5018809" y="4236021"/>
            <a:ext cx="1071650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1A88DD-198D-4226-9EA1-FA46B45AFA0C}"/>
              </a:ext>
            </a:extLst>
          </p:cNvPr>
          <p:cNvSpPr/>
          <p:nvPr/>
        </p:nvSpPr>
        <p:spPr>
          <a:xfrm rot="18817372">
            <a:off x="8780509" y="2768622"/>
            <a:ext cx="1187368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408709" y="384463"/>
            <a:ext cx="3044536" cy="154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DataBunch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91A87-DA44-4DEE-8FC1-D4C673425545}"/>
              </a:ext>
            </a:extLst>
          </p:cNvPr>
          <p:cNvSpPr/>
          <p:nvPr/>
        </p:nvSpPr>
        <p:spPr>
          <a:xfrm>
            <a:off x="4220084" y="384464"/>
            <a:ext cx="3013837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DataBlock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03E53-2BD2-4D9C-ABDA-C26F042414D9}"/>
              </a:ext>
            </a:extLst>
          </p:cNvPr>
          <p:cNvSpPr/>
          <p:nvPr/>
        </p:nvSpPr>
        <p:spPr>
          <a:xfrm>
            <a:off x="7732326" y="384463"/>
            <a:ext cx="4050965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Pipeline/</a:t>
            </a:r>
            <a:r>
              <a:rPr lang="en-US" sz="3600" dirty="0" err="1"/>
              <a:t>DataLoader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B3E66-092D-4E3E-9D39-A5E422CF31B0}"/>
              </a:ext>
            </a:extLst>
          </p:cNvPr>
          <p:cNvSpPr txBox="1"/>
          <p:nvPr/>
        </p:nvSpPr>
        <p:spPr>
          <a:xfrm>
            <a:off x="408710" y="2161309"/>
            <a:ext cx="304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Level</a:t>
            </a:r>
          </a:p>
          <a:p>
            <a:r>
              <a:rPr lang="en-US" dirty="0"/>
              <a:t>Not much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ImageDataBunch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SegmentationDatabunch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TextDataBunch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TabularDataBunch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ECA3B-2E06-4F82-863C-BD9A353D5130}"/>
              </a:ext>
            </a:extLst>
          </p:cNvPr>
          <p:cNvSpPr txBox="1"/>
          <p:nvPr/>
        </p:nvSpPr>
        <p:spPr>
          <a:xfrm>
            <a:off x="4204734" y="2161309"/>
            <a:ext cx="304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Medium-Level</a:t>
            </a:r>
          </a:p>
          <a:p>
            <a:r>
              <a:rPr lang="en-US" dirty="0"/>
              <a:t>High Flexibility</a:t>
            </a:r>
          </a:p>
          <a:p>
            <a:r>
              <a:rPr lang="en-US" dirty="0"/>
              <a:t>Building-Blocks</a:t>
            </a:r>
          </a:p>
          <a:p>
            <a:r>
              <a:rPr lang="en-US" dirty="0"/>
              <a:t>What we will focus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MaskBlock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PointBlock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BboxBlock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TextBlock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TabularPandas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F87E3-9326-448E-AB1F-594D07E80B7A}"/>
              </a:ext>
            </a:extLst>
          </p:cNvPr>
          <p:cNvSpPr txBox="1"/>
          <p:nvPr/>
        </p:nvSpPr>
        <p:spPr>
          <a:xfrm>
            <a:off x="7732326" y="2161309"/>
            <a:ext cx="30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Level</a:t>
            </a:r>
          </a:p>
          <a:p>
            <a:r>
              <a:rPr lang="en-US" dirty="0"/>
              <a:t>Highest flexibility</a:t>
            </a:r>
          </a:p>
        </p:txBody>
      </p:sp>
    </p:spTree>
    <p:extLst>
      <p:ext uri="{BB962C8B-B14F-4D97-AF65-F5344CB8AC3E}">
        <p14:creationId xmlns:p14="http://schemas.microsoft.com/office/powerpoint/2010/main" val="372442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176089" y="1327438"/>
            <a:ext cx="3044536" cy="154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Define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91A87-DA44-4DEE-8FC1-D4C673425545}"/>
              </a:ext>
            </a:extLst>
          </p:cNvPr>
          <p:cNvSpPr/>
          <p:nvPr/>
        </p:nvSpPr>
        <p:spPr>
          <a:xfrm>
            <a:off x="4220084" y="384464"/>
            <a:ext cx="3013837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Getters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03E53-2BD2-4D9C-ABDA-C26F042414D9}"/>
              </a:ext>
            </a:extLst>
          </p:cNvPr>
          <p:cNvSpPr/>
          <p:nvPr/>
        </p:nvSpPr>
        <p:spPr>
          <a:xfrm>
            <a:off x="7803764" y="1327438"/>
            <a:ext cx="4050965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Split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29FD8-026F-486C-890B-71B1575FDFEB}"/>
              </a:ext>
            </a:extLst>
          </p:cNvPr>
          <p:cNvSpPr/>
          <p:nvPr/>
        </p:nvSpPr>
        <p:spPr>
          <a:xfrm>
            <a:off x="440687" y="4292056"/>
            <a:ext cx="4050965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DataBunch</a:t>
            </a:r>
            <a:endParaRPr lang="en-US" sz="3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AD66E-9C64-44D5-9479-2A6EEFC81D33}"/>
              </a:ext>
            </a:extLst>
          </p:cNvPr>
          <p:cNvSpPr/>
          <p:nvPr/>
        </p:nvSpPr>
        <p:spPr>
          <a:xfrm rot="19773467">
            <a:off x="3365015" y="1153418"/>
            <a:ext cx="731273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FA38B56-45A0-43D9-AF68-8EC4E7533FD0}"/>
              </a:ext>
            </a:extLst>
          </p:cNvPr>
          <p:cNvSpPr/>
          <p:nvPr/>
        </p:nvSpPr>
        <p:spPr>
          <a:xfrm rot="2848805">
            <a:off x="7424681" y="527343"/>
            <a:ext cx="731273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6E8DD1-531F-45D8-A7FF-6D2E33B2A29D}"/>
              </a:ext>
            </a:extLst>
          </p:cNvPr>
          <p:cNvSpPr/>
          <p:nvPr/>
        </p:nvSpPr>
        <p:spPr>
          <a:xfrm rot="8308781">
            <a:off x="8189916" y="3237610"/>
            <a:ext cx="1465137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96C00-CC0B-43A0-AEBC-3C6A326DC613}"/>
              </a:ext>
            </a:extLst>
          </p:cNvPr>
          <p:cNvSpPr/>
          <p:nvPr/>
        </p:nvSpPr>
        <p:spPr>
          <a:xfrm>
            <a:off x="5674863" y="4258232"/>
            <a:ext cx="4050965" cy="1544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Label the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37C37E-4005-43FD-89DD-2C07A47A927F}"/>
              </a:ext>
            </a:extLst>
          </p:cNvPr>
          <p:cNvSpPr/>
          <p:nvPr/>
        </p:nvSpPr>
        <p:spPr>
          <a:xfrm rot="10800000">
            <a:off x="4727210" y="4646159"/>
            <a:ext cx="731273" cy="768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4180114" y="83121"/>
            <a:ext cx="4359729" cy="154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Define Blocks</a:t>
            </a:r>
          </a:p>
          <a:p>
            <a:pPr algn="ctr"/>
            <a:r>
              <a:rPr lang="en-US" sz="4000" dirty="0"/>
              <a:t>Input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58B-9053-417D-A2DD-153C4182676E}"/>
              </a:ext>
            </a:extLst>
          </p:cNvPr>
          <p:cNvSpPr/>
          <p:nvPr/>
        </p:nvSpPr>
        <p:spPr>
          <a:xfrm>
            <a:off x="912146" y="2202902"/>
            <a:ext cx="2555729" cy="1087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ImageBlock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9618A-7E33-4737-8EAA-58853500D633}"/>
              </a:ext>
            </a:extLst>
          </p:cNvPr>
          <p:cNvSpPr/>
          <p:nvPr/>
        </p:nvSpPr>
        <p:spPr>
          <a:xfrm>
            <a:off x="8724125" y="3724055"/>
            <a:ext cx="2869161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TabularPandas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0A653-4546-4485-8C12-F95017D59197}"/>
              </a:ext>
            </a:extLst>
          </p:cNvPr>
          <p:cNvSpPr/>
          <p:nvPr/>
        </p:nvSpPr>
        <p:spPr>
          <a:xfrm>
            <a:off x="4866349" y="3811422"/>
            <a:ext cx="3044536" cy="108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TextBlock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73CCD-3867-46DF-9582-772D435AD19E}"/>
              </a:ext>
            </a:extLst>
          </p:cNvPr>
          <p:cNvSpPr/>
          <p:nvPr/>
        </p:nvSpPr>
        <p:spPr>
          <a:xfrm>
            <a:off x="912145" y="3811422"/>
            <a:ext cx="2555729" cy="1087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BboxBlock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00800-BC54-44C4-A357-B785355C6586}"/>
              </a:ext>
            </a:extLst>
          </p:cNvPr>
          <p:cNvSpPr/>
          <p:nvPr/>
        </p:nvSpPr>
        <p:spPr>
          <a:xfrm>
            <a:off x="8724125" y="2149275"/>
            <a:ext cx="2869161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PointBlock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5E51-010A-4A8B-AD47-CAE23B0EDDF5}"/>
              </a:ext>
            </a:extLst>
          </p:cNvPr>
          <p:cNvSpPr/>
          <p:nvPr/>
        </p:nvSpPr>
        <p:spPr>
          <a:xfrm>
            <a:off x="4818135" y="2149275"/>
            <a:ext cx="3044536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MaskBlock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701E5-5BF9-41E7-9F00-A30F98B091C6}"/>
              </a:ext>
            </a:extLst>
          </p:cNvPr>
          <p:cNvSpPr/>
          <p:nvPr/>
        </p:nvSpPr>
        <p:spPr>
          <a:xfrm>
            <a:off x="912145" y="5419942"/>
            <a:ext cx="2555729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CategoryBlock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7E7DD-84A7-4C2F-9645-3CF158897125}"/>
              </a:ext>
            </a:extLst>
          </p:cNvPr>
          <p:cNvSpPr/>
          <p:nvPr/>
        </p:nvSpPr>
        <p:spPr>
          <a:xfrm>
            <a:off x="4818135" y="5419942"/>
            <a:ext cx="3175784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MultiCategoryBlock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46B98-A212-46DA-BCB8-F11210B59CE5}"/>
              </a:ext>
            </a:extLst>
          </p:cNvPr>
          <p:cNvSpPr/>
          <p:nvPr/>
        </p:nvSpPr>
        <p:spPr>
          <a:xfrm>
            <a:off x="8724125" y="5419942"/>
            <a:ext cx="2869161" cy="1053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TransformBlock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954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3800506" y="333588"/>
            <a:ext cx="4590987" cy="154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Getters and Number of 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58B-9053-417D-A2DD-153C4182676E}"/>
              </a:ext>
            </a:extLst>
          </p:cNvPr>
          <p:cNvSpPr/>
          <p:nvPr/>
        </p:nvSpPr>
        <p:spPr>
          <a:xfrm>
            <a:off x="425595" y="2194212"/>
            <a:ext cx="3044536" cy="1544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get_x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73CCD-3867-46DF-9582-772D435AD19E}"/>
              </a:ext>
            </a:extLst>
          </p:cNvPr>
          <p:cNvSpPr/>
          <p:nvPr/>
        </p:nvSpPr>
        <p:spPr>
          <a:xfrm>
            <a:off x="4573732" y="4370678"/>
            <a:ext cx="3044536" cy="1544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n_inp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00800-BC54-44C4-A357-B785355C6586}"/>
              </a:ext>
            </a:extLst>
          </p:cNvPr>
          <p:cNvSpPr/>
          <p:nvPr/>
        </p:nvSpPr>
        <p:spPr>
          <a:xfrm>
            <a:off x="8582459" y="2194212"/>
            <a:ext cx="3183946" cy="1544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get_items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5E51-010A-4A8B-AD47-CAE23B0EDDF5}"/>
              </a:ext>
            </a:extLst>
          </p:cNvPr>
          <p:cNvSpPr/>
          <p:nvPr/>
        </p:nvSpPr>
        <p:spPr>
          <a:xfrm>
            <a:off x="4504027" y="2194212"/>
            <a:ext cx="3044536" cy="1544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get_y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32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4221971" y="333588"/>
            <a:ext cx="3748057" cy="1228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Split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58B-9053-417D-A2DD-153C4182676E}"/>
              </a:ext>
            </a:extLst>
          </p:cNvPr>
          <p:cNvSpPr/>
          <p:nvPr/>
        </p:nvSpPr>
        <p:spPr>
          <a:xfrm>
            <a:off x="425595" y="2194212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RandomSplitter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73CCD-3867-46DF-9582-772D435AD19E}"/>
              </a:ext>
            </a:extLst>
          </p:cNvPr>
          <p:cNvSpPr/>
          <p:nvPr/>
        </p:nvSpPr>
        <p:spPr>
          <a:xfrm>
            <a:off x="425595" y="4011819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FuncSplitter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00800-BC54-44C4-A357-B785355C6586}"/>
              </a:ext>
            </a:extLst>
          </p:cNvPr>
          <p:cNvSpPr/>
          <p:nvPr/>
        </p:nvSpPr>
        <p:spPr>
          <a:xfrm>
            <a:off x="8147957" y="2194212"/>
            <a:ext cx="3618448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GrandparentSplitter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5E51-010A-4A8B-AD47-CAE23B0EDDF5}"/>
              </a:ext>
            </a:extLst>
          </p:cNvPr>
          <p:cNvSpPr/>
          <p:nvPr/>
        </p:nvSpPr>
        <p:spPr>
          <a:xfrm>
            <a:off x="4504027" y="2194212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IndexSplitter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F62B-3FAC-473B-83FA-CD2B886EBADA}"/>
              </a:ext>
            </a:extLst>
          </p:cNvPr>
          <p:cNvSpPr/>
          <p:nvPr/>
        </p:nvSpPr>
        <p:spPr>
          <a:xfrm>
            <a:off x="4504027" y="3990111"/>
            <a:ext cx="3044536" cy="1044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FileSplitter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F355D-E6F5-4B98-9E28-9EDEE75C619C}"/>
              </a:ext>
            </a:extLst>
          </p:cNvPr>
          <p:cNvSpPr/>
          <p:nvPr/>
        </p:nvSpPr>
        <p:spPr>
          <a:xfrm>
            <a:off x="425595" y="5476380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MaskSplitter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DD7EF-31E2-44A8-8F48-017815285E5E}"/>
              </a:ext>
            </a:extLst>
          </p:cNvPr>
          <p:cNvSpPr/>
          <p:nvPr/>
        </p:nvSpPr>
        <p:spPr>
          <a:xfrm>
            <a:off x="8271812" y="4011819"/>
            <a:ext cx="3344574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ColSplitter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811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4221971" y="333588"/>
            <a:ext cx="3748057" cy="1228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Label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58B-9053-417D-A2DD-153C4182676E}"/>
              </a:ext>
            </a:extLst>
          </p:cNvPr>
          <p:cNvSpPr/>
          <p:nvPr/>
        </p:nvSpPr>
        <p:spPr>
          <a:xfrm>
            <a:off x="425595" y="2194212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parent_label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00800-BC54-44C4-A357-B785355C6586}"/>
              </a:ext>
            </a:extLst>
          </p:cNvPr>
          <p:cNvSpPr/>
          <p:nvPr/>
        </p:nvSpPr>
        <p:spPr>
          <a:xfrm>
            <a:off x="8147957" y="2194212"/>
            <a:ext cx="3618448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ColReader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5E51-010A-4A8B-AD47-CAE23B0EDDF5}"/>
              </a:ext>
            </a:extLst>
          </p:cNvPr>
          <p:cNvSpPr/>
          <p:nvPr/>
        </p:nvSpPr>
        <p:spPr>
          <a:xfrm>
            <a:off x="4504027" y="2194212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RegexLabeller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F355D-E6F5-4B98-9E28-9EDEE75C619C}"/>
              </a:ext>
            </a:extLst>
          </p:cNvPr>
          <p:cNvSpPr/>
          <p:nvPr/>
        </p:nvSpPr>
        <p:spPr>
          <a:xfrm>
            <a:off x="4573731" y="3848413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get_y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34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ABD89-ED75-4A7A-90F8-2B42B68A7209}"/>
              </a:ext>
            </a:extLst>
          </p:cNvPr>
          <p:cNvSpPr/>
          <p:nvPr/>
        </p:nvSpPr>
        <p:spPr>
          <a:xfrm>
            <a:off x="4221971" y="333588"/>
            <a:ext cx="3748057" cy="1228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DataBunch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58B-9053-417D-A2DD-153C4182676E}"/>
              </a:ext>
            </a:extLst>
          </p:cNvPr>
          <p:cNvSpPr/>
          <p:nvPr/>
        </p:nvSpPr>
        <p:spPr>
          <a:xfrm>
            <a:off x="425595" y="1998269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Items/Path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00800-BC54-44C4-A357-B785355C6586}"/>
              </a:ext>
            </a:extLst>
          </p:cNvPr>
          <p:cNvSpPr/>
          <p:nvPr/>
        </p:nvSpPr>
        <p:spPr>
          <a:xfrm>
            <a:off x="425595" y="5198669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Transforms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5E51-010A-4A8B-AD47-CAE23B0EDDF5}"/>
              </a:ext>
            </a:extLst>
          </p:cNvPr>
          <p:cNvSpPr/>
          <p:nvPr/>
        </p:nvSpPr>
        <p:spPr>
          <a:xfrm>
            <a:off x="425595" y="3598469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Batch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F355D-E6F5-4B98-9E28-9EDEE75C619C}"/>
              </a:ext>
            </a:extLst>
          </p:cNvPr>
          <p:cNvSpPr/>
          <p:nvPr/>
        </p:nvSpPr>
        <p:spPr>
          <a:xfrm>
            <a:off x="7199603" y="2079912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Item - CPU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D1CDC2-8C8E-4EAA-9AFD-08D3B2250410}"/>
              </a:ext>
            </a:extLst>
          </p:cNvPr>
          <p:cNvCxnSpPr>
            <a:cxnSpLocks/>
          </p:cNvCxnSpPr>
          <p:nvPr/>
        </p:nvCxnSpPr>
        <p:spPr>
          <a:xfrm flipV="1">
            <a:off x="3722914" y="2857500"/>
            <a:ext cx="3249386" cy="280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C9369A-941F-401B-9ABF-7D1124952778}"/>
              </a:ext>
            </a:extLst>
          </p:cNvPr>
          <p:cNvCxnSpPr>
            <a:cxnSpLocks/>
          </p:cNvCxnSpPr>
          <p:nvPr/>
        </p:nvCxnSpPr>
        <p:spPr>
          <a:xfrm flipV="1">
            <a:off x="3722914" y="5198669"/>
            <a:ext cx="2955472" cy="5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42B9-D917-4193-B842-D6C5C71EBDE8}"/>
              </a:ext>
            </a:extLst>
          </p:cNvPr>
          <p:cNvSpPr/>
          <p:nvPr/>
        </p:nvSpPr>
        <p:spPr>
          <a:xfrm>
            <a:off x="7199603" y="4620986"/>
            <a:ext cx="3044536" cy="1022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Batch </a:t>
            </a:r>
            <a:r>
              <a:rPr lang="en-US" sz="3200"/>
              <a:t>- GPU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2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Mueller</dc:creator>
  <cp:lastModifiedBy>Zach Mueller</cp:lastModifiedBy>
  <cp:revision>5</cp:revision>
  <dcterms:created xsi:type="dcterms:W3CDTF">2020-01-14T22:21:08Z</dcterms:created>
  <dcterms:modified xsi:type="dcterms:W3CDTF">2020-01-14T22:55:47Z</dcterms:modified>
</cp:coreProperties>
</file>