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1" r:id="rId12"/>
    <p:sldId id="263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A7060-2D68-4A16-8EC6-C76417DFF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032426-F5E2-4970-B850-36D06EC76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54432-2113-4810-879B-DF638E53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B827B3-447A-4104-9C62-8550C117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B06460-ABF5-425A-A1BF-D377591E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63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223BA-9915-4999-853F-10588A7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BD0607-12AA-4D7E-A6F2-D6956F53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E8D0C-C94C-45DB-B56B-D48E8968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37DFC-573E-4F51-A44B-90D5E1EB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1D432-27A4-4156-890B-A7FCA00C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07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870A5E-DA6A-48DE-B52A-76E948DB9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2A659-6922-4ED2-82B1-F8BD99EF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FFC61-2583-4BE0-A1AF-7FDD82B1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A39-FF1C-4355-9676-5AF7248B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02EF2-3C2D-4B64-8C75-3B31A7E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19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05ACE-6805-497B-99D3-C350DB94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D1961-E30E-4D8E-974E-AA8E5AC3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2B774-C6ED-4F92-A7FB-1F49D0A1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51E3AC-87BB-4E84-86C2-160CD888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1BF552-A99C-4808-BEEB-0F3E755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66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1AA15-2974-43A7-9BFA-FEA80ADF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3C36E8-C8AB-451F-878C-E95EF1BB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1B171-921D-4C76-BED6-B2187796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0E764-1A7E-461A-A103-D5210CAE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0DCBE-A4BD-43F8-A471-EE3D8D59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42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CFFC-8E28-404C-946F-7DF9EDC1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95182-8E1A-4F3A-BC6D-771D14805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40130C-F41A-47EE-A591-25548B68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D4399-F355-4A23-9236-9D671EA6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319AD5-2AB1-405F-B955-B87AFBAF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AF1350-97F8-4917-96D8-8C04DFD0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48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8306B-6FBC-488D-AC53-CD48D7C7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511FCB-AF9B-44F8-A836-C7776C14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1B4E17-CCB1-4D79-BB6B-7F5A12712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5D025A-F2DC-45F6-B981-12510C29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0A563E-BDEA-4728-A03B-43D6E82D5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4E4994-8E09-4F04-93B6-6B8D32C9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988A34-B40C-4546-9CCB-BABF3B04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F61976-7E96-4676-A591-B5C7360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2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52ABA-7AA3-469D-8FDD-F00627E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DA5F80-6757-4BAB-8CB3-84BC61FD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E575AD-F807-4F45-8122-97484D04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2E4F19-65BC-4802-86D4-B3C093B4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637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C09DAE-22DA-4B9C-A88B-03A06B73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2F6D96-E015-446B-B63D-6DB94C97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7D0965-3A90-4DBF-AB26-3C017AA2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1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3F19A-364C-4C6B-B2DE-25997DAB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F87E7D-F377-4F21-8526-0695A1DC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CC38F1-000A-46C4-BA7D-6CF0F075C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6933C-4A11-488B-BB37-1DB3A00B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D949BE-0DFA-4465-AEC5-312E11FE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C0AD34-DF62-456A-B2F5-47583073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993C7-46B5-46AE-819E-BECB065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C10784-3503-42D8-A4F3-B89E61B2A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D0C1B-42BB-4527-B9B8-18EA8E57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51844-9D70-4321-A02F-E66DCC93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2A6DAF-9CEE-499B-A146-450385E0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581542-D0ED-4940-9301-9C4543B2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688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0608D1-DC77-4D8D-B2A2-0B10D6A7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5ACECC-5CA8-4C26-9697-5BDE39CB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F2A93B-7A9E-43C3-8D39-E1DA9911E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73BF-5EE4-48F2-A7C4-4C210F59A86E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9B531-6E3A-4229-A7B4-1191ECE1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A079B-AEEB-4DDA-ADA7-0F89C8B0E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2A70-36E0-4B4C-B850-FAA8059D88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02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588A414-617F-4601-9AE3-621229A34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6" y="435547"/>
            <a:ext cx="6737283" cy="6182357"/>
          </a:xfrm>
          <a:custGeom>
            <a:avLst/>
            <a:gdLst>
              <a:gd name="connsiteX0" fmla="*/ 3069308 w 6737283"/>
              <a:gd name="connsiteY0" fmla="*/ 4700856 h 6182357"/>
              <a:gd name="connsiteX1" fmla="*/ 3741219 w 6737283"/>
              <a:gd name="connsiteY1" fmla="*/ 4700856 h 6182357"/>
              <a:gd name="connsiteX2" fmla="*/ 3772851 w 6737283"/>
              <a:gd name="connsiteY2" fmla="*/ 4705057 h 6182357"/>
              <a:gd name="connsiteX3" fmla="*/ 3794606 w 6737283"/>
              <a:gd name="connsiteY3" fmla="*/ 4714179 h 6182357"/>
              <a:gd name="connsiteX4" fmla="*/ 3781311 w 6737283"/>
              <a:gd name="connsiteY4" fmla="*/ 4737174 h 6182357"/>
              <a:gd name="connsiteX5" fmla="*/ 3310253 w 6737283"/>
              <a:gd name="connsiteY5" fmla="*/ 5551879 h 6182357"/>
              <a:gd name="connsiteX6" fmla="*/ 3029608 w 6737283"/>
              <a:gd name="connsiteY6" fmla="*/ 5714986 h 6182357"/>
              <a:gd name="connsiteX7" fmla="*/ 2804018 w 6737283"/>
              <a:gd name="connsiteY7" fmla="*/ 5714986 h 6182357"/>
              <a:gd name="connsiteX8" fmla="*/ 2777702 w 6737283"/>
              <a:gd name="connsiteY8" fmla="*/ 5714986 h 6182357"/>
              <a:gd name="connsiteX9" fmla="*/ 2752590 w 6737283"/>
              <a:gd name="connsiteY9" fmla="*/ 5671743 h 6182357"/>
              <a:gd name="connsiteX10" fmla="*/ 2629591 w 6737283"/>
              <a:gd name="connsiteY10" fmla="*/ 5459928 h 6182357"/>
              <a:gd name="connsiteX11" fmla="*/ 2629591 w 6737283"/>
              <a:gd name="connsiteY11" fmla="*/ 5341369 h 6182357"/>
              <a:gd name="connsiteX12" fmla="*/ 2966273 w 6737283"/>
              <a:gd name="connsiteY12" fmla="*/ 4761581 h 6182357"/>
              <a:gd name="connsiteX13" fmla="*/ 3069308 w 6737283"/>
              <a:gd name="connsiteY13" fmla="*/ 4700856 h 6182357"/>
              <a:gd name="connsiteX14" fmla="*/ 1224901 w 6737283"/>
              <a:gd name="connsiteY14" fmla="*/ 1955792 h 6182357"/>
              <a:gd name="connsiteX15" fmla="*/ 3029608 w 6737283"/>
              <a:gd name="connsiteY15" fmla="*/ 1955792 h 6182357"/>
              <a:gd name="connsiteX16" fmla="*/ 3310253 w 6737283"/>
              <a:gd name="connsiteY16" fmla="*/ 2118897 h 6182357"/>
              <a:gd name="connsiteX17" fmla="*/ 4210658 w 6737283"/>
              <a:gd name="connsiteY17" fmla="*/ 3676167 h 6182357"/>
              <a:gd name="connsiteX18" fmla="*/ 4210658 w 6737283"/>
              <a:gd name="connsiteY18" fmla="*/ 3994611 h 6182357"/>
              <a:gd name="connsiteX19" fmla="*/ 3876332 w 6737283"/>
              <a:gd name="connsiteY19" fmla="*/ 4572836 h 6182357"/>
              <a:gd name="connsiteX20" fmla="*/ 3848155 w 6737283"/>
              <a:gd name="connsiteY20" fmla="*/ 4621566 h 6182357"/>
              <a:gd name="connsiteX21" fmla="*/ 3849147 w 6737283"/>
              <a:gd name="connsiteY21" fmla="*/ 4621982 h 6182357"/>
              <a:gd name="connsiteX22" fmla="*/ 3898871 w 6737283"/>
              <a:gd name="connsiteY22" fmla="*/ 4672132 h 6182357"/>
              <a:gd name="connsiteX23" fmla="*/ 4277007 w 6737283"/>
              <a:gd name="connsiteY23" fmla="*/ 5326128 h 6182357"/>
              <a:gd name="connsiteX24" fmla="*/ 4277007 w 6737283"/>
              <a:gd name="connsiteY24" fmla="*/ 5459864 h 6182357"/>
              <a:gd name="connsiteX25" fmla="*/ 3898871 w 6737283"/>
              <a:gd name="connsiteY25" fmla="*/ 6113858 h 6182357"/>
              <a:gd name="connsiteX26" fmla="*/ 3781008 w 6737283"/>
              <a:gd name="connsiteY26" fmla="*/ 6182357 h 6182357"/>
              <a:gd name="connsiteX27" fmla="*/ 3023097 w 6737283"/>
              <a:gd name="connsiteY27" fmla="*/ 6182357 h 6182357"/>
              <a:gd name="connsiteX28" fmla="*/ 2906873 w 6737283"/>
              <a:gd name="connsiteY28" fmla="*/ 6113858 h 6182357"/>
              <a:gd name="connsiteX29" fmla="*/ 2703171 w 6737283"/>
              <a:gd name="connsiteY29" fmla="*/ 5763071 h 6182357"/>
              <a:gd name="connsiteX30" fmla="*/ 2680160 w 6737283"/>
              <a:gd name="connsiteY30" fmla="*/ 5723442 h 6182357"/>
              <a:gd name="connsiteX31" fmla="*/ 2698266 w 6737283"/>
              <a:gd name="connsiteY31" fmla="*/ 5723442 h 6182357"/>
              <a:gd name="connsiteX32" fmla="*/ 2783847 w 6737283"/>
              <a:gd name="connsiteY32" fmla="*/ 5723442 h 6182357"/>
              <a:gd name="connsiteX33" fmla="*/ 2821024 w 6737283"/>
              <a:gd name="connsiteY33" fmla="*/ 5787465 h 6182357"/>
              <a:gd name="connsiteX34" fmla="*/ 2963061 w 6737283"/>
              <a:gd name="connsiteY34" fmla="*/ 6032063 h 6182357"/>
              <a:gd name="connsiteX35" fmla="*/ 3066098 w 6737283"/>
              <a:gd name="connsiteY35" fmla="*/ 6092789 h 6182357"/>
              <a:gd name="connsiteX36" fmla="*/ 3738009 w 6737283"/>
              <a:gd name="connsiteY36" fmla="*/ 6092789 h 6182357"/>
              <a:gd name="connsiteX37" fmla="*/ 3842495 w 6737283"/>
              <a:gd name="connsiteY37" fmla="*/ 6032063 h 6182357"/>
              <a:gd name="connsiteX38" fmla="*/ 4177725 w 6737283"/>
              <a:gd name="connsiteY38" fmla="*/ 5452277 h 6182357"/>
              <a:gd name="connsiteX39" fmla="*/ 4177725 w 6737283"/>
              <a:gd name="connsiteY39" fmla="*/ 5333715 h 6182357"/>
              <a:gd name="connsiteX40" fmla="*/ 3842495 w 6737283"/>
              <a:gd name="connsiteY40" fmla="*/ 4753929 h 6182357"/>
              <a:gd name="connsiteX41" fmla="*/ 3798415 w 6737283"/>
              <a:gd name="connsiteY41" fmla="*/ 4709469 h 6182357"/>
              <a:gd name="connsiteX42" fmla="*/ 3793314 w 6737283"/>
              <a:gd name="connsiteY42" fmla="*/ 4707332 h 6182357"/>
              <a:gd name="connsiteX43" fmla="*/ 3820658 w 6737283"/>
              <a:gd name="connsiteY43" fmla="*/ 4660042 h 6182357"/>
              <a:gd name="connsiteX44" fmla="*/ 3840992 w 6737283"/>
              <a:gd name="connsiteY44" fmla="*/ 4624871 h 6182357"/>
              <a:gd name="connsiteX45" fmla="*/ 3819901 w 6737283"/>
              <a:gd name="connsiteY45" fmla="*/ 4616027 h 6182357"/>
              <a:gd name="connsiteX46" fmla="*/ 3784220 w 6737283"/>
              <a:gd name="connsiteY46" fmla="*/ 4611287 h 6182357"/>
              <a:gd name="connsiteX47" fmla="*/ 3026308 w 6737283"/>
              <a:gd name="connsiteY47" fmla="*/ 4611287 h 6182357"/>
              <a:gd name="connsiteX48" fmla="*/ 2910085 w 6737283"/>
              <a:gd name="connsiteY48" fmla="*/ 4679784 h 6182357"/>
              <a:gd name="connsiteX49" fmla="*/ 2530311 w 6737283"/>
              <a:gd name="connsiteY49" fmla="*/ 5333780 h 6182357"/>
              <a:gd name="connsiteX50" fmla="*/ 2530311 w 6737283"/>
              <a:gd name="connsiteY50" fmla="*/ 5467516 h 6182357"/>
              <a:gd name="connsiteX51" fmla="*/ 2655665 w 6737283"/>
              <a:gd name="connsiteY51" fmla="*/ 5683385 h 6182357"/>
              <a:gd name="connsiteX52" fmla="*/ 2674016 w 6737283"/>
              <a:gd name="connsiteY52" fmla="*/ 5714986 h 6182357"/>
              <a:gd name="connsiteX53" fmla="*/ 2589006 w 6737283"/>
              <a:gd name="connsiteY53" fmla="*/ 5714986 h 6182357"/>
              <a:gd name="connsiteX54" fmla="*/ 1224901 w 6737283"/>
              <a:gd name="connsiteY54" fmla="*/ 5714986 h 6182357"/>
              <a:gd name="connsiteX55" fmla="*/ 948152 w 6737283"/>
              <a:gd name="connsiteY55" fmla="*/ 5551879 h 6182357"/>
              <a:gd name="connsiteX56" fmla="*/ 43852 w 6737283"/>
              <a:gd name="connsiteY56" fmla="*/ 3994611 h 6182357"/>
              <a:gd name="connsiteX57" fmla="*/ 43852 w 6737283"/>
              <a:gd name="connsiteY57" fmla="*/ 3676167 h 6182357"/>
              <a:gd name="connsiteX58" fmla="*/ 948152 w 6737283"/>
              <a:gd name="connsiteY58" fmla="*/ 2118897 h 6182357"/>
              <a:gd name="connsiteX59" fmla="*/ 1224901 w 6737283"/>
              <a:gd name="connsiteY59" fmla="*/ 1955792 h 6182357"/>
              <a:gd name="connsiteX60" fmla="*/ 4371721 w 6737283"/>
              <a:gd name="connsiteY60" fmla="*/ 407983 h 6182357"/>
              <a:gd name="connsiteX61" fmla="*/ 5796147 w 6737283"/>
              <a:gd name="connsiteY61" fmla="*/ 407983 h 6182357"/>
              <a:gd name="connsiteX62" fmla="*/ 5999635 w 6737283"/>
              <a:gd name="connsiteY62" fmla="*/ 524399 h 6182357"/>
              <a:gd name="connsiteX63" fmla="*/ 6711847 w 6737283"/>
              <a:gd name="connsiteY63" fmla="*/ 1779100 h 6182357"/>
              <a:gd name="connsiteX64" fmla="*/ 6711847 w 6737283"/>
              <a:gd name="connsiteY64" fmla="*/ 2020556 h 6182357"/>
              <a:gd name="connsiteX65" fmla="*/ 5999635 w 6737283"/>
              <a:gd name="connsiteY65" fmla="*/ 3275255 h 6182357"/>
              <a:gd name="connsiteX66" fmla="*/ 5796147 w 6737283"/>
              <a:gd name="connsiteY66" fmla="*/ 3391671 h 6182357"/>
              <a:gd name="connsiteX67" fmla="*/ 4371721 w 6737283"/>
              <a:gd name="connsiteY67" fmla="*/ 3391671 h 6182357"/>
              <a:gd name="connsiteX68" fmla="*/ 4168234 w 6737283"/>
              <a:gd name="connsiteY68" fmla="*/ 3275255 h 6182357"/>
              <a:gd name="connsiteX69" fmla="*/ 3456021 w 6737283"/>
              <a:gd name="connsiteY69" fmla="*/ 2020556 h 6182357"/>
              <a:gd name="connsiteX70" fmla="*/ 3456021 w 6737283"/>
              <a:gd name="connsiteY70" fmla="*/ 1779100 h 6182357"/>
              <a:gd name="connsiteX71" fmla="*/ 4168234 w 6737283"/>
              <a:gd name="connsiteY71" fmla="*/ 524399 h 6182357"/>
              <a:gd name="connsiteX72" fmla="*/ 4371721 w 6737283"/>
              <a:gd name="connsiteY72" fmla="*/ 407983 h 6182357"/>
              <a:gd name="connsiteX73" fmla="*/ 2333648 w 6737283"/>
              <a:gd name="connsiteY73" fmla="*/ 0 h 6182357"/>
              <a:gd name="connsiteX74" fmla="*/ 3181225 w 6737283"/>
              <a:gd name="connsiteY74" fmla="*/ 0 h 6182357"/>
              <a:gd name="connsiteX75" fmla="*/ 3302308 w 6737283"/>
              <a:gd name="connsiteY75" fmla="*/ 69272 h 6182357"/>
              <a:gd name="connsiteX76" fmla="*/ 3726096 w 6737283"/>
              <a:gd name="connsiteY76" fmla="*/ 815858 h 6182357"/>
              <a:gd name="connsiteX77" fmla="*/ 3726096 w 6737283"/>
              <a:gd name="connsiteY77" fmla="*/ 959532 h 6182357"/>
              <a:gd name="connsiteX78" fmla="*/ 3302308 w 6737283"/>
              <a:gd name="connsiteY78" fmla="*/ 1706117 h 6182357"/>
              <a:gd name="connsiteX79" fmla="*/ 3181225 w 6737283"/>
              <a:gd name="connsiteY79" fmla="*/ 1775389 h 6182357"/>
              <a:gd name="connsiteX80" fmla="*/ 2333648 w 6737283"/>
              <a:gd name="connsiteY80" fmla="*/ 1775389 h 6182357"/>
              <a:gd name="connsiteX81" fmla="*/ 2212565 w 6737283"/>
              <a:gd name="connsiteY81" fmla="*/ 1706117 h 6182357"/>
              <a:gd name="connsiteX82" fmla="*/ 1788776 w 6737283"/>
              <a:gd name="connsiteY82" fmla="*/ 959532 h 6182357"/>
              <a:gd name="connsiteX83" fmla="*/ 1788776 w 6737283"/>
              <a:gd name="connsiteY83" fmla="*/ 815858 h 6182357"/>
              <a:gd name="connsiteX84" fmla="*/ 2212565 w 6737283"/>
              <a:gd name="connsiteY84" fmla="*/ 69272 h 6182357"/>
              <a:gd name="connsiteX85" fmla="*/ 2333648 w 6737283"/>
              <a:gd name="connsiteY85" fmla="*/ 0 h 61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3" h="6182357">
                <a:moveTo>
                  <a:pt x="3069308" y="4700856"/>
                </a:moveTo>
                <a:cubicBezTo>
                  <a:pt x="3069308" y="4700856"/>
                  <a:pt x="3069308" y="4700856"/>
                  <a:pt x="3741219" y="4700856"/>
                </a:cubicBezTo>
                <a:cubicBezTo>
                  <a:pt x="3752103" y="4700856"/>
                  <a:pt x="3762716" y="4702301"/>
                  <a:pt x="3772851" y="4705057"/>
                </a:cubicBezTo>
                <a:lnTo>
                  <a:pt x="3794606" y="4714179"/>
                </a:lnTo>
                <a:lnTo>
                  <a:pt x="3781311" y="4737174"/>
                </a:lnTo>
                <a:cubicBezTo>
                  <a:pt x="3661094" y="4945091"/>
                  <a:pt x="3507217" y="5211226"/>
                  <a:pt x="3310253" y="5551879"/>
                </a:cubicBezTo>
                <a:cubicBezTo>
                  <a:pt x="3251787" y="5652849"/>
                  <a:pt x="3146543" y="5714986"/>
                  <a:pt x="3029608" y="5714986"/>
                </a:cubicBezTo>
                <a:cubicBezTo>
                  <a:pt x="3029608" y="5714986"/>
                  <a:pt x="3029608" y="5714986"/>
                  <a:pt x="2804018" y="5714986"/>
                </a:cubicBezTo>
                <a:lnTo>
                  <a:pt x="2777702" y="5714986"/>
                </a:lnTo>
                <a:lnTo>
                  <a:pt x="2752590" y="5671743"/>
                </a:lnTo>
                <a:cubicBezTo>
                  <a:pt x="2717624" y="5611527"/>
                  <a:pt x="2676937" y="5541461"/>
                  <a:pt x="2629591" y="5459928"/>
                </a:cubicBezTo>
                <a:cubicBezTo>
                  <a:pt x="2607825" y="5423781"/>
                  <a:pt x="2607825" y="5377515"/>
                  <a:pt x="2629591" y="5341369"/>
                </a:cubicBezTo>
                <a:cubicBezTo>
                  <a:pt x="2629591" y="5341369"/>
                  <a:pt x="2629591" y="5341369"/>
                  <a:pt x="2966273" y="4761581"/>
                </a:cubicBezTo>
                <a:cubicBezTo>
                  <a:pt x="2986591" y="4723990"/>
                  <a:pt x="3027222" y="4700856"/>
                  <a:pt x="3069308" y="4700856"/>
                </a:cubicBezTo>
                <a:close/>
                <a:moveTo>
                  <a:pt x="1224901" y="1955792"/>
                </a:moveTo>
                <a:cubicBezTo>
                  <a:pt x="1224901" y="1955792"/>
                  <a:pt x="1224901" y="1955792"/>
                  <a:pt x="3029608" y="1955792"/>
                </a:cubicBezTo>
                <a:cubicBezTo>
                  <a:pt x="3146543" y="1955792"/>
                  <a:pt x="3251787" y="2017927"/>
                  <a:pt x="3310253" y="2118897"/>
                </a:cubicBezTo>
                <a:cubicBezTo>
                  <a:pt x="3310253" y="2118897"/>
                  <a:pt x="3310253" y="2118897"/>
                  <a:pt x="4210658" y="3676167"/>
                </a:cubicBezTo>
                <a:cubicBezTo>
                  <a:pt x="4269127" y="3773254"/>
                  <a:pt x="4269127" y="3897524"/>
                  <a:pt x="4210658" y="3994611"/>
                </a:cubicBezTo>
                <a:cubicBezTo>
                  <a:pt x="4210658" y="3994611"/>
                  <a:pt x="4210658" y="3994611"/>
                  <a:pt x="3876332" y="4572836"/>
                </a:cubicBezTo>
                <a:lnTo>
                  <a:pt x="3848155" y="4621566"/>
                </a:lnTo>
                <a:lnTo>
                  <a:pt x="3849147" y="4621982"/>
                </a:lnTo>
                <a:cubicBezTo>
                  <a:pt x="3869405" y="4633806"/>
                  <a:pt x="3886592" y="4650930"/>
                  <a:pt x="3898871" y="4672132"/>
                </a:cubicBezTo>
                <a:cubicBezTo>
                  <a:pt x="3898871" y="4672132"/>
                  <a:pt x="3898871" y="4672132"/>
                  <a:pt x="4277007" y="5326128"/>
                </a:cubicBezTo>
                <a:cubicBezTo>
                  <a:pt x="4301562" y="5366901"/>
                  <a:pt x="4301562" y="5419090"/>
                  <a:pt x="4277007" y="5459864"/>
                </a:cubicBezTo>
                <a:cubicBezTo>
                  <a:pt x="4277007" y="5459864"/>
                  <a:pt x="4277007" y="5459864"/>
                  <a:pt x="3898871" y="6113858"/>
                </a:cubicBezTo>
                <a:cubicBezTo>
                  <a:pt x="3874315" y="6156262"/>
                  <a:pt x="3830117" y="6182357"/>
                  <a:pt x="3781008" y="6182357"/>
                </a:cubicBezTo>
                <a:cubicBezTo>
                  <a:pt x="3781008" y="6182357"/>
                  <a:pt x="3781008" y="6182357"/>
                  <a:pt x="3023097" y="6182357"/>
                </a:cubicBezTo>
                <a:cubicBezTo>
                  <a:pt x="2975624" y="6182357"/>
                  <a:pt x="2929791" y="6156262"/>
                  <a:pt x="2906873" y="6113858"/>
                </a:cubicBezTo>
                <a:cubicBezTo>
                  <a:pt x="2906873" y="6113858"/>
                  <a:pt x="2906873" y="6113858"/>
                  <a:pt x="2703171" y="5763071"/>
                </a:cubicBezTo>
                <a:lnTo>
                  <a:pt x="2680160" y="5723442"/>
                </a:lnTo>
                <a:lnTo>
                  <a:pt x="2698266" y="5723442"/>
                </a:lnTo>
                <a:lnTo>
                  <a:pt x="2783847" y="5723442"/>
                </a:lnTo>
                <a:lnTo>
                  <a:pt x="2821024" y="5787465"/>
                </a:lnTo>
                <a:cubicBezTo>
                  <a:pt x="2963061" y="6032063"/>
                  <a:pt x="2963061" y="6032063"/>
                  <a:pt x="2963061" y="6032063"/>
                </a:cubicBezTo>
                <a:cubicBezTo>
                  <a:pt x="2983379" y="6069654"/>
                  <a:pt x="3024013" y="6092789"/>
                  <a:pt x="3066098" y="6092789"/>
                </a:cubicBezTo>
                <a:cubicBezTo>
                  <a:pt x="3738009" y="6092789"/>
                  <a:pt x="3738009" y="6092789"/>
                  <a:pt x="3738009" y="6092789"/>
                </a:cubicBezTo>
                <a:cubicBezTo>
                  <a:pt x="3781544" y="6092789"/>
                  <a:pt x="3820727" y="6069654"/>
                  <a:pt x="3842495" y="6032063"/>
                </a:cubicBezTo>
                <a:cubicBezTo>
                  <a:pt x="4177725" y="5452277"/>
                  <a:pt x="4177725" y="5452277"/>
                  <a:pt x="4177725" y="5452277"/>
                </a:cubicBezTo>
                <a:cubicBezTo>
                  <a:pt x="4199493" y="5416129"/>
                  <a:pt x="4199493" y="5369862"/>
                  <a:pt x="4177725" y="5333715"/>
                </a:cubicBezTo>
                <a:cubicBezTo>
                  <a:pt x="3842495" y="4753929"/>
                  <a:pt x="3842495" y="4753929"/>
                  <a:pt x="3842495" y="4753929"/>
                </a:cubicBezTo>
                <a:cubicBezTo>
                  <a:pt x="3831611" y="4735132"/>
                  <a:pt x="3816373" y="4719950"/>
                  <a:pt x="3798415" y="4709469"/>
                </a:cubicBezTo>
                <a:lnTo>
                  <a:pt x="3793314" y="4707332"/>
                </a:lnTo>
                <a:lnTo>
                  <a:pt x="3820658" y="4660042"/>
                </a:lnTo>
                <a:lnTo>
                  <a:pt x="3840992" y="4624871"/>
                </a:lnTo>
                <a:lnTo>
                  <a:pt x="3819901" y="4616027"/>
                </a:lnTo>
                <a:cubicBezTo>
                  <a:pt x="3808467" y="4612917"/>
                  <a:pt x="3796497" y="4611287"/>
                  <a:pt x="3784220" y="4611287"/>
                </a:cubicBezTo>
                <a:cubicBezTo>
                  <a:pt x="3026308" y="4611287"/>
                  <a:pt x="3026308" y="4611287"/>
                  <a:pt x="3026308" y="4611287"/>
                </a:cubicBezTo>
                <a:cubicBezTo>
                  <a:pt x="2978837" y="4611287"/>
                  <a:pt x="2933002" y="4637381"/>
                  <a:pt x="2910085" y="4679784"/>
                </a:cubicBezTo>
                <a:cubicBezTo>
                  <a:pt x="2530311" y="5333780"/>
                  <a:pt x="2530311" y="5333780"/>
                  <a:pt x="2530311" y="5333780"/>
                </a:cubicBezTo>
                <a:cubicBezTo>
                  <a:pt x="2505755" y="5374553"/>
                  <a:pt x="2505755" y="5426742"/>
                  <a:pt x="2530311" y="5467516"/>
                </a:cubicBezTo>
                <a:cubicBezTo>
                  <a:pt x="2577782" y="5549264"/>
                  <a:pt x="2619319" y="5620796"/>
                  <a:pt x="2655665" y="5683385"/>
                </a:cubicBezTo>
                <a:lnTo>
                  <a:pt x="2674016" y="5714986"/>
                </a:lnTo>
                <a:lnTo>
                  <a:pt x="2589006" y="5714986"/>
                </a:lnTo>
                <a:cubicBezTo>
                  <a:pt x="2324645" y="5714986"/>
                  <a:pt x="1901667" y="5714986"/>
                  <a:pt x="1224901" y="5714986"/>
                </a:cubicBezTo>
                <a:cubicBezTo>
                  <a:pt x="1111864" y="5714986"/>
                  <a:pt x="1002723" y="5652849"/>
                  <a:pt x="948152" y="5551879"/>
                </a:cubicBezTo>
                <a:cubicBezTo>
                  <a:pt x="948152" y="5551879"/>
                  <a:pt x="948152" y="5551879"/>
                  <a:pt x="43852" y="3994611"/>
                </a:cubicBezTo>
                <a:cubicBezTo>
                  <a:pt x="-14617" y="3897524"/>
                  <a:pt x="-14617" y="3773254"/>
                  <a:pt x="43852" y="3676167"/>
                </a:cubicBezTo>
                <a:cubicBezTo>
                  <a:pt x="43852" y="3676167"/>
                  <a:pt x="43852" y="3676167"/>
                  <a:pt x="948152" y="2118897"/>
                </a:cubicBezTo>
                <a:cubicBezTo>
                  <a:pt x="1002723" y="2017927"/>
                  <a:pt x="1111864" y="1955792"/>
                  <a:pt x="1224901" y="1955792"/>
                </a:cubicBezTo>
                <a:close/>
                <a:moveTo>
                  <a:pt x="4371721" y="407983"/>
                </a:moveTo>
                <a:cubicBezTo>
                  <a:pt x="5796147" y="407983"/>
                  <a:pt x="5796147" y="407983"/>
                  <a:pt x="5796147" y="407983"/>
                </a:cubicBezTo>
                <a:cubicBezTo>
                  <a:pt x="5868215" y="407983"/>
                  <a:pt x="5961482" y="459723"/>
                  <a:pt x="5999635" y="524399"/>
                </a:cubicBezTo>
                <a:cubicBezTo>
                  <a:pt x="6711847" y="1779100"/>
                  <a:pt x="6711847" y="1779100"/>
                  <a:pt x="6711847" y="1779100"/>
                </a:cubicBezTo>
                <a:cubicBezTo>
                  <a:pt x="6745762" y="1848087"/>
                  <a:pt x="6745762" y="1951567"/>
                  <a:pt x="6711847" y="2020556"/>
                </a:cubicBezTo>
                <a:cubicBezTo>
                  <a:pt x="5999635" y="3275255"/>
                  <a:pt x="5999635" y="3275255"/>
                  <a:pt x="5999635" y="3275255"/>
                </a:cubicBezTo>
                <a:cubicBezTo>
                  <a:pt x="5961482" y="3339932"/>
                  <a:pt x="5868215" y="3391671"/>
                  <a:pt x="5796147" y="3391671"/>
                </a:cubicBezTo>
                <a:lnTo>
                  <a:pt x="4371721" y="3391671"/>
                </a:lnTo>
                <a:cubicBezTo>
                  <a:pt x="4295414" y="3391671"/>
                  <a:pt x="4202149" y="3339932"/>
                  <a:pt x="4168234" y="3275255"/>
                </a:cubicBezTo>
                <a:cubicBezTo>
                  <a:pt x="3456021" y="2020556"/>
                  <a:pt x="3456021" y="2020556"/>
                  <a:pt x="3456021" y="2020556"/>
                </a:cubicBezTo>
                <a:cubicBezTo>
                  <a:pt x="3417866" y="1951567"/>
                  <a:pt x="3417866" y="1848087"/>
                  <a:pt x="3456021" y="1779100"/>
                </a:cubicBezTo>
                <a:cubicBezTo>
                  <a:pt x="4168234" y="524399"/>
                  <a:pt x="4168234" y="524399"/>
                  <a:pt x="4168234" y="524399"/>
                </a:cubicBezTo>
                <a:cubicBezTo>
                  <a:pt x="4202149" y="459723"/>
                  <a:pt x="4295414" y="407983"/>
                  <a:pt x="4371721" y="407983"/>
                </a:cubicBezTo>
                <a:close/>
                <a:moveTo>
                  <a:pt x="2333648" y="0"/>
                </a:moveTo>
                <a:cubicBezTo>
                  <a:pt x="3181225" y="0"/>
                  <a:pt x="3181225" y="0"/>
                  <a:pt x="3181225" y="0"/>
                </a:cubicBezTo>
                <a:cubicBezTo>
                  <a:pt x="3224109" y="0"/>
                  <a:pt x="3279606" y="30787"/>
                  <a:pt x="3302308" y="69272"/>
                </a:cubicBezTo>
                <a:cubicBezTo>
                  <a:pt x="3726096" y="815858"/>
                  <a:pt x="3726096" y="815858"/>
                  <a:pt x="3726096" y="815858"/>
                </a:cubicBezTo>
                <a:cubicBezTo>
                  <a:pt x="3746277" y="856908"/>
                  <a:pt x="3746277" y="918482"/>
                  <a:pt x="3726096" y="959532"/>
                </a:cubicBezTo>
                <a:cubicBezTo>
                  <a:pt x="3302308" y="1706117"/>
                  <a:pt x="3302308" y="1706117"/>
                  <a:pt x="3302308" y="1706117"/>
                </a:cubicBezTo>
                <a:cubicBezTo>
                  <a:pt x="3279606" y="1744603"/>
                  <a:pt x="3224109" y="1775389"/>
                  <a:pt x="3181225" y="1775389"/>
                </a:cubicBezTo>
                <a:lnTo>
                  <a:pt x="2333648" y="1775389"/>
                </a:lnTo>
                <a:cubicBezTo>
                  <a:pt x="2288242" y="1775389"/>
                  <a:pt x="2232746" y="1744603"/>
                  <a:pt x="2212565" y="1706117"/>
                </a:cubicBezTo>
                <a:cubicBezTo>
                  <a:pt x="1788776" y="959532"/>
                  <a:pt x="1788776" y="959532"/>
                  <a:pt x="1788776" y="959532"/>
                </a:cubicBezTo>
                <a:cubicBezTo>
                  <a:pt x="1766073" y="918482"/>
                  <a:pt x="1766073" y="856908"/>
                  <a:pt x="1788776" y="815858"/>
                </a:cubicBezTo>
                <a:cubicBezTo>
                  <a:pt x="2212565" y="69272"/>
                  <a:pt x="2212565" y="69272"/>
                  <a:pt x="2212565" y="69272"/>
                </a:cubicBezTo>
                <a:cubicBezTo>
                  <a:pt x="2232746" y="30787"/>
                  <a:pt x="2288242" y="0"/>
                  <a:pt x="233364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09E9842-3A2F-436B-A530-B5EB41D2F535}"/>
              </a:ext>
            </a:extLst>
          </p:cNvPr>
          <p:cNvSpPr txBox="1"/>
          <p:nvPr/>
        </p:nvSpPr>
        <p:spPr>
          <a:xfrm>
            <a:off x="4937760" y="3995271"/>
            <a:ext cx="6757415" cy="19455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0" i="0" dirty="0">
                <a:solidFill>
                  <a:srgbClr val="14014B"/>
                </a:solidFill>
                <a:effectLst/>
                <a:latin typeface="+mj-lt"/>
                <a:ea typeface="+mj-ea"/>
                <a:cs typeface="+mj-cs"/>
              </a:rPr>
              <a:t>DETECCIÓN DE NEUMONÍA </a:t>
            </a:r>
            <a:r>
              <a:rPr lang="en-US" sz="4100" dirty="0">
                <a:solidFill>
                  <a:srgbClr val="14014B"/>
                </a:solidFill>
                <a:latin typeface="+mj-lt"/>
                <a:ea typeface="+mj-ea"/>
                <a:cs typeface="+mj-cs"/>
              </a:rPr>
              <a:t>EN IMÁGENES DE RADIOGRAFÍA DE TÓRAX</a:t>
            </a:r>
          </a:p>
        </p:txBody>
      </p:sp>
      <p:pic>
        <p:nvPicPr>
          <p:cNvPr id="78" name="Picture 16" descr="UIS logo(1) – Violeta Stereo Casanare">
            <a:extLst>
              <a:ext uri="{FF2B5EF4-FFF2-40B4-BE49-F238E27FC236}">
                <a16:creationId xmlns:a16="http://schemas.microsoft.com/office/drawing/2014/main" id="{0F761E21-D320-484D-A1B2-F0D6FAAE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774" y="1042105"/>
            <a:ext cx="1222782" cy="5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Imagen 80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41DB3BC-28FF-4F86-8A16-CB4FCA85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12" y="3546472"/>
            <a:ext cx="2964704" cy="1467528"/>
          </a:xfrm>
          <a:prstGeom prst="rect">
            <a:avLst/>
          </a:prstGeom>
        </p:spPr>
      </p:pic>
      <p:pic>
        <p:nvPicPr>
          <p:cNvPr id="2" name="Imagen 1" descr="Imagen que contiene Forma&#10;&#10;Descripción generada automáticamente">
            <a:extLst>
              <a:ext uri="{FF2B5EF4-FFF2-40B4-BE49-F238E27FC236}">
                <a16:creationId xmlns:a16="http://schemas.microsoft.com/office/drawing/2014/main" id="{ACC6D191-5F55-4271-9D90-E8F830AA7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267832"/>
            <a:ext cx="2135083" cy="213508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D7829C-30EC-47AC-86FD-16B3214A9356}"/>
              </a:ext>
            </a:extLst>
          </p:cNvPr>
          <p:cNvSpPr txBox="1"/>
          <p:nvPr/>
        </p:nvSpPr>
        <p:spPr>
          <a:xfrm>
            <a:off x="6780944" y="59407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14014B"/>
                </a:solidFill>
                <a:effectLst/>
                <a:latin typeface="Arial" panose="020B0604020202020204" pitchFamily="34" charset="0"/>
              </a:rPr>
              <a:t>Juan Camilo Londoño Jaimes - 2172006 </a:t>
            </a:r>
          </a:p>
          <a:p>
            <a:r>
              <a:rPr lang="es-CO" b="0" i="0" dirty="0">
                <a:solidFill>
                  <a:srgbClr val="14014B"/>
                </a:solidFill>
                <a:effectLst/>
                <a:latin typeface="Arial" panose="020B0604020202020204" pitchFamily="34" charset="0"/>
              </a:rPr>
              <a:t>Kevin Alonso Luna Bustos - 2172022</a:t>
            </a:r>
            <a:endParaRPr lang="es-CO" dirty="0">
              <a:solidFill>
                <a:srgbClr val="1401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0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14FBCF0-8040-4633-8EDE-F3B8B4D1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277" y="2175554"/>
            <a:ext cx="3194272" cy="3122402"/>
          </a:xfrm>
          <a:prstGeom prst="rect">
            <a:avLst/>
          </a:prstGeom>
        </p:spPr>
      </p:pic>
      <p:pic>
        <p:nvPicPr>
          <p:cNvPr id="3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365EDDE-AAEC-4E97-88D8-9F73969A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7" y="2175554"/>
            <a:ext cx="7519598" cy="31206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1D0204-3D9C-4F54-B62E-6D57EB023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7618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E36EA0A-8ED1-41F4-A4D7-6C12E6E2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9" y="2172554"/>
            <a:ext cx="7519597" cy="309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6ABBE299-8EE1-4275-9E82-506A3D1D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78" y="2174055"/>
            <a:ext cx="3194272" cy="31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5FD3877-D5CA-4161-9DB1-4A3291D4113D}"/>
              </a:ext>
            </a:extLst>
          </p:cNvPr>
          <p:cNvSpPr txBox="1"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RESULTADOS: ResNet50</a:t>
            </a:r>
          </a:p>
        </p:txBody>
      </p:sp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2A1C18BE-26B8-4F9D-A070-81F89C798B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28" b="6478"/>
          <a:stretch/>
        </p:blipFill>
        <p:spPr>
          <a:xfrm>
            <a:off x="9086317" y="-429083"/>
            <a:ext cx="2908728" cy="2603137"/>
          </a:xfrm>
          <a:custGeom>
            <a:avLst/>
            <a:gdLst/>
            <a:ahLst/>
            <a:cxnLst/>
            <a:rect l="l" t="t" r="r" b="b"/>
            <a:pathLst>
              <a:path w="6096000" h="5455552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57775" y="469980"/>
                  <a:pt x="3063039" y="478620"/>
                  <a:pt x="3083171" y="475230"/>
                </a:cubicBezTo>
                <a:cubicBezTo>
                  <a:pt x="3117108" y="477415"/>
                  <a:pt x="3095622" y="493457"/>
                  <a:pt x="3134778" y="480540"/>
                </a:cubicBezTo>
                <a:cubicBezTo>
                  <a:pt x="3124076" y="494276"/>
                  <a:pt x="3153178" y="476814"/>
                  <a:pt x="3173314" y="487873"/>
                </a:cubicBezTo>
                <a:cubicBezTo>
                  <a:pt x="3201556" y="479719"/>
                  <a:pt x="3230591" y="489990"/>
                  <a:pt x="3247734" y="491186"/>
                </a:cubicBezTo>
                <a:cubicBezTo>
                  <a:pt x="3264877" y="492382"/>
                  <a:pt x="3251612" y="496143"/>
                  <a:pt x="3276172" y="495050"/>
                </a:cubicBezTo>
                <a:lnTo>
                  <a:pt x="3310856" y="500586"/>
                </a:lnTo>
                <a:cubicBezTo>
                  <a:pt x="3309045" y="496015"/>
                  <a:pt x="3314063" y="497362"/>
                  <a:pt x="3327824" y="498077"/>
                </a:cubicBezTo>
                <a:lnTo>
                  <a:pt x="3364782" y="494003"/>
                </a:lnTo>
                <a:lnTo>
                  <a:pt x="3390144" y="498112"/>
                </a:lnTo>
                <a:cubicBezTo>
                  <a:pt x="3393544" y="497973"/>
                  <a:pt x="3417720" y="493499"/>
                  <a:pt x="3417235" y="489988"/>
                </a:cubicBezTo>
                <a:cubicBezTo>
                  <a:pt x="3443685" y="504716"/>
                  <a:pt x="3446332" y="495464"/>
                  <a:pt x="3473455" y="491710"/>
                </a:cubicBezTo>
                <a:cubicBezTo>
                  <a:pt x="3496710" y="493093"/>
                  <a:pt x="3476665" y="493558"/>
                  <a:pt x="3532861" y="495298"/>
                </a:cubicBezTo>
                <a:cubicBezTo>
                  <a:pt x="3554737" y="511467"/>
                  <a:pt x="3539011" y="483579"/>
                  <a:pt x="3581951" y="506221"/>
                </a:cubicBezTo>
                <a:cubicBezTo>
                  <a:pt x="3584053" y="504456"/>
                  <a:pt x="3610563" y="506075"/>
                  <a:pt x="3624438" y="507850"/>
                </a:cubicBezTo>
                <a:cubicBezTo>
                  <a:pt x="3638313" y="509625"/>
                  <a:pt x="3650849" y="507462"/>
                  <a:pt x="3665204" y="516874"/>
                </a:cubicBezTo>
                <a:cubicBezTo>
                  <a:pt x="3675692" y="519769"/>
                  <a:pt x="3656949" y="515532"/>
                  <a:pt x="3689747" y="520459"/>
                </a:cubicBezTo>
                <a:cubicBezTo>
                  <a:pt x="3722545" y="525386"/>
                  <a:pt x="3829449" y="542068"/>
                  <a:pt x="3861993" y="546434"/>
                </a:cubicBezTo>
                <a:cubicBezTo>
                  <a:pt x="3894537" y="550800"/>
                  <a:pt x="3871648" y="553364"/>
                  <a:pt x="3885009" y="553797"/>
                </a:cubicBezTo>
                <a:cubicBezTo>
                  <a:pt x="3898370" y="554230"/>
                  <a:pt x="3927139" y="547164"/>
                  <a:pt x="3942159" y="549034"/>
                </a:cubicBezTo>
                <a:cubicBezTo>
                  <a:pt x="3961015" y="550940"/>
                  <a:pt x="3963811" y="558241"/>
                  <a:pt x="3975129" y="557872"/>
                </a:cubicBezTo>
                <a:cubicBezTo>
                  <a:pt x="3985593" y="547655"/>
                  <a:pt x="3996704" y="547768"/>
                  <a:pt x="4014830" y="553964"/>
                </a:cubicBezTo>
                <a:cubicBezTo>
                  <a:pt x="4048643" y="556748"/>
                  <a:pt x="4048670" y="546238"/>
                  <a:pt x="4081323" y="547753"/>
                </a:cubicBezTo>
                <a:cubicBezTo>
                  <a:pt x="4095652" y="547174"/>
                  <a:pt x="4103318" y="550468"/>
                  <a:pt x="4127224" y="547194"/>
                </a:cubicBezTo>
                <a:cubicBezTo>
                  <a:pt x="4144245" y="547892"/>
                  <a:pt x="4178444" y="549648"/>
                  <a:pt x="4201489" y="539366"/>
                </a:cubicBezTo>
                <a:cubicBezTo>
                  <a:pt x="4226484" y="538057"/>
                  <a:pt x="4208332" y="537593"/>
                  <a:pt x="4235612" y="540183"/>
                </a:cubicBezTo>
                <a:cubicBezTo>
                  <a:pt x="4268938" y="540701"/>
                  <a:pt x="4282810" y="534470"/>
                  <a:pt x="4302068" y="535952"/>
                </a:cubicBezTo>
                <a:cubicBezTo>
                  <a:pt x="4314608" y="531697"/>
                  <a:pt x="4300406" y="536768"/>
                  <a:pt x="4348604" y="531427"/>
                </a:cubicBezTo>
                <a:cubicBezTo>
                  <a:pt x="4367706" y="540886"/>
                  <a:pt x="4384046" y="527950"/>
                  <a:pt x="4400391" y="529988"/>
                </a:cubicBezTo>
                <a:cubicBezTo>
                  <a:pt x="4426313" y="528954"/>
                  <a:pt x="4490025" y="529067"/>
                  <a:pt x="4513659" y="527603"/>
                </a:cubicBezTo>
                <a:cubicBezTo>
                  <a:pt x="4537293" y="526139"/>
                  <a:pt x="4512137" y="523958"/>
                  <a:pt x="4542198" y="521206"/>
                </a:cubicBezTo>
                <a:cubicBezTo>
                  <a:pt x="4597566" y="533455"/>
                  <a:pt x="4628464" y="511410"/>
                  <a:pt x="4684502" y="508712"/>
                </a:cubicBezTo>
                <a:cubicBezTo>
                  <a:pt x="4718519" y="491640"/>
                  <a:pt x="4742626" y="509374"/>
                  <a:pt x="4779821" y="496309"/>
                </a:cubicBezTo>
                <a:cubicBezTo>
                  <a:pt x="4804992" y="492314"/>
                  <a:pt x="4808648" y="496131"/>
                  <a:pt x="4822825" y="494266"/>
                </a:cubicBezTo>
                <a:cubicBezTo>
                  <a:pt x="4837002" y="492401"/>
                  <a:pt x="4852992" y="487905"/>
                  <a:pt x="4864884" y="485118"/>
                </a:cubicBezTo>
                <a:cubicBezTo>
                  <a:pt x="4871249" y="488756"/>
                  <a:pt x="4920720" y="482346"/>
                  <a:pt x="4919578" y="477542"/>
                </a:cubicBezTo>
                <a:cubicBezTo>
                  <a:pt x="4926928" y="479188"/>
                  <a:pt x="4947247" y="485560"/>
                  <a:pt x="4949541" y="477954"/>
                </a:cubicBezTo>
                <a:cubicBezTo>
                  <a:pt x="4987069" y="477873"/>
                  <a:pt x="5008152" y="476806"/>
                  <a:pt x="5040980" y="486944"/>
                </a:cubicBezTo>
                <a:cubicBezTo>
                  <a:pt x="5064311" y="490721"/>
                  <a:pt x="5048016" y="488694"/>
                  <a:pt x="5062537" y="491091"/>
                </a:cubicBezTo>
                <a:cubicBezTo>
                  <a:pt x="5077058" y="493488"/>
                  <a:pt x="5101248" y="489194"/>
                  <a:pt x="5124930" y="488624"/>
                </a:cubicBezTo>
                <a:cubicBezTo>
                  <a:pt x="5148941" y="488756"/>
                  <a:pt x="5176916" y="492838"/>
                  <a:pt x="5194697" y="494266"/>
                </a:cubicBezTo>
                <a:cubicBezTo>
                  <a:pt x="5212478" y="495694"/>
                  <a:pt x="5216720" y="495351"/>
                  <a:pt x="5231615" y="497193"/>
                </a:cubicBezTo>
                <a:cubicBezTo>
                  <a:pt x="5256471" y="493743"/>
                  <a:pt x="5277358" y="495561"/>
                  <a:pt x="5295973" y="502936"/>
                </a:cubicBezTo>
                <a:cubicBezTo>
                  <a:pt x="5310458" y="504829"/>
                  <a:pt x="5303034" y="509138"/>
                  <a:pt x="5313760" y="510935"/>
                </a:cubicBezTo>
                <a:cubicBezTo>
                  <a:pt x="5324486" y="512732"/>
                  <a:pt x="5331325" y="504608"/>
                  <a:pt x="5360330" y="506574"/>
                </a:cubicBezTo>
                <a:cubicBezTo>
                  <a:pt x="5370649" y="506971"/>
                  <a:pt x="5370304" y="514592"/>
                  <a:pt x="5392341" y="515697"/>
                </a:cubicBezTo>
                <a:cubicBezTo>
                  <a:pt x="5414378" y="516802"/>
                  <a:pt x="5502983" y="521559"/>
                  <a:pt x="5535415" y="522731"/>
                </a:cubicBezTo>
                <a:cubicBezTo>
                  <a:pt x="5567847" y="523903"/>
                  <a:pt x="5554717" y="520685"/>
                  <a:pt x="5570264" y="520350"/>
                </a:cubicBezTo>
                <a:cubicBezTo>
                  <a:pt x="5585811" y="520015"/>
                  <a:pt x="5604204" y="511612"/>
                  <a:pt x="5628698" y="520719"/>
                </a:cubicBezTo>
                <a:cubicBezTo>
                  <a:pt x="5647020" y="515874"/>
                  <a:pt x="5647491" y="526993"/>
                  <a:pt x="5667807" y="529861"/>
                </a:cubicBezTo>
                <a:cubicBezTo>
                  <a:pt x="5679016" y="533919"/>
                  <a:pt x="5693046" y="532742"/>
                  <a:pt x="5702300" y="535541"/>
                </a:cubicBezTo>
                <a:cubicBezTo>
                  <a:pt x="5711554" y="538340"/>
                  <a:pt x="5718870" y="538844"/>
                  <a:pt x="5725716" y="541891"/>
                </a:cubicBezTo>
                <a:cubicBezTo>
                  <a:pt x="5732562" y="544938"/>
                  <a:pt x="5734643" y="551045"/>
                  <a:pt x="5743374" y="553823"/>
                </a:cubicBezTo>
                <a:cubicBezTo>
                  <a:pt x="5752105" y="556601"/>
                  <a:pt x="5765759" y="561491"/>
                  <a:pt x="5775722" y="563322"/>
                </a:cubicBezTo>
                <a:cubicBezTo>
                  <a:pt x="5785685" y="565153"/>
                  <a:pt x="5784173" y="562319"/>
                  <a:pt x="5803154" y="564811"/>
                </a:cubicBezTo>
                <a:cubicBezTo>
                  <a:pt x="5834093" y="570132"/>
                  <a:pt x="5861956" y="573987"/>
                  <a:pt x="5896753" y="573511"/>
                </a:cubicBezTo>
                <a:cubicBezTo>
                  <a:pt x="5903276" y="583218"/>
                  <a:pt x="5913663" y="578812"/>
                  <a:pt x="5927554" y="573675"/>
                </a:cubicBezTo>
                <a:cubicBezTo>
                  <a:pt x="5953522" y="580755"/>
                  <a:pt x="5997380" y="586240"/>
                  <a:pt x="6041802" y="602069"/>
                </a:cubicBezTo>
                <a:cubicBezTo>
                  <a:pt x="6060710" y="611771"/>
                  <a:pt x="6064884" y="613437"/>
                  <a:pt x="6078434" y="616108"/>
                </a:cubicBezTo>
                <a:lnTo>
                  <a:pt x="6096000" y="619448"/>
                </a:lnTo>
                <a:lnTo>
                  <a:pt x="6096000" y="5455552"/>
                </a:lnTo>
                <a:lnTo>
                  <a:pt x="6069997" y="5451207"/>
                </a:lnTo>
                <a:cubicBezTo>
                  <a:pt x="6053823" y="5455294"/>
                  <a:pt x="6044686" y="5455132"/>
                  <a:pt x="6037984" y="5444964"/>
                </a:cubicBezTo>
                <a:cubicBezTo>
                  <a:pt x="5998377" y="5442843"/>
                  <a:pt x="5957550" y="5417208"/>
                  <a:pt x="5932185" y="5429303"/>
                </a:cubicBezTo>
                <a:cubicBezTo>
                  <a:pt x="5933795" y="5407890"/>
                  <a:pt x="5919598" y="5415926"/>
                  <a:pt x="5891978" y="5410773"/>
                </a:cubicBezTo>
                <a:cubicBezTo>
                  <a:pt x="5872223" y="5404775"/>
                  <a:pt x="5829555" y="5392164"/>
                  <a:pt x="5813654" y="5386399"/>
                </a:cubicBezTo>
                <a:cubicBezTo>
                  <a:pt x="5797753" y="5380634"/>
                  <a:pt x="5785570" y="5384842"/>
                  <a:pt x="5769613" y="5379294"/>
                </a:cubicBezTo>
                <a:cubicBezTo>
                  <a:pt x="5776777" y="5360980"/>
                  <a:pt x="5681621" y="5373475"/>
                  <a:pt x="5717914" y="5360029"/>
                </a:cubicBezTo>
                <a:cubicBezTo>
                  <a:pt x="5690732" y="5349118"/>
                  <a:pt x="5700727" y="5354575"/>
                  <a:pt x="5686355" y="5359511"/>
                </a:cubicBezTo>
                <a:cubicBezTo>
                  <a:pt x="5652173" y="5354756"/>
                  <a:pt x="5649150" y="5353330"/>
                  <a:pt x="5609707" y="5357833"/>
                </a:cubicBezTo>
                <a:cubicBezTo>
                  <a:pt x="5592195" y="5357127"/>
                  <a:pt x="5585993" y="5354659"/>
                  <a:pt x="5570413" y="5353209"/>
                </a:cubicBezTo>
                <a:cubicBezTo>
                  <a:pt x="5554833" y="5351759"/>
                  <a:pt x="5546238" y="5352814"/>
                  <a:pt x="5516227" y="5349136"/>
                </a:cubicBezTo>
                <a:cubicBezTo>
                  <a:pt x="5492490" y="5344525"/>
                  <a:pt x="5475257" y="5345814"/>
                  <a:pt x="5456088" y="5343158"/>
                </a:cubicBezTo>
                <a:cubicBezTo>
                  <a:pt x="5436918" y="5340503"/>
                  <a:pt x="5425237" y="5336331"/>
                  <a:pt x="5401214" y="5333202"/>
                </a:cubicBezTo>
                <a:cubicBezTo>
                  <a:pt x="5380590" y="5324458"/>
                  <a:pt x="5302803" y="5345416"/>
                  <a:pt x="5287223" y="5319212"/>
                </a:cubicBezTo>
                <a:cubicBezTo>
                  <a:pt x="5230819" y="5324494"/>
                  <a:pt x="5214860" y="5313910"/>
                  <a:pt x="5168498" y="5309267"/>
                </a:cubicBezTo>
                <a:cubicBezTo>
                  <a:pt x="5123665" y="5304413"/>
                  <a:pt x="5118021" y="5307363"/>
                  <a:pt x="5071189" y="5294765"/>
                </a:cubicBezTo>
                <a:cubicBezTo>
                  <a:pt x="5034607" y="5282205"/>
                  <a:pt x="5014978" y="5278240"/>
                  <a:pt x="4972297" y="5275521"/>
                </a:cubicBezTo>
                <a:cubicBezTo>
                  <a:pt x="4969126" y="5282935"/>
                  <a:pt x="4918210" y="5268072"/>
                  <a:pt x="4909975" y="5265882"/>
                </a:cubicBezTo>
                <a:cubicBezTo>
                  <a:pt x="4910918" y="5270758"/>
                  <a:pt x="4884027" y="5272900"/>
                  <a:pt x="4877057" y="5268795"/>
                </a:cubicBezTo>
                <a:cubicBezTo>
                  <a:pt x="4815399" y="5271659"/>
                  <a:pt x="4796579" y="5290311"/>
                  <a:pt x="4750368" y="5280515"/>
                </a:cubicBezTo>
                <a:cubicBezTo>
                  <a:pt x="4714297" y="5280446"/>
                  <a:pt x="4716019" y="5289985"/>
                  <a:pt x="4664197" y="5289876"/>
                </a:cubicBezTo>
                <a:cubicBezTo>
                  <a:pt x="4642396" y="5294034"/>
                  <a:pt x="4648926" y="5285802"/>
                  <a:pt x="4621801" y="5286109"/>
                </a:cubicBezTo>
                <a:cubicBezTo>
                  <a:pt x="4587181" y="5303707"/>
                  <a:pt x="4550367" y="5292240"/>
                  <a:pt x="4501450" y="5291718"/>
                </a:cubicBezTo>
                <a:cubicBezTo>
                  <a:pt x="4441618" y="5290413"/>
                  <a:pt x="4391602" y="5297669"/>
                  <a:pt x="4339538" y="5289896"/>
                </a:cubicBezTo>
                <a:cubicBezTo>
                  <a:pt x="4320399" y="5296143"/>
                  <a:pt x="4294824" y="5304547"/>
                  <a:pt x="4273798" y="5293687"/>
                </a:cubicBezTo>
                <a:cubicBezTo>
                  <a:pt x="4218595" y="5295417"/>
                  <a:pt x="4225039" y="5300366"/>
                  <a:pt x="4204001" y="5294046"/>
                </a:cubicBezTo>
                <a:cubicBezTo>
                  <a:pt x="4162118" y="5296469"/>
                  <a:pt x="4168874" y="5290927"/>
                  <a:pt x="4131013" y="5287923"/>
                </a:cubicBezTo>
                <a:cubicBezTo>
                  <a:pt x="4100184" y="5283304"/>
                  <a:pt x="4115521" y="5283729"/>
                  <a:pt x="4087000" y="5283169"/>
                </a:cubicBezTo>
                <a:cubicBezTo>
                  <a:pt x="4060034" y="5291706"/>
                  <a:pt x="4041568" y="5281154"/>
                  <a:pt x="4034328" y="5278941"/>
                </a:cubicBezTo>
                <a:cubicBezTo>
                  <a:pt x="4008845" y="5280382"/>
                  <a:pt x="3971113" y="5268624"/>
                  <a:pt x="3975385" y="5283804"/>
                </a:cubicBezTo>
                <a:cubicBezTo>
                  <a:pt x="3939593" y="5263231"/>
                  <a:pt x="3940927" y="5284115"/>
                  <a:pt x="3902682" y="5278816"/>
                </a:cubicBezTo>
                <a:cubicBezTo>
                  <a:pt x="3882526" y="5271283"/>
                  <a:pt x="3856417" y="5267233"/>
                  <a:pt x="3843763" y="5276642"/>
                </a:cubicBezTo>
                <a:cubicBezTo>
                  <a:pt x="3766863" y="5264696"/>
                  <a:pt x="3813381" y="5261088"/>
                  <a:pt x="3734981" y="5248544"/>
                </a:cubicBezTo>
                <a:cubicBezTo>
                  <a:pt x="3694311" y="5242227"/>
                  <a:pt x="3633976" y="5239795"/>
                  <a:pt x="3602355" y="5230777"/>
                </a:cubicBezTo>
                <a:cubicBezTo>
                  <a:pt x="3570735" y="5221759"/>
                  <a:pt x="3562983" y="5225833"/>
                  <a:pt x="3538517" y="5219315"/>
                </a:cubicBezTo>
                <a:cubicBezTo>
                  <a:pt x="3514052" y="5212798"/>
                  <a:pt x="3482747" y="5212305"/>
                  <a:pt x="3463058" y="5208965"/>
                </a:cubicBezTo>
                <a:cubicBezTo>
                  <a:pt x="3443369" y="5205624"/>
                  <a:pt x="3422900" y="5197673"/>
                  <a:pt x="3420380" y="5199276"/>
                </a:cubicBezTo>
                <a:cubicBezTo>
                  <a:pt x="3380714" y="5190779"/>
                  <a:pt x="3368868" y="5201274"/>
                  <a:pt x="3345184" y="5183516"/>
                </a:cubicBezTo>
                <a:cubicBezTo>
                  <a:pt x="3324916" y="5181274"/>
                  <a:pt x="3320333" y="5179327"/>
                  <a:pt x="3298771" y="5178904"/>
                </a:cubicBezTo>
                <a:cubicBezTo>
                  <a:pt x="3277209" y="5178481"/>
                  <a:pt x="3245843" y="5181014"/>
                  <a:pt x="3215809" y="5180977"/>
                </a:cubicBezTo>
                <a:cubicBezTo>
                  <a:pt x="3184688" y="5182696"/>
                  <a:pt x="3183910" y="5199151"/>
                  <a:pt x="3154917" y="5182487"/>
                </a:cubicBezTo>
                <a:cubicBezTo>
                  <a:pt x="3155210" y="5186026"/>
                  <a:pt x="3140142" y="5187176"/>
                  <a:pt x="3136265" y="5187060"/>
                </a:cubicBezTo>
                <a:lnTo>
                  <a:pt x="3105563" y="5188768"/>
                </a:lnTo>
                <a:lnTo>
                  <a:pt x="3102974" y="5183180"/>
                </a:lnTo>
                <a:cubicBezTo>
                  <a:pt x="3091506" y="5180875"/>
                  <a:pt x="3071814" y="5186387"/>
                  <a:pt x="3060354" y="5187376"/>
                </a:cubicBezTo>
                <a:lnTo>
                  <a:pt x="3034213" y="5189113"/>
                </a:lnTo>
                <a:lnTo>
                  <a:pt x="3024272" y="5188328"/>
                </a:lnTo>
                <a:lnTo>
                  <a:pt x="3020033" y="5188388"/>
                </a:lnTo>
                <a:lnTo>
                  <a:pt x="3009083" y="5184215"/>
                </a:lnTo>
                <a:cubicBezTo>
                  <a:pt x="2998901" y="5183170"/>
                  <a:pt x="2991286" y="5176456"/>
                  <a:pt x="2985198" y="5175435"/>
                </a:cubicBezTo>
                <a:cubicBezTo>
                  <a:pt x="2979110" y="5174414"/>
                  <a:pt x="2977314" y="5182166"/>
                  <a:pt x="2972552" y="5178092"/>
                </a:cubicBezTo>
                <a:cubicBezTo>
                  <a:pt x="2978585" y="5175121"/>
                  <a:pt x="2969122" y="5172700"/>
                  <a:pt x="2964948" y="5170542"/>
                </a:cubicBezTo>
                <a:lnTo>
                  <a:pt x="2927081" y="5167883"/>
                </a:lnTo>
                <a:cubicBezTo>
                  <a:pt x="2881315" y="5170765"/>
                  <a:pt x="2897505" y="5157632"/>
                  <a:pt x="2883507" y="5165948"/>
                </a:cubicBezTo>
                <a:cubicBezTo>
                  <a:pt x="2848802" y="5172562"/>
                  <a:pt x="2841183" y="5172540"/>
                  <a:pt x="2828808" y="5171024"/>
                </a:cubicBezTo>
                <a:cubicBezTo>
                  <a:pt x="2789723" y="5176358"/>
                  <a:pt x="2783598" y="5178552"/>
                  <a:pt x="2733350" y="5182954"/>
                </a:cubicBezTo>
                <a:cubicBezTo>
                  <a:pt x="2705294" y="5195484"/>
                  <a:pt x="2697276" y="5196299"/>
                  <a:pt x="2676026" y="5201528"/>
                </a:cubicBezTo>
                <a:cubicBezTo>
                  <a:pt x="2649850" y="5209688"/>
                  <a:pt x="2656777" y="5215631"/>
                  <a:pt x="2624966" y="5219503"/>
                </a:cubicBezTo>
                <a:cubicBezTo>
                  <a:pt x="2608822" y="5223802"/>
                  <a:pt x="2596717" y="5233960"/>
                  <a:pt x="2586657" y="5237693"/>
                </a:cubicBezTo>
                <a:cubicBezTo>
                  <a:pt x="2576598" y="5241426"/>
                  <a:pt x="2572560" y="5240215"/>
                  <a:pt x="2555604" y="5242950"/>
                </a:cubicBezTo>
                <a:cubicBezTo>
                  <a:pt x="2544327" y="5242024"/>
                  <a:pt x="2507818" y="5241999"/>
                  <a:pt x="2501014" y="5243732"/>
                </a:cubicBezTo>
                <a:cubicBezTo>
                  <a:pt x="2481627" y="5253849"/>
                  <a:pt x="2464234" y="5242512"/>
                  <a:pt x="2430333" y="5242347"/>
                </a:cubicBezTo>
                <a:lnTo>
                  <a:pt x="2390297" y="5243718"/>
                </a:lnTo>
                <a:cubicBezTo>
                  <a:pt x="2383025" y="5238323"/>
                  <a:pt x="2325738" y="5236407"/>
                  <a:pt x="2321676" y="5229096"/>
                </a:cubicBezTo>
                <a:cubicBezTo>
                  <a:pt x="2300682" y="5221752"/>
                  <a:pt x="2300605" y="5203239"/>
                  <a:pt x="2268081" y="5196194"/>
                </a:cubicBezTo>
                <a:cubicBezTo>
                  <a:pt x="2250549" y="5189151"/>
                  <a:pt x="2260291" y="5206888"/>
                  <a:pt x="2216485" y="5186836"/>
                </a:cubicBezTo>
                <a:cubicBezTo>
                  <a:pt x="2176812" y="5155811"/>
                  <a:pt x="2009284" y="5133290"/>
                  <a:pt x="2001494" y="5079343"/>
                </a:cubicBezTo>
                <a:cubicBezTo>
                  <a:pt x="1930452" y="5061834"/>
                  <a:pt x="1990088" y="5062662"/>
                  <a:pt x="1894629" y="5047832"/>
                </a:cubicBezTo>
                <a:cubicBezTo>
                  <a:pt x="1809963" y="5035276"/>
                  <a:pt x="1557661" y="5013588"/>
                  <a:pt x="1500237" y="4994679"/>
                </a:cubicBezTo>
                <a:cubicBezTo>
                  <a:pt x="1422590" y="4985100"/>
                  <a:pt x="1462550" y="4984560"/>
                  <a:pt x="1428745" y="4990358"/>
                </a:cubicBezTo>
                <a:cubicBezTo>
                  <a:pt x="1371818" y="4998904"/>
                  <a:pt x="1368586" y="4981591"/>
                  <a:pt x="1331117" y="4982813"/>
                </a:cubicBezTo>
                <a:cubicBezTo>
                  <a:pt x="1275392" y="4969813"/>
                  <a:pt x="1167811" y="4963517"/>
                  <a:pt x="1094400" y="4949677"/>
                </a:cubicBezTo>
                <a:cubicBezTo>
                  <a:pt x="1032555" y="4940283"/>
                  <a:pt x="1020613" y="4926459"/>
                  <a:pt x="960420" y="4921601"/>
                </a:cubicBezTo>
                <a:cubicBezTo>
                  <a:pt x="926461" y="4913284"/>
                  <a:pt x="907935" y="4932317"/>
                  <a:pt x="890651" y="4899776"/>
                </a:cubicBezTo>
                <a:cubicBezTo>
                  <a:pt x="868932" y="4886871"/>
                  <a:pt x="828943" y="4886321"/>
                  <a:pt x="792786" y="4879490"/>
                </a:cubicBezTo>
                <a:cubicBezTo>
                  <a:pt x="774601" y="4877972"/>
                  <a:pt x="755410" y="4883422"/>
                  <a:pt x="715957" y="4873155"/>
                </a:cubicBezTo>
                <a:cubicBezTo>
                  <a:pt x="685950" y="4865367"/>
                  <a:pt x="651097" y="4849744"/>
                  <a:pt x="647625" y="4870967"/>
                </a:cubicBezTo>
                <a:cubicBezTo>
                  <a:pt x="617175" y="4843306"/>
                  <a:pt x="628363" y="4862320"/>
                  <a:pt x="588833" y="4861867"/>
                </a:cubicBezTo>
                <a:cubicBezTo>
                  <a:pt x="485840" y="4832827"/>
                  <a:pt x="444489" y="4851587"/>
                  <a:pt x="366769" y="4836563"/>
                </a:cubicBezTo>
                <a:cubicBezTo>
                  <a:pt x="347086" y="4818158"/>
                  <a:pt x="343282" y="4863016"/>
                  <a:pt x="293285" y="4819988"/>
                </a:cubicBezTo>
                <a:cubicBezTo>
                  <a:pt x="289569" y="4822136"/>
                  <a:pt x="267030" y="4799681"/>
                  <a:pt x="251789" y="4793960"/>
                </a:cubicBezTo>
                <a:cubicBezTo>
                  <a:pt x="236548" y="4788239"/>
                  <a:pt x="215411" y="4786648"/>
                  <a:pt x="201835" y="4785664"/>
                </a:cubicBezTo>
                <a:cubicBezTo>
                  <a:pt x="188258" y="4784679"/>
                  <a:pt x="186209" y="4788050"/>
                  <a:pt x="170329" y="4788050"/>
                </a:cubicBezTo>
                <a:cubicBezTo>
                  <a:pt x="154448" y="4788050"/>
                  <a:pt x="132774" y="4775085"/>
                  <a:pt x="103478" y="4797957"/>
                </a:cubicBezTo>
                <a:cubicBezTo>
                  <a:pt x="89551" y="4796239"/>
                  <a:pt x="97852" y="4783571"/>
                  <a:pt x="86767" y="4777747"/>
                </a:cubicBezTo>
                <a:cubicBezTo>
                  <a:pt x="81225" y="4774835"/>
                  <a:pt x="72809" y="4772046"/>
                  <a:pt x="63762" y="4769537"/>
                </a:cubicBezTo>
                <a:lnTo>
                  <a:pt x="37001" y="4763022"/>
                </a:lnTo>
                <a:lnTo>
                  <a:pt x="37482" y="4761597"/>
                </a:lnTo>
                <a:cubicBezTo>
                  <a:pt x="35277" y="4760236"/>
                  <a:pt x="31697" y="4759001"/>
                  <a:pt x="30394" y="4758901"/>
                </a:cubicBezTo>
                <a:cubicBezTo>
                  <a:pt x="29091" y="4758801"/>
                  <a:pt x="30066" y="4759837"/>
                  <a:pt x="36971" y="4763015"/>
                </a:cubicBezTo>
                <a:lnTo>
                  <a:pt x="37001" y="4763022"/>
                </a:lnTo>
                <a:lnTo>
                  <a:pt x="36315" y="4765055"/>
                </a:lnTo>
                <a:cubicBezTo>
                  <a:pt x="32115" y="4765663"/>
                  <a:pt x="22886" y="4765389"/>
                  <a:pt x="4975" y="4763227"/>
                </a:cubicBezTo>
                <a:lnTo>
                  <a:pt x="0" y="4762420"/>
                </a:lnTo>
                <a:close/>
              </a:path>
            </a:pathLst>
          </a:cu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E022046-D13F-4204-9A7F-260A5009C8FB}"/>
              </a:ext>
            </a:extLst>
          </p:cNvPr>
          <p:cNvSpPr txBox="1"/>
          <p:nvPr/>
        </p:nvSpPr>
        <p:spPr>
          <a:xfrm>
            <a:off x="1894280" y="52961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Gráfico 1.</a:t>
            </a:r>
            <a:r>
              <a:rPr lang="es-MX" sz="20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Gráficos de </a:t>
            </a:r>
            <a:r>
              <a:rPr lang="es-MX" sz="20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loss</a:t>
            </a:r>
            <a:r>
              <a:rPr lang="es-MX" sz="20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y </a:t>
            </a:r>
            <a:r>
              <a:rPr lang="es-MX" sz="20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accuracy</a:t>
            </a:r>
            <a:endParaRPr lang="es-MX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30391E6-33C5-4B27-947A-89960058BEF0}"/>
              </a:ext>
            </a:extLst>
          </p:cNvPr>
          <p:cNvSpPr txBox="1"/>
          <p:nvPr/>
        </p:nvSpPr>
        <p:spPr>
          <a:xfrm>
            <a:off x="6722787" y="5294685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Figura</a:t>
            </a:r>
            <a:r>
              <a:rPr lang="en-US" sz="18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2.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Matriz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confusión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396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AC379D-E43B-48B5-80AF-D2B58E2F537C}"/>
              </a:ext>
            </a:extLst>
          </p:cNvPr>
          <p:cNvSpPr txBox="1"/>
          <p:nvPr/>
        </p:nvSpPr>
        <p:spPr>
          <a:xfrm>
            <a:off x="1136397" y="502020"/>
            <a:ext cx="5323715" cy="164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5BC2DE-2140-4ADE-9C6C-808A0A847F35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ym typeface="Calibri"/>
              </a:rPr>
              <a:t>Los </a:t>
            </a:r>
            <a:r>
              <a:rPr lang="en-US" sz="2000" dirty="0" err="1">
                <a:sym typeface="Calibri"/>
              </a:rPr>
              <a:t>distintos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modelos</a:t>
            </a:r>
            <a:r>
              <a:rPr lang="en-US" sz="2000" dirty="0">
                <a:sym typeface="Calibri"/>
              </a:rPr>
              <a:t> que se </a:t>
            </a:r>
            <a:r>
              <a:rPr lang="en-US" sz="2000" dirty="0" err="1">
                <a:sym typeface="Calibri"/>
              </a:rPr>
              <a:t>implementaron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fueron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puestos</a:t>
            </a:r>
            <a:r>
              <a:rPr lang="en-US" sz="2000" dirty="0">
                <a:sym typeface="Calibri"/>
              </a:rPr>
              <a:t> a </a:t>
            </a:r>
            <a:r>
              <a:rPr lang="en-US" sz="2000" dirty="0" err="1">
                <a:sym typeface="Calibri"/>
              </a:rPr>
              <a:t>prueba</a:t>
            </a:r>
            <a:r>
              <a:rPr lang="en-US" sz="2000" dirty="0">
                <a:sym typeface="Calibri"/>
              </a:rPr>
              <a:t>, </a:t>
            </a:r>
            <a:r>
              <a:rPr lang="en-US" sz="2000" dirty="0" err="1">
                <a:sym typeface="Calibri"/>
              </a:rPr>
              <a:t>variando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diferentes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parámetros</a:t>
            </a:r>
            <a:r>
              <a:rPr lang="en-US" sz="2000" dirty="0">
                <a:sym typeface="Calibri"/>
              </a:rPr>
              <a:t> para </a:t>
            </a:r>
            <a:r>
              <a:rPr lang="en-US" sz="2000" dirty="0" err="1">
                <a:sym typeface="Calibri"/>
              </a:rPr>
              <a:t>intentar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optimizar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su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rendimiento</a:t>
            </a:r>
            <a:r>
              <a:rPr lang="en-US" sz="2000" dirty="0">
                <a:sym typeface="Calibri"/>
              </a:rPr>
              <a:t>. La </a:t>
            </a:r>
            <a:r>
              <a:rPr lang="en-US" sz="2000" dirty="0" err="1">
                <a:sym typeface="Calibri"/>
              </a:rPr>
              <a:t>métrica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utilizada</a:t>
            </a:r>
            <a:r>
              <a:rPr lang="en-US" sz="2000" dirty="0">
                <a:sym typeface="Calibri"/>
              </a:rPr>
              <a:t> para </a:t>
            </a:r>
            <a:r>
              <a:rPr lang="en-US" sz="2000" dirty="0" err="1">
                <a:sym typeface="Calibri"/>
              </a:rPr>
              <a:t>evaluar</a:t>
            </a:r>
            <a:r>
              <a:rPr lang="en-US" sz="2000" dirty="0">
                <a:sym typeface="Calibri"/>
              </a:rPr>
              <a:t> los </a:t>
            </a:r>
            <a:r>
              <a:rPr lang="en-US" sz="2000" dirty="0" err="1">
                <a:sym typeface="Calibri"/>
              </a:rPr>
              <a:t>modelos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fue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el</a:t>
            </a:r>
            <a:r>
              <a:rPr lang="en-US" sz="2000" dirty="0">
                <a:sym typeface="Calibri"/>
              </a:rPr>
              <a:t> accuracy. </a:t>
            </a:r>
            <a:r>
              <a:rPr lang="en-US" sz="2000" dirty="0" err="1">
                <a:sym typeface="Calibri"/>
              </a:rPr>
              <a:t>Finalmente</a:t>
            </a:r>
            <a:r>
              <a:rPr lang="en-US" sz="2000" dirty="0">
                <a:sym typeface="Calibri"/>
              </a:rPr>
              <a:t> se </a:t>
            </a:r>
            <a:r>
              <a:rPr lang="en-US" sz="2000" dirty="0" err="1">
                <a:sym typeface="Calibri"/>
              </a:rPr>
              <a:t>alcanzó</a:t>
            </a:r>
            <a:r>
              <a:rPr lang="en-US" sz="2000" dirty="0">
                <a:sym typeface="Calibri"/>
              </a:rPr>
              <a:t> un </a:t>
            </a:r>
            <a:r>
              <a:rPr lang="en-US" sz="2000" dirty="0" err="1">
                <a:sym typeface="Calibri"/>
              </a:rPr>
              <a:t>porcentaje</a:t>
            </a:r>
            <a:r>
              <a:rPr lang="en-US" sz="2000" dirty="0">
                <a:sym typeface="Calibri"/>
              </a:rPr>
              <a:t> de accuracy del 82.05% </a:t>
            </a:r>
            <a:r>
              <a:rPr lang="en-US" sz="2000" dirty="0" err="1">
                <a:sym typeface="Calibri"/>
              </a:rPr>
              <a:t>utilizando</a:t>
            </a:r>
            <a:r>
              <a:rPr lang="en-US" sz="2000" dirty="0">
                <a:sym typeface="Calibri"/>
              </a:rPr>
              <a:t> la red pre-</a:t>
            </a:r>
            <a:r>
              <a:rPr lang="en-US" sz="2000" dirty="0" err="1">
                <a:sym typeface="Calibri"/>
              </a:rPr>
              <a:t>entrenada</a:t>
            </a:r>
            <a:r>
              <a:rPr lang="en-US" sz="2000" dirty="0">
                <a:sym typeface="Calibri"/>
              </a:rPr>
              <a:t> EfficientNetB1.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Google Shape;56;p4" descr="Sample table with 4 columns, 7 rows." title="Sample Table">
            <a:extLst>
              <a:ext uri="{FF2B5EF4-FFF2-40B4-BE49-F238E27FC236}">
                <a16:creationId xmlns:a16="http://schemas.microsoft.com/office/drawing/2014/main" id="{5C2B07EF-13C0-450A-A728-EECA38A7F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942439"/>
              </p:ext>
            </p:extLst>
          </p:nvPr>
        </p:nvGraphicFramePr>
        <p:xfrm>
          <a:off x="7075967" y="1868840"/>
          <a:ext cx="4170531" cy="31522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251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5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cap="all" spc="60" dirty="0" err="1">
                          <a:solidFill>
                            <a:schemeClr val="tx1"/>
                          </a:solidFill>
                        </a:rPr>
                        <a:t>Modelo</a:t>
                      </a:r>
                      <a:endParaRPr sz="15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71261" marR="171261" marT="171261" marB="1712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500" b="1" cap="all" spc="6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500" b="1" cap="all" spc="60" err="1">
                          <a:solidFill>
                            <a:schemeClr val="tx1"/>
                          </a:solidFill>
                        </a:rPr>
                        <a:t>ccuracy</a:t>
                      </a:r>
                      <a:endParaRPr sz="15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71261" marR="171261" marT="171261" marB="1712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cap="none" spc="0" dirty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US" sz="2000" cap="none" spc="0" dirty="0">
                          <a:solidFill>
                            <a:schemeClr val="bg1"/>
                          </a:solidFill>
                        </a:rPr>
                        <a:t>fficientNetB1</a:t>
                      </a:r>
                      <a:endParaRPr sz="20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52238" marR="152238" marT="42828" marB="114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cap="none" spc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2.05%</a:t>
                      </a:r>
                      <a:endParaRPr sz="20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2238" marR="152238" marT="42828" marB="114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cap="none" spc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NN 51M Params</a:t>
                      </a:r>
                      <a:endParaRPr sz="20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2238" marR="152238" marT="42828" marB="114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cap="none" spc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8.53%</a:t>
                      </a:r>
                      <a:endParaRPr sz="20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2238" marR="152238" marT="42828" marB="114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cap="none" spc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NN 1M Params</a:t>
                      </a:r>
                      <a:endParaRPr sz="20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2238" marR="152238" marT="42828" marB="114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cap="none" spc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7.88%</a:t>
                      </a:r>
                      <a:endParaRPr sz="20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2238" marR="152238" marT="42828" marB="114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cap="none" spc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GG16</a:t>
                      </a:r>
                      <a:endParaRPr sz="20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2238" marR="152238" marT="42828" marB="114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cap="none" spc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9.17%</a:t>
                      </a:r>
                      <a:endParaRPr sz="20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2238" marR="152238" marT="42828" marB="114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cap="none" spc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esNet50</a:t>
                      </a:r>
                      <a:endParaRPr sz="20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2238" marR="152238" marT="42828" marB="114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cap="none" spc="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2000" cap="none" spc="0" dirty="0">
                          <a:solidFill>
                            <a:schemeClr val="bg1"/>
                          </a:solidFill>
                        </a:rPr>
                        <a:t>2.18%</a:t>
                      </a:r>
                      <a:endParaRPr sz="20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52238" marR="152238" marT="42828" marB="114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Imagen 9" descr="Imagen que contiene Forma&#10;&#10;Descripción generada automáticamente">
            <a:extLst>
              <a:ext uri="{FF2B5EF4-FFF2-40B4-BE49-F238E27FC236}">
                <a16:creationId xmlns:a16="http://schemas.microsoft.com/office/drawing/2014/main" id="{5F97BEFB-4D27-438E-91E9-B7652FCD2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8" b="6478"/>
          <a:stretch/>
        </p:blipFill>
        <p:spPr>
          <a:xfrm>
            <a:off x="145599" y="4551588"/>
            <a:ext cx="2868702" cy="2567316"/>
          </a:xfrm>
          <a:custGeom>
            <a:avLst/>
            <a:gdLst/>
            <a:ahLst/>
            <a:cxnLst/>
            <a:rect l="l" t="t" r="r" b="b"/>
            <a:pathLst>
              <a:path w="6096000" h="5455552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57775" y="469980"/>
                  <a:pt x="3063039" y="478620"/>
                  <a:pt x="3083171" y="475230"/>
                </a:cubicBezTo>
                <a:cubicBezTo>
                  <a:pt x="3117108" y="477415"/>
                  <a:pt x="3095622" y="493457"/>
                  <a:pt x="3134778" y="480540"/>
                </a:cubicBezTo>
                <a:cubicBezTo>
                  <a:pt x="3124076" y="494276"/>
                  <a:pt x="3153178" y="476814"/>
                  <a:pt x="3173314" y="487873"/>
                </a:cubicBezTo>
                <a:cubicBezTo>
                  <a:pt x="3201556" y="479719"/>
                  <a:pt x="3230591" y="489990"/>
                  <a:pt x="3247734" y="491186"/>
                </a:cubicBezTo>
                <a:cubicBezTo>
                  <a:pt x="3264877" y="492382"/>
                  <a:pt x="3251612" y="496143"/>
                  <a:pt x="3276172" y="495050"/>
                </a:cubicBezTo>
                <a:lnTo>
                  <a:pt x="3310856" y="500586"/>
                </a:lnTo>
                <a:cubicBezTo>
                  <a:pt x="3309045" y="496015"/>
                  <a:pt x="3314063" y="497362"/>
                  <a:pt x="3327824" y="498077"/>
                </a:cubicBezTo>
                <a:lnTo>
                  <a:pt x="3364782" y="494003"/>
                </a:lnTo>
                <a:lnTo>
                  <a:pt x="3390144" y="498112"/>
                </a:lnTo>
                <a:cubicBezTo>
                  <a:pt x="3393544" y="497973"/>
                  <a:pt x="3417720" y="493499"/>
                  <a:pt x="3417235" y="489988"/>
                </a:cubicBezTo>
                <a:cubicBezTo>
                  <a:pt x="3443685" y="504716"/>
                  <a:pt x="3446332" y="495464"/>
                  <a:pt x="3473455" y="491710"/>
                </a:cubicBezTo>
                <a:cubicBezTo>
                  <a:pt x="3496710" y="493093"/>
                  <a:pt x="3476665" y="493558"/>
                  <a:pt x="3532861" y="495298"/>
                </a:cubicBezTo>
                <a:cubicBezTo>
                  <a:pt x="3554737" y="511467"/>
                  <a:pt x="3539011" y="483579"/>
                  <a:pt x="3581951" y="506221"/>
                </a:cubicBezTo>
                <a:cubicBezTo>
                  <a:pt x="3584053" y="504456"/>
                  <a:pt x="3610563" y="506075"/>
                  <a:pt x="3624438" y="507850"/>
                </a:cubicBezTo>
                <a:cubicBezTo>
                  <a:pt x="3638313" y="509625"/>
                  <a:pt x="3650849" y="507462"/>
                  <a:pt x="3665204" y="516874"/>
                </a:cubicBezTo>
                <a:cubicBezTo>
                  <a:pt x="3675692" y="519769"/>
                  <a:pt x="3656949" y="515532"/>
                  <a:pt x="3689747" y="520459"/>
                </a:cubicBezTo>
                <a:cubicBezTo>
                  <a:pt x="3722545" y="525386"/>
                  <a:pt x="3829449" y="542068"/>
                  <a:pt x="3861993" y="546434"/>
                </a:cubicBezTo>
                <a:cubicBezTo>
                  <a:pt x="3894537" y="550800"/>
                  <a:pt x="3871648" y="553364"/>
                  <a:pt x="3885009" y="553797"/>
                </a:cubicBezTo>
                <a:cubicBezTo>
                  <a:pt x="3898370" y="554230"/>
                  <a:pt x="3927139" y="547164"/>
                  <a:pt x="3942159" y="549034"/>
                </a:cubicBezTo>
                <a:cubicBezTo>
                  <a:pt x="3961015" y="550940"/>
                  <a:pt x="3963811" y="558241"/>
                  <a:pt x="3975129" y="557872"/>
                </a:cubicBezTo>
                <a:cubicBezTo>
                  <a:pt x="3985593" y="547655"/>
                  <a:pt x="3996704" y="547768"/>
                  <a:pt x="4014830" y="553964"/>
                </a:cubicBezTo>
                <a:cubicBezTo>
                  <a:pt x="4048643" y="556748"/>
                  <a:pt x="4048670" y="546238"/>
                  <a:pt x="4081323" y="547753"/>
                </a:cubicBezTo>
                <a:cubicBezTo>
                  <a:pt x="4095652" y="547174"/>
                  <a:pt x="4103318" y="550468"/>
                  <a:pt x="4127224" y="547194"/>
                </a:cubicBezTo>
                <a:cubicBezTo>
                  <a:pt x="4144245" y="547892"/>
                  <a:pt x="4178444" y="549648"/>
                  <a:pt x="4201489" y="539366"/>
                </a:cubicBezTo>
                <a:cubicBezTo>
                  <a:pt x="4226484" y="538057"/>
                  <a:pt x="4208332" y="537593"/>
                  <a:pt x="4235612" y="540183"/>
                </a:cubicBezTo>
                <a:cubicBezTo>
                  <a:pt x="4268938" y="540701"/>
                  <a:pt x="4282810" y="534470"/>
                  <a:pt x="4302068" y="535952"/>
                </a:cubicBezTo>
                <a:cubicBezTo>
                  <a:pt x="4314608" y="531697"/>
                  <a:pt x="4300406" y="536768"/>
                  <a:pt x="4348604" y="531427"/>
                </a:cubicBezTo>
                <a:cubicBezTo>
                  <a:pt x="4367706" y="540886"/>
                  <a:pt x="4384046" y="527950"/>
                  <a:pt x="4400391" y="529988"/>
                </a:cubicBezTo>
                <a:cubicBezTo>
                  <a:pt x="4426313" y="528954"/>
                  <a:pt x="4490025" y="529067"/>
                  <a:pt x="4513659" y="527603"/>
                </a:cubicBezTo>
                <a:cubicBezTo>
                  <a:pt x="4537293" y="526139"/>
                  <a:pt x="4512137" y="523958"/>
                  <a:pt x="4542198" y="521206"/>
                </a:cubicBezTo>
                <a:cubicBezTo>
                  <a:pt x="4597566" y="533455"/>
                  <a:pt x="4628464" y="511410"/>
                  <a:pt x="4684502" y="508712"/>
                </a:cubicBezTo>
                <a:cubicBezTo>
                  <a:pt x="4718519" y="491640"/>
                  <a:pt x="4742626" y="509374"/>
                  <a:pt x="4779821" y="496309"/>
                </a:cubicBezTo>
                <a:cubicBezTo>
                  <a:pt x="4804992" y="492314"/>
                  <a:pt x="4808648" y="496131"/>
                  <a:pt x="4822825" y="494266"/>
                </a:cubicBezTo>
                <a:cubicBezTo>
                  <a:pt x="4837002" y="492401"/>
                  <a:pt x="4852992" y="487905"/>
                  <a:pt x="4864884" y="485118"/>
                </a:cubicBezTo>
                <a:cubicBezTo>
                  <a:pt x="4871249" y="488756"/>
                  <a:pt x="4920720" y="482346"/>
                  <a:pt x="4919578" y="477542"/>
                </a:cubicBezTo>
                <a:cubicBezTo>
                  <a:pt x="4926928" y="479188"/>
                  <a:pt x="4947247" y="485560"/>
                  <a:pt x="4949541" y="477954"/>
                </a:cubicBezTo>
                <a:cubicBezTo>
                  <a:pt x="4987069" y="477873"/>
                  <a:pt x="5008152" y="476806"/>
                  <a:pt x="5040980" y="486944"/>
                </a:cubicBezTo>
                <a:cubicBezTo>
                  <a:pt x="5064311" y="490721"/>
                  <a:pt x="5048016" y="488694"/>
                  <a:pt x="5062537" y="491091"/>
                </a:cubicBezTo>
                <a:cubicBezTo>
                  <a:pt x="5077058" y="493488"/>
                  <a:pt x="5101248" y="489194"/>
                  <a:pt x="5124930" y="488624"/>
                </a:cubicBezTo>
                <a:cubicBezTo>
                  <a:pt x="5148941" y="488756"/>
                  <a:pt x="5176916" y="492838"/>
                  <a:pt x="5194697" y="494266"/>
                </a:cubicBezTo>
                <a:cubicBezTo>
                  <a:pt x="5212478" y="495694"/>
                  <a:pt x="5216720" y="495351"/>
                  <a:pt x="5231615" y="497193"/>
                </a:cubicBezTo>
                <a:cubicBezTo>
                  <a:pt x="5256471" y="493743"/>
                  <a:pt x="5277358" y="495561"/>
                  <a:pt x="5295973" y="502936"/>
                </a:cubicBezTo>
                <a:cubicBezTo>
                  <a:pt x="5310458" y="504829"/>
                  <a:pt x="5303034" y="509138"/>
                  <a:pt x="5313760" y="510935"/>
                </a:cubicBezTo>
                <a:cubicBezTo>
                  <a:pt x="5324486" y="512732"/>
                  <a:pt x="5331325" y="504608"/>
                  <a:pt x="5360330" y="506574"/>
                </a:cubicBezTo>
                <a:cubicBezTo>
                  <a:pt x="5370649" y="506971"/>
                  <a:pt x="5370304" y="514592"/>
                  <a:pt x="5392341" y="515697"/>
                </a:cubicBezTo>
                <a:cubicBezTo>
                  <a:pt x="5414378" y="516802"/>
                  <a:pt x="5502983" y="521559"/>
                  <a:pt x="5535415" y="522731"/>
                </a:cubicBezTo>
                <a:cubicBezTo>
                  <a:pt x="5567847" y="523903"/>
                  <a:pt x="5554717" y="520685"/>
                  <a:pt x="5570264" y="520350"/>
                </a:cubicBezTo>
                <a:cubicBezTo>
                  <a:pt x="5585811" y="520015"/>
                  <a:pt x="5604204" y="511612"/>
                  <a:pt x="5628698" y="520719"/>
                </a:cubicBezTo>
                <a:cubicBezTo>
                  <a:pt x="5647020" y="515874"/>
                  <a:pt x="5647491" y="526993"/>
                  <a:pt x="5667807" y="529861"/>
                </a:cubicBezTo>
                <a:cubicBezTo>
                  <a:pt x="5679016" y="533919"/>
                  <a:pt x="5693046" y="532742"/>
                  <a:pt x="5702300" y="535541"/>
                </a:cubicBezTo>
                <a:cubicBezTo>
                  <a:pt x="5711554" y="538340"/>
                  <a:pt x="5718870" y="538844"/>
                  <a:pt x="5725716" y="541891"/>
                </a:cubicBezTo>
                <a:cubicBezTo>
                  <a:pt x="5732562" y="544938"/>
                  <a:pt x="5734643" y="551045"/>
                  <a:pt x="5743374" y="553823"/>
                </a:cubicBezTo>
                <a:cubicBezTo>
                  <a:pt x="5752105" y="556601"/>
                  <a:pt x="5765759" y="561491"/>
                  <a:pt x="5775722" y="563322"/>
                </a:cubicBezTo>
                <a:cubicBezTo>
                  <a:pt x="5785685" y="565153"/>
                  <a:pt x="5784173" y="562319"/>
                  <a:pt x="5803154" y="564811"/>
                </a:cubicBezTo>
                <a:cubicBezTo>
                  <a:pt x="5834093" y="570132"/>
                  <a:pt x="5861956" y="573987"/>
                  <a:pt x="5896753" y="573511"/>
                </a:cubicBezTo>
                <a:cubicBezTo>
                  <a:pt x="5903276" y="583218"/>
                  <a:pt x="5913663" y="578812"/>
                  <a:pt x="5927554" y="573675"/>
                </a:cubicBezTo>
                <a:cubicBezTo>
                  <a:pt x="5953522" y="580755"/>
                  <a:pt x="5997380" y="586240"/>
                  <a:pt x="6041802" y="602069"/>
                </a:cubicBezTo>
                <a:cubicBezTo>
                  <a:pt x="6060710" y="611771"/>
                  <a:pt x="6064884" y="613437"/>
                  <a:pt x="6078434" y="616108"/>
                </a:cubicBezTo>
                <a:lnTo>
                  <a:pt x="6096000" y="619448"/>
                </a:lnTo>
                <a:lnTo>
                  <a:pt x="6096000" y="5455552"/>
                </a:lnTo>
                <a:lnTo>
                  <a:pt x="6069997" y="5451207"/>
                </a:lnTo>
                <a:cubicBezTo>
                  <a:pt x="6053823" y="5455294"/>
                  <a:pt x="6044686" y="5455132"/>
                  <a:pt x="6037984" y="5444964"/>
                </a:cubicBezTo>
                <a:cubicBezTo>
                  <a:pt x="5998377" y="5442843"/>
                  <a:pt x="5957550" y="5417208"/>
                  <a:pt x="5932185" y="5429303"/>
                </a:cubicBezTo>
                <a:cubicBezTo>
                  <a:pt x="5933795" y="5407890"/>
                  <a:pt x="5919598" y="5415926"/>
                  <a:pt x="5891978" y="5410773"/>
                </a:cubicBezTo>
                <a:cubicBezTo>
                  <a:pt x="5872223" y="5404775"/>
                  <a:pt x="5829555" y="5392164"/>
                  <a:pt x="5813654" y="5386399"/>
                </a:cubicBezTo>
                <a:cubicBezTo>
                  <a:pt x="5797753" y="5380634"/>
                  <a:pt x="5785570" y="5384842"/>
                  <a:pt x="5769613" y="5379294"/>
                </a:cubicBezTo>
                <a:cubicBezTo>
                  <a:pt x="5776777" y="5360980"/>
                  <a:pt x="5681621" y="5373475"/>
                  <a:pt x="5717914" y="5360029"/>
                </a:cubicBezTo>
                <a:cubicBezTo>
                  <a:pt x="5690732" y="5349118"/>
                  <a:pt x="5700727" y="5354575"/>
                  <a:pt x="5686355" y="5359511"/>
                </a:cubicBezTo>
                <a:cubicBezTo>
                  <a:pt x="5652173" y="5354756"/>
                  <a:pt x="5649150" y="5353330"/>
                  <a:pt x="5609707" y="5357833"/>
                </a:cubicBezTo>
                <a:cubicBezTo>
                  <a:pt x="5592195" y="5357127"/>
                  <a:pt x="5585993" y="5354659"/>
                  <a:pt x="5570413" y="5353209"/>
                </a:cubicBezTo>
                <a:cubicBezTo>
                  <a:pt x="5554833" y="5351759"/>
                  <a:pt x="5546238" y="5352814"/>
                  <a:pt x="5516227" y="5349136"/>
                </a:cubicBezTo>
                <a:cubicBezTo>
                  <a:pt x="5492490" y="5344525"/>
                  <a:pt x="5475257" y="5345814"/>
                  <a:pt x="5456088" y="5343158"/>
                </a:cubicBezTo>
                <a:cubicBezTo>
                  <a:pt x="5436918" y="5340503"/>
                  <a:pt x="5425237" y="5336331"/>
                  <a:pt x="5401214" y="5333202"/>
                </a:cubicBezTo>
                <a:cubicBezTo>
                  <a:pt x="5380590" y="5324458"/>
                  <a:pt x="5302803" y="5345416"/>
                  <a:pt x="5287223" y="5319212"/>
                </a:cubicBezTo>
                <a:cubicBezTo>
                  <a:pt x="5230819" y="5324494"/>
                  <a:pt x="5214860" y="5313910"/>
                  <a:pt x="5168498" y="5309267"/>
                </a:cubicBezTo>
                <a:cubicBezTo>
                  <a:pt x="5123665" y="5304413"/>
                  <a:pt x="5118021" y="5307363"/>
                  <a:pt x="5071189" y="5294765"/>
                </a:cubicBezTo>
                <a:cubicBezTo>
                  <a:pt x="5034607" y="5282205"/>
                  <a:pt x="5014978" y="5278240"/>
                  <a:pt x="4972297" y="5275521"/>
                </a:cubicBezTo>
                <a:cubicBezTo>
                  <a:pt x="4969126" y="5282935"/>
                  <a:pt x="4918210" y="5268072"/>
                  <a:pt x="4909975" y="5265882"/>
                </a:cubicBezTo>
                <a:cubicBezTo>
                  <a:pt x="4910918" y="5270758"/>
                  <a:pt x="4884027" y="5272900"/>
                  <a:pt x="4877057" y="5268795"/>
                </a:cubicBezTo>
                <a:cubicBezTo>
                  <a:pt x="4815399" y="5271659"/>
                  <a:pt x="4796579" y="5290311"/>
                  <a:pt x="4750368" y="5280515"/>
                </a:cubicBezTo>
                <a:cubicBezTo>
                  <a:pt x="4714297" y="5280446"/>
                  <a:pt x="4716019" y="5289985"/>
                  <a:pt x="4664197" y="5289876"/>
                </a:cubicBezTo>
                <a:cubicBezTo>
                  <a:pt x="4642396" y="5294034"/>
                  <a:pt x="4648926" y="5285802"/>
                  <a:pt x="4621801" y="5286109"/>
                </a:cubicBezTo>
                <a:cubicBezTo>
                  <a:pt x="4587181" y="5303707"/>
                  <a:pt x="4550367" y="5292240"/>
                  <a:pt x="4501450" y="5291718"/>
                </a:cubicBezTo>
                <a:cubicBezTo>
                  <a:pt x="4441618" y="5290413"/>
                  <a:pt x="4391602" y="5297669"/>
                  <a:pt x="4339538" y="5289896"/>
                </a:cubicBezTo>
                <a:cubicBezTo>
                  <a:pt x="4320399" y="5296143"/>
                  <a:pt x="4294824" y="5304547"/>
                  <a:pt x="4273798" y="5293687"/>
                </a:cubicBezTo>
                <a:cubicBezTo>
                  <a:pt x="4218595" y="5295417"/>
                  <a:pt x="4225039" y="5300366"/>
                  <a:pt x="4204001" y="5294046"/>
                </a:cubicBezTo>
                <a:cubicBezTo>
                  <a:pt x="4162118" y="5296469"/>
                  <a:pt x="4168874" y="5290927"/>
                  <a:pt x="4131013" y="5287923"/>
                </a:cubicBezTo>
                <a:cubicBezTo>
                  <a:pt x="4100184" y="5283304"/>
                  <a:pt x="4115521" y="5283729"/>
                  <a:pt x="4087000" y="5283169"/>
                </a:cubicBezTo>
                <a:cubicBezTo>
                  <a:pt x="4060034" y="5291706"/>
                  <a:pt x="4041568" y="5281154"/>
                  <a:pt x="4034328" y="5278941"/>
                </a:cubicBezTo>
                <a:cubicBezTo>
                  <a:pt x="4008845" y="5280382"/>
                  <a:pt x="3971113" y="5268624"/>
                  <a:pt x="3975385" y="5283804"/>
                </a:cubicBezTo>
                <a:cubicBezTo>
                  <a:pt x="3939593" y="5263231"/>
                  <a:pt x="3940927" y="5284115"/>
                  <a:pt x="3902682" y="5278816"/>
                </a:cubicBezTo>
                <a:cubicBezTo>
                  <a:pt x="3882526" y="5271283"/>
                  <a:pt x="3856417" y="5267233"/>
                  <a:pt x="3843763" y="5276642"/>
                </a:cubicBezTo>
                <a:cubicBezTo>
                  <a:pt x="3766863" y="5264696"/>
                  <a:pt x="3813381" y="5261088"/>
                  <a:pt x="3734981" y="5248544"/>
                </a:cubicBezTo>
                <a:cubicBezTo>
                  <a:pt x="3694311" y="5242227"/>
                  <a:pt x="3633976" y="5239795"/>
                  <a:pt x="3602355" y="5230777"/>
                </a:cubicBezTo>
                <a:cubicBezTo>
                  <a:pt x="3570735" y="5221759"/>
                  <a:pt x="3562983" y="5225833"/>
                  <a:pt x="3538517" y="5219315"/>
                </a:cubicBezTo>
                <a:cubicBezTo>
                  <a:pt x="3514052" y="5212798"/>
                  <a:pt x="3482747" y="5212305"/>
                  <a:pt x="3463058" y="5208965"/>
                </a:cubicBezTo>
                <a:cubicBezTo>
                  <a:pt x="3443369" y="5205624"/>
                  <a:pt x="3422900" y="5197673"/>
                  <a:pt x="3420380" y="5199276"/>
                </a:cubicBezTo>
                <a:cubicBezTo>
                  <a:pt x="3380714" y="5190779"/>
                  <a:pt x="3368868" y="5201274"/>
                  <a:pt x="3345184" y="5183516"/>
                </a:cubicBezTo>
                <a:cubicBezTo>
                  <a:pt x="3324916" y="5181274"/>
                  <a:pt x="3320333" y="5179327"/>
                  <a:pt x="3298771" y="5178904"/>
                </a:cubicBezTo>
                <a:cubicBezTo>
                  <a:pt x="3277209" y="5178481"/>
                  <a:pt x="3245843" y="5181014"/>
                  <a:pt x="3215809" y="5180977"/>
                </a:cubicBezTo>
                <a:cubicBezTo>
                  <a:pt x="3184688" y="5182696"/>
                  <a:pt x="3183910" y="5199151"/>
                  <a:pt x="3154917" y="5182487"/>
                </a:cubicBezTo>
                <a:cubicBezTo>
                  <a:pt x="3155210" y="5186026"/>
                  <a:pt x="3140142" y="5187176"/>
                  <a:pt x="3136265" y="5187060"/>
                </a:cubicBezTo>
                <a:lnTo>
                  <a:pt x="3105563" y="5188768"/>
                </a:lnTo>
                <a:lnTo>
                  <a:pt x="3102974" y="5183180"/>
                </a:lnTo>
                <a:cubicBezTo>
                  <a:pt x="3091506" y="5180875"/>
                  <a:pt x="3071814" y="5186387"/>
                  <a:pt x="3060354" y="5187376"/>
                </a:cubicBezTo>
                <a:lnTo>
                  <a:pt x="3034213" y="5189113"/>
                </a:lnTo>
                <a:lnTo>
                  <a:pt x="3024272" y="5188328"/>
                </a:lnTo>
                <a:lnTo>
                  <a:pt x="3020033" y="5188388"/>
                </a:lnTo>
                <a:lnTo>
                  <a:pt x="3009083" y="5184215"/>
                </a:lnTo>
                <a:cubicBezTo>
                  <a:pt x="2998901" y="5183170"/>
                  <a:pt x="2991286" y="5176456"/>
                  <a:pt x="2985198" y="5175435"/>
                </a:cubicBezTo>
                <a:cubicBezTo>
                  <a:pt x="2979110" y="5174414"/>
                  <a:pt x="2977314" y="5182166"/>
                  <a:pt x="2972552" y="5178092"/>
                </a:cubicBezTo>
                <a:cubicBezTo>
                  <a:pt x="2978585" y="5175121"/>
                  <a:pt x="2969122" y="5172700"/>
                  <a:pt x="2964948" y="5170542"/>
                </a:cubicBezTo>
                <a:lnTo>
                  <a:pt x="2927081" y="5167883"/>
                </a:lnTo>
                <a:cubicBezTo>
                  <a:pt x="2881315" y="5170765"/>
                  <a:pt x="2897505" y="5157632"/>
                  <a:pt x="2883507" y="5165948"/>
                </a:cubicBezTo>
                <a:cubicBezTo>
                  <a:pt x="2848802" y="5172562"/>
                  <a:pt x="2841183" y="5172540"/>
                  <a:pt x="2828808" y="5171024"/>
                </a:cubicBezTo>
                <a:cubicBezTo>
                  <a:pt x="2789723" y="5176358"/>
                  <a:pt x="2783598" y="5178552"/>
                  <a:pt x="2733350" y="5182954"/>
                </a:cubicBezTo>
                <a:cubicBezTo>
                  <a:pt x="2705294" y="5195484"/>
                  <a:pt x="2697276" y="5196299"/>
                  <a:pt x="2676026" y="5201528"/>
                </a:cubicBezTo>
                <a:cubicBezTo>
                  <a:pt x="2649850" y="5209688"/>
                  <a:pt x="2656777" y="5215631"/>
                  <a:pt x="2624966" y="5219503"/>
                </a:cubicBezTo>
                <a:cubicBezTo>
                  <a:pt x="2608822" y="5223802"/>
                  <a:pt x="2596717" y="5233960"/>
                  <a:pt x="2586657" y="5237693"/>
                </a:cubicBezTo>
                <a:cubicBezTo>
                  <a:pt x="2576598" y="5241426"/>
                  <a:pt x="2572560" y="5240215"/>
                  <a:pt x="2555604" y="5242950"/>
                </a:cubicBezTo>
                <a:cubicBezTo>
                  <a:pt x="2544327" y="5242024"/>
                  <a:pt x="2507818" y="5241999"/>
                  <a:pt x="2501014" y="5243732"/>
                </a:cubicBezTo>
                <a:cubicBezTo>
                  <a:pt x="2481627" y="5253849"/>
                  <a:pt x="2464234" y="5242512"/>
                  <a:pt x="2430333" y="5242347"/>
                </a:cubicBezTo>
                <a:lnTo>
                  <a:pt x="2390297" y="5243718"/>
                </a:lnTo>
                <a:cubicBezTo>
                  <a:pt x="2383025" y="5238323"/>
                  <a:pt x="2325738" y="5236407"/>
                  <a:pt x="2321676" y="5229096"/>
                </a:cubicBezTo>
                <a:cubicBezTo>
                  <a:pt x="2300682" y="5221752"/>
                  <a:pt x="2300605" y="5203239"/>
                  <a:pt x="2268081" y="5196194"/>
                </a:cubicBezTo>
                <a:cubicBezTo>
                  <a:pt x="2250549" y="5189151"/>
                  <a:pt x="2260291" y="5206888"/>
                  <a:pt x="2216485" y="5186836"/>
                </a:cubicBezTo>
                <a:cubicBezTo>
                  <a:pt x="2176812" y="5155811"/>
                  <a:pt x="2009284" y="5133290"/>
                  <a:pt x="2001494" y="5079343"/>
                </a:cubicBezTo>
                <a:cubicBezTo>
                  <a:pt x="1930452" y="5061834"/>
                  <a:pt x="1990088" y="5062662"/>
                  <a:pt x="1894629" y="5047832"/>
                </a:cubicBezTo>
                <a:cubicBezTo>
                  <a:pt x="1809963" y="5035276"/>
                  <a:pt x="1557661" y="5013588"/>
                  <a:pt x="1500237" y="4994679"/>
                </a:cubicBezTo>
                <a:cubicBezTo>
                  <a:pt x="1422590" y="4985100"/>
                  <a:pt x="1462550" y="4984560"/>
                  <a:pt x="1428745" y="4990358"/>
                </a:cubicBezTo>
                <a:cubicBezTo>
                  <a:pt x="1371818" y="4998904"/>
                  <a:pt x="1368586" y="4981591"/>
                  <a:pt x="1331117" y="4982813"/>
                </a:cubicBezTo>
                <a:cubicBezTo>
                  <a:pt x="1275392" y="4969813"/>
                  <a:pt x="1167811" y="4963517"/>
                  <a:pt x="1094400" y="4949677"/>
                </a:cubicBezTo>
                <a:cubicBezTo>
                  <a:pt x="1032555" y="4940283"/>
                  <a:pt x="1020613" y="4926459"/>
                  <a:pt x="960420" y="4921601"/>
                </a:cubicBezTo>
                <a:cubicBezTo>
                  <a:pt x="926461" y="4913284"/>
                  <a:pt x="907935" y="4932317"/>
                  <a:pt x="890651" y="4899776"/>
                </a:cubicBezTo>
                <a:cubicBezTo>
                  <a:pt x="868932" y="4886871"/>
                  <a:pt x="828943" y="4886321"/>
                  <a:pt x="792786" y="4879490"/>
                </a:cubicBezTo>
                <a:cubicBezTo>
                  <a:pt x="774601" y="4877972"/>
                  <a:pt x="755410" y="4883422"/>
                  <a:pt x="715957" y="4873155"/>
                </a:cubicBezTo>
                <a:cubicBezTo>
                  <a:pt x="685950" y="4865367"/>
                  <a:pt x="651097" y="4849744"/>
                  <a:pt x="647625" y="4870967"/>
                </a:cubicBezTo>
                <a:cubicBezTo>
                  <a:pt x="617175" y="4843306"/>
                  <a:pt x="628363" y="4862320"/>
                  <a:pt x="588833" y="4861867"/>
                </a:cubicBezTo>
                <a:cubicBezTo>
                  <a:pt x="485840" y="4832827"/>
                  <a:pt x="444489" y="4851587"/>
                  <a:pt x="366769" y="4836563"/>
                </a:cubicBezTo>
                <a:cubicBezTo>
                  <a:pt x="347086" y="4818158"/>
                  <a:pt x="343282" y="4863016"/>
                  <a:pt x="293285" y="4819988"/>
                </a:cubicBezTo>
                <a:cubicBezTo>
                  <a:pt x="289569" y="4822136"/>
                  <a:pt x="267030" y="4799681"/>
                  <a:pt x="251789" y="4793960"/>
                </a:cubicBezTo>
                <a:cubicBezTo>
                  <a:pt x="236548" y="4788239"/>
                  <a:pt x="215411" y="4786648"/>
                  <a:pt x="201835" y="4785664"/>
                </a:cubicBezTo>
                <a:cubicBezTo>
                  <a:pt x="188258" y="4784679"/>
                  <a:pt x="186209" y="4788050"/>
                  <a:pt x="170329" y="4788050"/>
                </a:cubicBezTo>
                <a:cubicBezTo>
                  <a:pt x="154448" y="4788050"/>
                  <a:pt x="132774" y="4775085"/>
                  <a:pt x="103478" y="4797957"/>
                </a:cubicBezTo>
                <a:cubicBezTo>
                  <a:pt x="89551" y="4796239"/>
                  <a:pt x="97852" y="4783571"/>
                  <a:pt x="86767" y="4777747"/>
                </a:cubicBezTo>
                <a:cubicBezTo>
                  <a:pt x="81225" y="4774835"/>
                  <a:pt x="72809" y="4772046"/>
                  <a:pt x="63762" y="4769537"/>
                </a:cubicBezTo>
                <a:lnTo>
                  <a:pt x="37001" y="4763022"/>
                </a:lnTo>
                <a:lnTo>
                  <a:pt x="37482" y="4761597"/>
                </a:lnTo>
                <a:cubicBezTo>
                  <a:pt x="35277" y="4760236"/>
                  <a:pt x="31697" y="4759001"/>
                  <a:pt x="30394" y="4758901"/>
                </a:cubicBezTo>
                <a:cubicBezTo>
                  <a:pt x="29091" y="4758801"/>
                  <a:pt x="30066" y="4759837"/>
                  <a:pt x="36971" y="4763015"/>
                </a:cubicBezTo>
                <a:lnTo>
                  <a:pt x="37001" y="4763022"/>
                </a:lnTo>
                <a:lnTo>
                  <a:pt x="36315" y="4765055"/>
                </a:lnTo>
                <a:cubicBezTo>
                  <a:pt x="32115" y="4765663"/>
                  <a:pt x="22886" y="4765389"/>
                  <a:pt x="4975" y="4763227"/>
                </a:cubicBezTo>
                <a:lnTo>
                  <a:pt x="0" y="476242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906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0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3375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7967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rgbClr val="539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72EE4F-4D49-4BE3-B436-770935250477}"/>
              </a:ext>
            </a:extLst>
          </p:cNvPr>
          <p:cNvSpPr txBox="1"/>
          <p:nvPr/>
        </p:nvSpPr>
        <p:spPr>
          <a:xfrm>
            <a:off x="6789743" y="2442411"/>
            <a:ext cx="4996329" cy="2024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pic>
        <p:nvPicPr>
          <p:cNvPr id="1028" name="Picture 4" descr="▷ Tipos de aprendizaje en la Inteligencia Artificial - EDS Robotics">
            <a:extLst>
              <a:ext uri="{FF2B5EF4-FFF2-40B4-BE49-F238E27FC236}">
                <a16:creationId xmlns:a16="http://schemas.microsoft.com/office/drawing/2014/main" id="{1F962A3A-3EBF-4FA6-A1C5-3C9960CAF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b="10913"/>
          <a:stretch/>
        </p:blipFill>
        <p:spPr bwMode="auto">
          <a:xfrm>
            <a:off x="979868" y="10"/>
            <a:ext cx="6069184" cy="283977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magen que contiene Forma&#10;&#10;Descripción generada automáticamente">
            <a:extLst>
              <a:ext uri="{FF2B5EF4-FFF2-40B4-BE49-F238E27FC236}">
                <a16:creationId xmlns:a16="http://schemas.microsoft.com/office/drawing/2014/main" id="{2A8C26FA-52F3-485F-8B56-B4EB1668E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53" r="2" b="13905"/>
          <a:stretch/>
        </p:blipFill>
        <p:spPr>
          <a:xfrm>
            <a:off x="3" y="3124786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392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A70C3-2AD5-42D6-AC00-5977FEA4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UCARAMANGA | Universidad Industrial de Santander - UIS | Page 21 |  Skyscraper City Forum">
            <a:extLst>
              <a:ext uri="{FF2B5EF4-FFF2-40B4-BE49-F238E27FC236}">
                <a16:creationId xmlns:a16="http://schemas.microsoft.com/office/drawing/2014/main" id="{219A375C-7EFD-4EBC-898B-F3A480EEE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20" r="-6" b="-6"/>
          <a:stretch/>
        </p:blipFill>
        <p:spPr bwMode="auto">
          <a:xfrm>
            <a:off x="3890886" y="983228"/>
            <a:ext cx="8301112" cy="5874772"/>
          </a:xfrm>
          <a:custGeom>
            <a:avLst/>
            <a:gdLst/>
            <a:ahLst/>
            <a:cxnLst/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 descr="Imagen que contiene Forma&#10;&#10;Descripción generada automáticamente">
            <a:extLst>
              <a:ext uri="{FF2B5EF4-FFF2-40B4-BE49-F238E27FC236}">
                <a16:creationId xmlns:a16="http://schemas.microsoft.com/office/drawing/2014/main" id="{976554EE-B73E-46E6-98E7-E80BBD9EA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381" y="3136400"/>
            <a:ext cx="4614203" cy="461420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E0427F2-73FB-48D8-B570-18C64CEA6498}"/>
              </a:ext>
            </a:extLst>
          </p:cNvPr>
          <p:cNvSpPr txBox="1"/>
          <p:nvPr/>
        </p:nvSpPr>
        <p:spPr>
          <a:xfrm>
            <a:off x="833878" y="4337423"/>
            <a:ext cx="287572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dirty="0">
                <a:solidFill>
                  <a:srgbClr val="14014B"/>
                </a:solidFill>
              </a:rPr>
              <a:t>DESCRIPCIÓN DEL PROBLEMA</a:t>
            </a:r>
          </a:p>
          <a:p>
            <a:pPr algn="just"/>
            <a:r>
              <a:rPr lang="es-CO" sz="1800" dirty="0">
                <a:solidFill>
                  <a:srgbClr val="14014B"/>
                </a:solidFill>
              </a:rPr>
              <a:t>Qué es la neumonía y la </a:t>
            </a:r>
            <a:r>
              <a:rPr lang="es-CO" dirty="0">
                <a:solidFill>
                  <a:srgbClr val="14014B"/>
                </a:solidFill>
              </a:rPr>
              <a:t>i</a:t>
            </a:r>
            <a:r>
              <a:rPr lang="es-CO" sz="1800" dirty="0">
                <a:solidFill>
                  <a:srgbClr val="14014B"/>
                </a:solidFill>
              </a:rPr>
              <a:t>mportancia de su tratamiento en etapas tempranas</a:t>
            </a:r>
          </a:p>
        </p:txBody>
      </p:sp>
      <p:pic>
        <p:nvPicPr>
          <p:cNvPr id="2052" name="Picture 4" descr="Neumonía Causas, síntomas y tratamiento">
            <a:extLst>
              <a:ext uri="{FF2B5EF4-FFF2-40B4-BE49-F238E27FC236}">
                <a16:creationId xmlns:a16="http://schemas.microsoft.com/office/drawing/2014/main" id="{C0BA86E3-1B8D-4628-A9DE-77CBAE8C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80" y="908423"/>
            <a:ext cx="4224957" cy="28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8E4F32A-E58B-4A20-B117-140A5D7530FB}"/>
              </a:ext>
            </a:extLst>
          </p:cNvPr>
          <p:cNvSpPr/>
          <p:nvPr/>
        </p:nvSpPr>
        <p:spPr>
          <a:xfrm rot="1820265">
            <a:off x="4815905" y="765560"/>
            <a:ext cx="1019234" cy="3939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307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792D103-86CF-461F-907C-5F86AC552ED4}"/>
              </a:ext>
            </a:extLst>
          </p:cNvPr>
          <p:cNvSpPr txBox="1"/>
          <p:nvPr/>
        </p:nvSpPr>
        <p:spPr>
          <a:xfrm>
            <a:off x="1070113" y="679292"/>
            <a:ext cx="3955772" cy="2711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14014B"/>
                </a:solidFill>
                <a:latin typeface="+mj-lt"/>
                <a:ea typeface="+mj-ea"/>
                <a:cs typeface="+mj-cs"/>
              </a:rPr>
              <a:t>OBJETIVO DEL PROYECTO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0" dirty="0">
                <a:solidFill>
                  <a:srgbClr val="14014B"/>
                </a:solidFill>
                <a:effectLst/>
                <a:latin typeface="+mj-lt"/>
                <a:ea typeface="+mj-ea"/>
                <a:cs typeface="+mj-cs"/>
              </a:rPr>
              <a:t>DETECCIÓN DE NEUMONÍA </a:t>
            </a:r>
            <a:r>
              <a:rPr lang="en-US" sz="2000" dirty="0">
                <a:solidFill>
                  <a:srgbClr val="14014B"/>
                </a:solidFill>
                <a:latin typeface="+mj-lt"/>
                <a:ea typeface="+mj-ea"/>
                <a:cs typeface="+mj-cs"/>
              </a:rPr>
              <a:t>EN IMÁGENES DE RADIOGRAFÍA DE TÓRAX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rgbClr val="14014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spectos radiológicos de la neumonía COVID-19: evolución y complicaciones  torácicas | Radiología">
            <a:extLst>
              <a:ext uri="{FF2B5EF4-FFF2-40B4-BE49-F238E27FC236}">
                <a16:creationId xmlns:a16="http://schemas.microsoft.com/office/drawing/2014/main" id="{BB333C7A-E0F2-42FF-9261-571FBE9A4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4093" b="1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D71DFA9-9AB8-43A3-8683-35FD8B4C7864}"/>
              </a:ext>
            </a:extLst>
          </p:cNvPr>
          <p:cNvSpPr txBox="1"/>
          <p:nvPr/>
        </p:nvSpPr>
        <p:spPr>
          <a:xfrm>
            <a:off x="1070113" y="3390617"/>
            <a:ext cx="41863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800" dirty="0">
                <a:solidFill>
                  <a:srgbClr val="14014B"/>
                </a:solidFill>
                <a:effectLst/>
                <a:latin typeface="+mj-lt"/>
                <a:ea typeface="Calibri" panose="020F0502020204030204" pitchFamily="34" charset="0"/>
              </a:rPr>
              <a:t>El presente trabajo tiene como objetivo general diseñar un modelo predictivo para la detección temprana de la neumonía utilizando </a:t>
            </a:r>
            <a:r>
              <a:rPr lang="es-CO" dirty="0">
                <a:solidFill>
                  <a:srgbClr val="14014B"/>
                </a:solidFill>
                <a:latin typeface="+mj-lt"/>
                <a:ea typeface="Calibri" panose="020F0502020204030204" pitchFamily="34" charset="0"/>
              </a:rPr>
              <a:t>D</a:t>
            </a:r>
            <a:r>
              <a:rPr lang="es-CO" sz="1800" dirty="0">
                <a:solidFill>
                  <a:srgbClr val="14014B"/>
                </a:solidFill>
                <a:effectLst/>
                <a:latin typeface="+mj-lt"/>
                <a:ea typeface="Calibri" panose="020F0502020204030204" pitchFamily="34" charset="0"/>
              </a:rPr>
              <a:t>eep </a:t>
            </a:r>
            <a:r>
              <a:rPr lang="es-CO" sz="1800" dirty="0" err="1">
                <a:solidFill>
                  <a:srgbClr val="14014B"/>
                </a:solidFill>
                <a:effectLst/>
                <a:latin typeface="+mj-lt"/>
                <a:ea typeface="Calibri" panose="020F0502020204030204" pitchFamily="34" charset="0"/>
              </a:rPr>
              <a:t>Learning</a:t>
            </a:r>
            <a:r>
              <a:rPr lang="es-CO" sz="1800" dirty="0">
                <a:solidFill>
                  <a:srgbClr val="14014B"/>
                </a:solidFill>
                <a:effectLst/>
                <a:latin typeface="+mj-lt"/>
                <a:ea typeface="Calibri" panose="020F0502020204030204" pitchFamily="34" charset="0"/>
              </a:rPr>
              <a:t> como una herramienta para brindar apoyo al sector salud. Para el planteamiento del problema, se buscó entender el déficit en el que se encuentra el sector salud y la gran ayuda de las redes neuronales en la actualidad.</a:t>
            </a:r>
            <a:endParaRPr lang="es-CO" sz="2000" dirty="0">
              <a:solidFill>
                <a:srgbClr val="14014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790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C0749D4-5D79-415F-A4FE-C04AA9FA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C1EE2C-97A4-4801-8BC8-9D18F259B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2B7988-4B4B-4B62-BFF7-DD33AB00BB4D}"/>
              </a:ext>
            </a:extLst>
          </p:cNvPr>
          <p:cNvSpPr txBox="1"/>
          <p:nvPr/>
        </p:nvSpPr>
        <p:spPr>
          <a:xfrm>
            <a:off x="1766615" y="3939579"/>
            <a:ext cx="6716578" cy="992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14014B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F53DE3-2FAC-4EF5-A483-C7411EB79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6"/>
          <a:stretch/>
        </p:blipFill>
        <p:spPr bwMode="auto">
          <a:xfrm>
            <a:off x="13777" y="0"/>
            <a:ext cx="5569698" cy="4365258"/>
          </a:xfrm>
          <a:custGeom>
            <a:avLst/>
            <a:gdLst/>
            <a:ahLst/>
            <a:cxnLst/>
            <a:rect l="l" t="t" r="r" b="b"/>
            <a:pathLst>
              <a:path w="6096000" h="4777742">
                <a:moveTo>
                  <a:pt x="0" y="0"/>
                </a:moveTo>
                <a:lnTo>
                  <a:pt x="6096000" y="0"/>
                </a:lnTo>
                <a:lnTo>
                  <a:pt x="6096000" y="4777742"/>
                </a:lnTo>
                <a:lnTo>
                  <a:pt x="6067110" y="4773054"/>
                </a:lnTo>
                <a:cubicBezTo>
                  <a:pt x="6055069" y="4772257"/>
                  <a:pt x="6042963" y="4771677"/>
                  <a:pt x="6032848" y="4768862"/>
                </a:cubicBezTo>
                <a:cubicBezTo>
                  <a:pt x="6012619" y="4763231"/>
                  <a:pt x="5991471" y="4755713"/>
                  <a:pt x="5975856" y="4751678"/>
                </a:cubicBezTo>
                <a:cubicBezTo>
                  <a:pt x="5946385" y="4744300"/>
                  <a:pt x="5938143" y="4740617"/>
                  <a:pt x="5920410" y="4737737"/>
                </a:cubicBezTo>
                <a:cubicBezTo>
                  <a:pt x="5902677" y="4734858"/>
                  <a:pt x="5883840" y="4734501"/>
                  <a:pt x="5869459" y="4734403"/>
                </a:cubicBezTo>
                <a:cubicBezTo>
                  <a:pt x="5855079" y="4734305"/>
                  <a:pt x="5852140" y="4739700"/>
                  <a:pt x="5834127" y="4737148"/>
                </a:cubicBezTo>
                <a:cubicBezTo>
                  <a:pt x="5804874" y="4729435"/>
                  <a:pt x="5807796" y="4730400"/>
                  <a:pt x="5771966" y="4726150"/>
                </a:cubicBezTo>
                <a:lnTo>
                  <a:pt x="5680977" y="4726617"/>
                </a:lnTo>
                <a:lnTo>
                  <a:pt x="5650557" y="4723904"/>
                </a:lnTo>
                <a:cubicBezTo>
                  <a:pt x="5639802" y="4725929"/>
                  <a:pt x="5629047" y="4714121"/>
                  <a:pt x="5618294" y="4716145"/>
                </a:cubicBezTo>
                <a:lnTo>
                  <a:pt x="5567600" y="4712292"/>
                </a:lnTo>
                <a:cubicBezTo>
                  <a:pt x="5545229" y="4692374"/>
                  <a:pt x="5541151" y="4712551"/>
                  <a:pt x="5525295" y="4707303"/>
                </a:cubicBezTo>
                <a:cubicBezTo>
                  <a:pt x="5498062" y="4696523"/>
                  <a:pt x="5492452" y="4697563"/>
                  <a:pt x="5464966" y="4687718"/>
                </a:cubicBezTo>
                <a:cubicBezTo>
                  <a:pt x="5451160" y="4689453"/>
                  <a:pt x="5436112" y="4684365"/>
                  <a:pt x="5422637" y="4687843"/>
                </a:cubicBezTo>
                <a:lnTo>
                  <a:pt x="5385596" y="4686184"/>
                </a:lnTo>
                <a:lnTo>
                  <a:pt x="5347417" y="4690023"/>
                </a:lnTo>
                <a:lnTo>
                  <a:pt x="5307450" y="4701204"/>
                </a:lnTo>
                <a:cubicBezTo>
                  <a:pt x="5291923" y="4701949"/>
                  <a:pt x="5275426" y="4700974"/>
                  <a:pt x="5257509" y="4697243"/>
                </a:cubicBezTo>
                <a:cubicBezTo>
                  <a:pt x="5243483" y="4695263"/>
                  <a:pt x="5222121" y="4694006"/>
                  <a:pt x="5205681" y="4681108"/>
                </a:cubicBezTo>
                <a:cubicBezTo>
                  <a:pt x="5189241" y="4668210"/>
                  <a:pt x="5066582" y="4656956"/>
                  <a:pt x="5066665" y="4656732"/>
                </a:cubicBezTo>
                <a:cubicBezTo>
                  <a:pt x="5036013" y="4653433"/>
                  <a:pt x="5037516" y="4666066"/>
                  <a:pt x="5021767" y="4667463"/>
                </a:cubicBezTo>
                <a:cubicBezTo>
                  <a:pt x="5006018" y="4668859"/>
                  <a:pt x="4997883" y="4663456"/>
                  <a:pt x="4972175" y="4665113"/>
                </a:cubicBezTo>
                <a:cubicBezTo>
                  <a:pt x="4946467" y="4666771"/>
                  <a:pt x="4895264" y="4676890"/>
                  <a:pt x="4867522" y="4677409"/>
                </a:cubicBezTo>
                <a:cubicBezTo>
                  <a:pt x="4847198" y="4677652"/>
                  <a:pt x="4846533" y="4665718"/>
                  <a:pt x="4824459" y="4661311"/>
                </a:cubicBezTo>
                <a:cubicBezTo>
                  <a:pt x="4802946" y="4676275"/>
                  <a:pt x="4746723" y="4640980"/>
                  <a:pt x="4748119" y="4662282"/>
                </a:cubicBezTo>
                <a:cubicBezTo>
                  <a:pt x="4696376" y="4649495"/>
                  <a:pt x="4704934" y="4651568"/>
                  <a:pt x="4681435" y="4656529"/>
                </a:cubicBezTo>
                <a:lnTo>
                  <a:pt x="4655641" y="4662947"/>
                </a:lnTo>
                <a:lnTo>
                  <a:pt x="4568774" y="4659157"/>
                </a:lnTo>
                <a:lnTo>
                  <a:pt x="4561567" y="4664296"/>
                </a:lnTo>
                <a:lnTo>
                  <a:pt x="4544039" y="4665425"/>
                </a:lnTo>
                <a:lnTo>
                  <a:pt x="4537547" y="4666124"/>
                </a:lnTo>
                <a:lnTo>
                  <a:pt x="4533521" y="4663656"/>
                </a:lnTo>
                <a:cubicBezTo>
                  <a:pt x="4531131" y="4662547"/>
                  <a:pt x="4529356" y="4662473"/>
                  <a:pt x="4528079" y="4664277"/>
                </a:cubicBezTo>
                <a:cubicBezTo>
                  <a:pt x="4527877" y="4665254"/>
                  <a:pt x="4527677" y="4666231"/>
                  <a:pt x="4527476" y="4667208"/>
                </a:cubicBezTo>
                <a:lnTo>
                  <a:pt x="4493203" y="4670897"/>
                </a:lnTo>
                <a:lnTo>
                  <a:pt x="4246811" y="4676399"/>
                </a:lnTo>
                <a:cubicBezTo>
                  <a:pt x="4137387" y="4710859"/>
                  <a:pt x="4001444" y="4666072"/>
                  <a:pt x="3880688" y="4677902"/>
                </a:cubicBezTo>
                <a:cubicBezTo>
                  <a:pt x="3854349" y="4668373"/>
                  <a:pt x="3867024" y="4694267"/>
                  <a:pt x="3804472" y="4706612"/>
                </a:cubicBezTo>
                <a:cubicBezTo>
                  <a:pt x="3769790" y="4699764"/>
                  <a:pt x="3709689" y="4672031"/>
                  <a:pt x="3671141" y="4669214"/>
                </a:cubicBezTo>
                <a:cubicBezTo>
                  <a:pt x="3634430" y="4661806"/>
                  <a:pt x="3632993" y="4657630"/>
                  <a:pt x="3609792" y="4651280"/>
                </a:cubicBezTo>
                <a:cubicBezTo>
                  <a:pt x="3586591" y="4644931"/>
                  <a:pt x="3596838" y="4646444"/>
                  <a:pt x="3550675" y="4644949"/>
                </a:cubicBezTo>
                <a:cubicBezTo>
                  <a:pt x="3513195" y="4640338"/>
                  <a:pt x="3398385" y="4630109"/>
                  <a:pt x="3362699" y="4629669"/>
                </a:cubicBezTo>
                <a:cubicBezTo>
                  <a:pt x="3327014" y="4629229"/>
                  <a:pt x="3350265" y="4628980"/>
                  <a:pt x="3317820" y="4628473"/>
                </a:cubicBezTo>
                <a:cubicBezTo>
                  <a:pt x="3291761" y="4635373"/>
                  <a:pt x="3220279" y="4625153"/>
                  <a:pt x="3202541" y="4611353"/>
                </a:cubicBezTo>
                <a:cubicBezTo>
                  <a:pt x="3176498" y="4608414"/>
                  <a:pt x="3173034" y="4597692"/>
                  <a:pt x="3165095" y="4593183"/>
                </a:cubicBezTo>
                <a:cubicBezTo>
                  <a:pt x="3157156" y="4588674"/>
                  <a:pt x="3151440" y="4597640"/>
                  <a:pt x="3142614" y="4593521"/>
                </a:cubicBezTo>
                <a:cubicBezTo>
                  <a:pt x="3133788" y="4589402"/>
                  <a:pt x="3119786" y="4585666"/>
                  <a:pt x="3108607" y="4586122"/>
                </a:cubicBezTo>
                <a:cubicBezTo>
                  <a:pt x="3097429" y="4586579"/>
                  <a:pt x="3083057" y="4584832"/>
                  <a:pt x="3060172" y="4583967"/>
                </a:cubicBezTo>
                <a:cubicBezTo>
                  <a:pt x="3037288" y="4583102"/>
                  <a:pt x="3008898" y="4580847"/>
                  <a:pt x="2971297" y="4580934"/>
                </a:cubicBezTo>
                <a:cubicBezTo>
                  <a:pt x="2936460" y="4577753"/>
                  <a:pt x="2952539" y="4581456"/>
                  <a:pt x="2872577" y="4576652"/>
                </a:cubicBezTo>
                <a:cubicBezTo>
                  <a:pt x="2845447" y="4572221"/>
                  <a:pt x="2833971" y="4557733"/>
                  <a:pt x="2814205" y="4559580"/>
                </a:cubicBezTo>
                <a:cubicBezTo>
                  <a:pt x="2790909" y="4543112"/>
                  <a:pt x="2768526" y="4546849"/>
                  <a:pt x="2754311" y="4545459"/>
                </a:cubicBezTo>
                <a:cubicBezTo>
                  <a:pt x="2740096" y="4544070"/>
                  <a:pt x="2737019" y="4543662"/>
                  <a:pt x="2723224" y="4546010"/>
                </a:cubicBezTo>
                <a:cubicBezTo>
                  <a:pt x="2709430" y="4548359"/>
                  <a:pt x="2687410" y="4554101"/>
                  <a:pt x="2672793" y="4554314"/>
                </a:cubicBezTo>
                <a:cubicBezTo>
                  <a:pt x="2658176" y="4554527"/>
                  <a:pt x="2649574" y="4546685"/>
                  <a:pt x="2635521" y="4547286"/>
                </a:cubicBezTo>
                <a:cubicBezTo>
                  <a:pt x="2621467" y="4547887"/>
                  <a:pt x="2621767" y="4560245"/>
                  <a:pt x="2588471" y="4557919"/>
                </a:cubicBezTo>
                <a:lnTo>
                  <a:pt x="2439275" y="4540387"/>
                </a:lnTo>
                <a:cubicBezTo>
                  <a:pt x="2417784" y="4540194"/>
                  <a:pt x="2396292" y="4546221"/>
                  <a:pt x="2374801" y="4546028"/>
                </a:cubicBezTo>
                <a:cubicBezTo>
                  <a:pt x="2331700" y="4546603"/>
                  <a:pt x="2372806" y="4559122"/>
                  <a:pt x="2318618" y="4550990"/>
                </a:cubicBezTo>
                <a:cubicBezTo>
                  <a:pt x="2264430" y="4533528"/>
                  <a:pt x="2150787" y="4518120"/>
                  <a:pt x="2084135" y="4520400"/>
                </a:cubicBezTo>
                <a:lnTo>
                  <a:pt x="2010848" y="4500404"/>
                </a:lnTo>
                <a:lnTo>
                  <a:pt x="1962215" y="4501400"/>
                </a:lnTo>
                <a:lnTo>
                  <a:pt x="1926990" y="4495570"/>
                </a:lnTo>
                <a:cubicBezTo>
                  <a:pt x="1909127" y="4479452"/>
                  <a:pt x="1902510" y="4484082"/>
                  <a:pt x="1884649" y="4474880"/>
                </a:cubicBezTo>
                <a:cubicBezTo>
                  <a:pt x="1864462" y="4463930"/>
                  <a:pt x="1869383" y="4485922"/>
                  <a:pt x="1816219" y="4470938"/>
                </a:cubicBezTo>
                <a:cubicBezTo>
                  <a:pt x="1786214" y="4478916"/>
                  <a:pt x="1794086" y="4458547"/>
                  <a:pt x="1768335" y="4471096"/>
                </a:cubicBezTo>
                <a:cubicBezTo>
                  <a:pt x="1756010" y="4466078"/>
                  <a:pt x="1737157" y="4463295"/>
                  <a:pt x="1725889" y="4456707"/>
                </a:cubicBezTo>
                <a:lnTo>
                  <a:pt x="1704987" y="4453275"/>
                </a:lnTo>
                <a:lnTo>
                  <a:pt x="1678857" y="4447221"/>
                </a:lnTo>
                <a:lnTo>
                  <a:pt x="1674568" y="4435925"/>
                </a:lnTo>
                <a:lnTo>
                  <a:pt x="1634075" y="4429269"/>
                </a:lnTo>
                <a:cubicBezTo>
                  <a:pt x="1619699" y="4424763"/>
                  <a:pt x="1607040" y="4412316"/>
                  <a:pt x="1588492" y="4411465"/>
                </a:cubicBezTo>
                <a:cubicBezTo>
                  <a:pt x="1548666" y="4404488"/>
                  <a:pt x="1441540" y="4396830"/>
                  <a:pt x="1402240" y="4391911"/>
                </a:cubicBezTo>
                <a:cubicBezTo>
                  <a:pt x="1362940" y="4386992"/>
                  <a:pt x="1383536" y="4385271"/>
                  <a:pt x="1352691" y="4381952"/>
                </a:cubicBezTo>
                <a:cubicBezTo>
                  <a:pt x="1322602" y="4385447"/>
                  <a:pt x="1230331" y="4373936"/>
                  <a:pt x="1213419" y="4358161"/>
                </a:cubicBezTo>
                <a:cubicBezTo>
                  <a:pt x="1194291" y="4352958"/>
                  <a:pt x="1171642" y="4355246"/>
                  <a:pt x="1163347" y="4339486"/>
                </a:cubicBezTo>
                <a:cubicBezTo>
                  <a:pt x="1149374" y="4320060"/>
                  <a:pt x="1081104" y="4339702"/>
                  <a:pt x="1091517" y="4319884"/>
                </a:cubicBezTo>
                <a:cubicBezTo>
                  <a:pt x="1067291" y="4326517"/>
                  <a:pt x="1046078" y="4319455"/>
                  <a:pt x="1025956" y="4309010"/>
                </a:cubicBezTo>
                <a:lnTo>
                  <a:pt x="1004286" y="4296626"/>
                </a:lnTo>
                <a:lnTo>
                  <a:pt x="983819" y="4298478"/>
                </a:lnTo>
                <a:cubicBezTo>
                  <a:pt x="974051" y="4282658"/>
                  <a:pt x="953984" y="4293628"/>
                  <a:pt x="939204" y="4282411"/>
                </a:cubicBezTo>
                <a:lnTo>
                  <a:pt x="915836" y="4272323"/>
                </a:lnTo>
                <a:lnTo>
                  <a:pt x="899731" y="4266965"/>
                </a:lnTo>
                <a:lnTo>
                  <a:pt x="893886" y="4264715"/>
                </a:lnTo>
                <a:lnTo>
                  <a:pt x="889021" y="4266066"/>
                </a:lnTo>
                <a:cubicBezTo>
                  <a:pt x="886286" y="4266531"/>
                  <a:pt x="884573" y="4266166"/>
                  <a:pt x="884135" y="4264147"/>
                </a:cubicBezTo>
                <a:lnTo>
                  <a:pt x="884818" y="4261224"/>
                </a:lnTo>
                <a:lnTo>
                  <a:pt x="820228" y="4266638"/>
                </a:lnTo>
                <a:lnTo>
                  <a:pt x="788402" y="4263209"/>
                </a:lnTo>
                <a:cubicBezTo>
                  <a:pt x="756573" y="4279518"/>
                  <a:pt x="718864" y="4245871"/>
                  <a:pt x="687574" y="4276905"/>
                </a:cubicBezTo>
                <a:lnTo>
                  <a:pt x="556383" y="4277125"/>
                </a:lnTo>
                <a:lnTo>
                  <a:pt x="497122" y="4273689"/>
                </a:lnTo>
                <a:cubicBezTo>
                  <a:pt x="484020" y="4279519"/>
                  <a:pt x="445941" y="4269992"/>
                  <a:pt x="454008" y="4273811"/>
                </a:cubicBezTo>
                <a:lnTo>
                  <a:pt x="394229" y="4278215"/>
                </a:lnTo>
                <a:lnTo>
                  <a:pt x="386356" y="4282251"/>
                </a:lnTo>
                <a:lnTo>
                  <a:pt x="383576" y="4284364"/>
                </a:lnTo>
                <a:lnTo>
                  <a:pt x="370039" y="4285533"/>
                </a:lnTo>
                <a:cubicBezTo>
                  <a:pt x="361618" y="4289428"/>
                  <a:pt x="359083" y="4297501"/>
                  <a:pt x="350141" y="4300911"/>
                </a:cubicBezTo>
                <a:cubicBezTo>
                  <a:pt x="345670" y="4302616"/>
                  <a:pt x="339596" y="4303155"/>
                  <a:pt x="330385" y="4301424"/>
                </a:cubicBezTo>
                <a:cubicBezTo>
                  <a:pt x="329804" y="4289693"/>
                  <a:pt x="314374" y="4293109"/>
                  <a:pt x="297835" y="4297065"/>
                </a:cubicBezTo>
                <a:lnTo>
                  <a:pt x="282816" y="4299894"/>
                </a:lnTo>
                <a:lnTo>
                  <a:pt x="281368" y="4300653"/>
                </a:lnTo>
                <a:lnTo>
                  <a:pt x="280684" y="4300295"/>
                </a:lnTo>
                <a:lnTo>
                  <a:pt x="273908" y="4301571"/>
                </a:lnTo>
                <a:cubicBezTo>
                  <a:pt x="266799" y="4301990"/>
                  <a:pt x="261129" y="4300718"/>
                  <a:pt x="258614" y="4295926"/>
                </a:cubicBezTo>
                <a:cubicBezTo>
                  <a:pt x="242516" y="4327823"/>
                  <a:pt x="214979" y="4309338"/>
                  <a:pt x="182068" y="4323284"/>
                </a:cubicBezTo>
                <a:cubicBezTo>
                  <a:pt x="157942" y="4332898"/>
                  <a:pt x="153812" y="4326151"/>
                  <a:pt x="128666" y="4331122"/>
                </a:cubicBezTo>
                <a:cubicBezTo>
                  <a:pt x="77925" y="4373333"/>
                  <a:pt x="87445" y="4341355"/>
                  <a:pt x="21563" y="4371972"/>
                </a:cubicBezTo>
                <a:lnTo>
                  <a:pt x="0" y="4383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Forma&#10;&#10;Descripción generada automáticamente">
            <a:extLst>
              <a:ext uri="{FF2B5EF4-FFF2-40B4-BE49-F238E27FC236}">
                <a16:creationId xmlns:a16="http://schemas.microsoft.com/office/drawing/2014/main" id="{EC18B85A-BBCC-4823-94DF-4D9A51F8B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8" b="6478"/>
          <a:stretch/>
        </p:blipFill>
        <p:spPr>
          <a:xfrm>
            <a:off x="206469" y="4768705"/>
            <a:ext cx="2908728" cy="2603137"/>
          </a:xfrm>
          <a:custGeom>
            <a:avLst/>
            <a:gdLst/>
            <a:ahLst/>
            <a:cxnLst/>
            <a:rect l="l" t="t" r="r" b="b"/>
            <a:pathLst>
              <a:path w="6096000" h="5455552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57775" y="469980"/>
                  <a:pt x="3063039" y="478620"/>
                  <a:pt x="3083171" y="475230"/>
                </a:cubicBezTo>
                <a:cubicBezTo>
                  <a:pt x="3117108" y="477415"/>
                  <a:pt x="3095622" y="493457"/>
                  <a:pt x="3134778" y="480540"/>
                </a:cubicBezTo>
                <a:cubicBezTo>
                  <a:pt x="3124076" y="494276"/>
                  <a:pt x="3153178" y="476814"/>
                  <a:pt x="3173314" y="487873"/>
                </a:cubicBezTo>
                <a:cubicBezTo>
                  <a:pt x="3201556" y="479719"/>
                  <a:pt x="3230591" y="489990"/>
                  <a:pt x="3247734" y="491186"/>
                </a:cubicBezTo>
                <a:cubicBezTo>
                  <a:pt x="3264877" y="492382"/>
                  <a:pt x="3251612" y="496143"/>
                  <a:pt x="3276172" y="495050"/>
                </a:cubicBezTo>
                <a:lnTo>
                  <a:pt x="3310856" y="500586"/>
                </a:lnTo>
                <a:cubicBezTo>
                  <a:pt x="3309045" y="496015"/>
                  <a:pt x="3314063" y="497362"/>
                  <a:pt x="3327824" y="498077"/>
                </a:cubicBezTo>
                <a:lnTo>
                  <a:pt x="3364782" y="494003"/>
                </a:lnTo>
                <a:lnTo>
                  <a:pt x="3390144" y="498112"/>
                </a:lnTo>
                <a:cubicBezTo>
                  <a:pt x="3393544" y="497973"/>
                  <a:pt x="3417720" y="493499"/>
                  <a:pt x="3417235" y="489988"/>
                </a:cubicBezTo>
                <a:cubicBezTo>
                  <a:pt x="3443685" y="504716"/>
                  <a:pt x="3446332" y="495464"/>
                  <a:pt x="3473455" y="491710"/>
                </a:cubicBezTo>
                <a:cubicBezTo>
                  <a:pt x="3496710" y="493093"/>
                  <a:pt x="3476665" y="493558"/>
                  <a:pt x="3532861" y="495298"/>
                </a:cubicBezTo>
                <a:cubicBezTo>
                  <a:pt x="3554737" y="511467"/>
                  <a:pt x="3539011" y="483579"/>
                  <a:pt x="3581951" y="506221"/>
                </a:cubicBezTo>
                <a:cubicBezTo>
                  <a:pt x="3584053" y="504456"/>
                  <a:pt x="3610563" y="506075"/>
                  <a:pt x="3624438" y="507850"/>
                </a:cubicBezTo>
                <a:cubicBezTo>
                  <a:pt x="3638313" y="509625"/>
                  <a:pt x="3650849" y="507462"/>
                  <a:pt x="3665204" y="516874"/>
                </a:cubicBezTo>
                <a:cubicBezTo>
                  <a:pt x="3675692" y="519769"/>
                  <a:pt x="3656949" y="515532"/>
                  <a:pt x="3689747" y="520459"/>
                </a:cubicBezTo>
                <a:cubicBezTo>
                  <a:pt x="3722545" y="525386"/>
                  <a:pt x="3829449" y="542068"/>
                  <a:pt x="3861993" y="546434"/>
                </a:cubicBezTo>
                <a:cubicBezTo>
                  <a:pt x="3894537" y="550800"/>
                  <a:pt x="3871648" y="553364"/>
                  <a:pt x="3885009" y="553797"/>
                </a:cubicBezTo>
                <a:cubicBezTo>
                  <a:pt x="3898370" y="554230"/>
                  <a:pt x="3927139" y="547164"/>
                  <a:pt x="3942159" y="549034"/>
                </a:cubicBezTo>
                <a:cubicBezTo>
                  <a:pt x="3961015" y="550940"/>
                  <a:pt x="3963811" y="558241"/>
                  <a:pt x="3975129" y="557872"/>
                </a:cubicBezTo>
                <a:cubicBezTo>
                  <a:pt x="3985593" y="547655"/>
                  <a:pt x="3996704" y="547768"/>
                  <a:pt x="4014830" y="553964"/>
                </a:cubicBezTo>
                <a:cubicBezTo>
                  <a:pt x="4048643" y="556748"/>
                  <a:pt x="4048670" y="546238"/>
                  <a:pt x="4081323" y="547753"/>
                </a:cubicBezTo>
                <a:cubicBezTo>
                  <a:pt x="4095652" y="547174"/>
                  <a:pt x="4103318" y="550468"/>
                  <a:pt x="4127224" y="547194"/>
                </a:cubicBezTo>
                <a:cubicBezTo>
                  <a:pt x="4144245" y="547892"/>
                  <a:pt x="4178444" y="549648"/>
                  <a:pt x="4201489" y="539366"/>
                </a:cubicBezTo>
                <a:cubicBezTo>
                  <a:pt x="4226484" y="538057"/>
                  <a:pt x="4208332" y="537593"/>
                  <a:pt x="4235612" y="540183"/>
                </a:cubicBezTo>
                <a:cubicBezTo>
                  <a:pt x="4268938" y="540701"/>
                  <a:pt x="4282810" y="534470"/>
                  <a:pt x="4302068" y="535952"/>
                </a:cubicBezTo>
                <a:cubicBezTo>
                  <a:pt x="4314608" y="531697"/>
                  <a:pt x="4300406" y="536768"/>
                  <a:pt x="4348604" y="531427"/>
                </a:cubicBezTo>
                <a:cubicBezTo>
                  <a:pt x="4367706" y="540886"/>
                  <a:pt x="4384046" y="527950"/>
                  <a:pt x="4400391" y="529988"/>
                </a:cubicBezTo>
                <a:cubicBezTo>
                  <a:pt x="4426313" y="528954"/>
                  <a:pt x="4490025" y="529067"/>
                  <a:pt x="4513659" y="527603"/>
                </a:cubicBezTo>
                <a:cubicBezTo>
                  <a:pt x="4537293" y="526139"/>
                  <a:pt x="4512137" y="523958"/>
                  <a:pt x="4542198" y="521206"/>
                </a:cubicBezTo>
                <a:cubicBezTo>
                  <a:pt x="4597566" y="533455"/>
                  <a:pt x="4628464" y="511410"/>
                  <a:pt x="4684502" y="508712"/>
                </a:cubicBezTo>
                <a:cubicBezTo>
                  <a:pt x="4718519" y="491640"/>
                  <a:pt x="4742626" y="509374"/>
                  <a:pt x="4779821" y="496309"/>
                </a:cubicBezTo>
                <a:cubicBezTo>
                  <a:pt x="4804992" y="492314"/>
                  <a:pt x="4808648" y="496131"/>
                  <a:pt x="4822825" y="494266"/>
                </a:cubicBezTo>
                <a:cubicBezTo>
                  <a:pt x="4837002" y="492401"/>
                  <a:pt x="4852992" y="487905"/>
                  <a:pt x="4864884" y="485118"/>
                </a:cubicBezTo>
                <a:cubicBezTo>
                  <a:pt x="4871249" y="488756"/>
                  <a:pt x="4920720" y="482346"/>
                  <a:pt x="4919578" y="477542"/>
                </a:cubicBezTo>
                <a:cubicBezTo>
                  <a:pt x="4926928" y="479188"/>
                  <a:pt x="4947247" y="485560"/>
                  <a:pt x="4949541" y="477954"/>
                </a:cubicBezTo>
                <a:cubicBezTo>
                  <a:pt x="4987069" y="477873"/>
                  <a:pt x="5008152" y="476806"/>
                  <a:pt x="5040980" y="486944"/>
                </a:cubicBezTo>
                <a:cubicBezTo>
                  <a:pt x="5064311" y="490721"/>
                  <a:pt x="5048016" y="488694"/>
                  <a:pt x="5062537" y="491091"/>
                </a:cubicBezTo>
                <a:cubicBezTo>
                  <a:pt x="5077058" y="493488"/>
                  <a:pt x="5101248" y="489194"/>
                  <a:pt x="5124930" y="488624"/>
                </a:cubicBezTo>
                <a:cubicBezTo>
                  <a:pt x="5148941" y="488756"/>
                  <a:pt x="5176916" y="492838"/>
                  <a:pt x="5194697" y="494266"/>
                </a:cubicBezTo>
                <a:cubicBezTo>
                  <a:pt x="5212478" y="495694"/>
                  <a:pt x="5216720" y="495351"/>
                  <a:pt x="5231615" y="497193"/>
                </a:cubicBezTo>
                <a:cubicBezTo>
                  <a:pt x="5256471" y="493743"/>
                  <a:pt x="5277358" y="495561"/>
                  <a:pt x="5295973" y="502936"/>
                </a:cubicBezTo>
                <a:cubicBezTo>
                  <a:pt x="5310458" y="504829"/>
                  <a:pt x="5303034" y="509138"/>
                  <a:pt x="5313760" y="510935"/>
                </a:cubicBezTo>
                <a:cubicBezTo>
                  <a:pt x="5324486" y="512732"/>
                  <a:pt x="5331325" y="504608"/>
                  <a:pt x="5360330" y="506574"/>
                </a:cubicBezTo>
                <a:cubicBezTo>
                  <a:pt x="5370649" y="506971"/>
                  <a:pt x="5370304" y="514592"/>
                  <a:pt x="5392341" y="515697"/>
                </a:cubicBezTo>
                <a:cubicBezTo>
                  <a:pt x="5414378" y="516802"/>
                  <a:pt x="5502983" y="521559"/>
                  <a:pt x="5535415" y="522731"/>
                </a:cubicBezTo>
                <a:cubicBezTo>
                  <a:pt x="5567847" y="523903"/>
                  <a:pt x="5554717" y="520685"/>
                  <a:pt x="5570264" y="520350"/>
                </a:cubicBezTo>
                <a:cubicBezTo>
                  <a:pt x="5585811" y="520015"/>
                  <a:pt x="5604204" y="511612"/>
                  <a:pt x="5628698" y="520719"/>
                </a:cubicBezTo>
                <a:cubicBezTo>
                  <a:pt x="5647020" y="515874"/>
                  <a:pt x="5647491" y="526993"/>
                  <a:pt x="5667807" y="529861"/>
                </a:cubicBezTo>
                <a:cubicBezTo>
                  <a:pt x="5679016" y="533919"/>
                  <a:pt x="5693046" y="532742"/>
                  <a:pt x="5702300" y="535541"/>
                </a:cubicBezTo>
                <a:cubicBezTo>
                  <a:pt x="5711554" y="538340"/>
                  <a:pt x="5718870" y="538844"/>
                  <a:pt x="5725716" y="541891"/>
                </a:cubicBezTo>
                <a:cubicBezTo>
                  <a:pt x="5732562" y="544938"/>
                  <a:pt x="5734643" y="551045"/>
                  <a:pt x="5743374" y="553823"/>
                </a:cubicBezTo>
                <a:cubicBezTo>
                  <a:pt x="5752105" y="556601"/>
                  <a:pt x="5765759" y="561491"/>
                  <a:pt x="5775722" y="563322"/>
                </a:cubicBezTo>
                <a:cubicBezTo>
                  <a:pt x="5785685" y="565153"/>
                  <a:pt x="5784173" y="562319"/>
                  <a:pt x="5803154" y="564811"/>
                </a:cubicBezTo>
                <a:cubicBezTo>
                  <a:pt x="5834093" y="570132"/>
                  <a:pt x="5861956" y="573987"/>
                  <a:pt x="5896753" y="573511"/>
                </a:cubicBezTo>
                <a:cubicBezTo>
                  <a:pt x="5903276" y="583218"/>
                  <a:pt x="5913663" y="578812"/>
                  <a:pt x="5927554" y="573675"/>
                </a:cubicBezTo>
                <a:cubicBezTo>
                  <a:pt x="5953522" y="580755"/>
                  <a:pt x="5997380" y="586240"/>
                  <a:pt x="6041802" y="602069"/>
                </a:cubicBezTo>
                <a:cubicBezTo>
                  <a:pt x="6060710" y="611771"/>
                  <a:pt x="6064884" y="613437"/>
                  <a:pt x="6078434" y="616108"/>
                </a:cubicBezTo>
                <a:lnTo>
                  <a:pt x="6096000" y="619448"/>
                </a:lnTo>
                <a:lnTo>
                  <a:pt x="6096000" y="5455552"/>
                </a:lnTo>
                <a:lnTo>
                  <a:pt x="6069997" y="5451207"/>
                </a:lnTo>
                <a:cubicBezTo>
                  <a:pt x="6053823" y="5455294"/>
                  <a:pt x="6044686" y="5455132"/>
                  <a:pt x="6037984" y="5444964"/>
                </a:cubicBezTo>
                <a:cubicBezTo>
                  <a:pt x="5998377" y="5442843"/>
                  <a:pt x="5957550" y="5417208"/>
                  <a:pt x="5932185" y="5429303"/>
                </a:cubicBezTo>
                <a:cubicBezTo>
                  <a:pt x="5933795" y="5407890"/>
                  <a:pt x="5919598" y="5415926"/>
                  <a:pt x="5891978" y="5410773"/>
                </a:cubicBezTo>
                <a:cubicBezTo>
                  <a:pt x="5872223" y="5404775"/>
                  <a:pt x="5829555" y="5392164"/>
                  <a:pt x="5813654" y="5386399"/>
                </a:cubicBezTo>
                <a:cubicBezTo>
                  <a:pt x="5797753" y="5380634"/>
                  <a:pt x="5785570" y="5384842"/>
                  <a:pt x="5769613" y="5379294"/>
                </a:cubicBezTo>
                <a:cubicBezTo>
                  <a:pt x="5776777" y="5360980"/>
                  <a:pt x="5681621" y="5373475"/>
                  <a:pt x="5717914" y="5360029"/>
                </a:cubicBezTo>
                <a:cubicBezTo>
                  <a:pt x="5690732" y="5349118"/>
                  <a:pt x="5700727" y="5354575"/>
                  <a:pt x="5686355" y="5359511"/>
                </a:cubicBezTo>
                <a:cubicBezTo>
                  <a:pt x="5652173" y="5354756"/>
                  <a:pt x="5649150" y="5353330"/>
                  <a:pt x="5609707" y="5357833"/>
                </a:cubicBezTo>
                <a:cubicBezTo>
                  <a:pt x="5592195" y="5357127"/>
                  <a:pt x="5585993" y="5354659"/>
                  <a:pt x="5570413" y="5353209"/>
                </a:cubicBezTo>
                <a:cubicBezTo>
                  <a:pt x="5554833" y="5351759"/>
                  <a:pt x="5546238" y="5352814"/>
                  <a:pt x="5516227" y="5349136"/>
                </a:cubicBezTo>
                <a:cubicBezTo>
                  <a:pt x="5492490" y="5344525"/>
                  <a:pt x="5475257" y="5345814"/>
                  <a:pt x="5456088" y="5343158"/>
                </a:cubicBezTo>
                <a:cubicBezTo>
                  <a:pt x="5436918" y="5340503"/>
                  <a:pt x="5425237" y="5336331"/>
                  <a:pt x="5401214" y="5333202"/>
                </a:cubicBezTo>
                <a:cubicBezTo>
                  <a:pt x="5380590" y="5324458"/>
                  <a:pt x="5302803" y="5345416"/>
                  <a:pt x="5287223" y="5319212"/>
                </a:cubicBezTo>
                <a:cubicBezTo>
                  <a:pt x="5230819" y="5324494"/>
                  <a:pt x="5214860" y="5313910"/>
                  <a:pt x="5168498" y="5309267"/>
                </a:cubicBezTo>
                <a:cubicBezTo>
                  <a:pt x="5123665" y="5304413"/>
                  <a:pt x="5118021" y="5307363"/>
                  <a:pt x="5071189" y="5294765"/>
                </a:cubicBezTo>
                <a:cubicBezTo>
                  <a:pt x="5034607" y="5282205"/>
                  <a:pt x="5014978" y="5278240"/>
                  <a:pt x="4972297" y="5275521"/>
                </a:cubicBezTo>
                <a:cubicBezTo>
                  <a:pt x="4969126" y="5282935"/>
                  <a:pt x="4918210" y="5268072"/>
                  <a:pt x="4909975" y="5265882"/>
                </a:cubicBezTo>
                <a:cubicBezTo>
                  <a:pt x="4910918" y="5270758"/>
                  <a:pt x="4884027" y="5272900"/>
                  <a:pt x="4877057" y="5268795"/>
                </a:cubicBezTo>
                <a:cubicBezTo>
                  <a:pt x="4815399" y="5271659"/>
                  <a:pt x="4796579" y="5290311"/>
                  <a:pt x="4750368" y="5280515"/>
                </a:cubicBezTo>
                <a:cubicBezTo>
                  <a:pt x="4714297" y="5280446"/>
                  <a:pt x="4716019" y="5289985"/>
                  <a:pt x="4664197" y="5289876"/>
                </a:cubicBezTo>
                <a:cubicBezTo>
                  <a:pt x="4642396" y="5294034"/>
                  <a:pt x="4648926" y="5285802"/>
                  <a:pt x="4621801" y="5286109"/>
                </a:cubicBezTo>
                <a:cubicBezTo>
                  <a:pt x="4587181" y="5303707"/>
                  <a:pt x="4550367" y="5292240"/>
                  <a:pt x="4501450" y="5291718"/>
                </a:cubicBezTo>
                <a:cubicBezTo>
                  <a:pt x="4441618" y="5290413"/>
                  <a:pt x="4391602" y="5297669"/>
                  <a:pt x="4339538" y="5289896"/>
                </a:cubicBezTo>
                <a:cubicBezTo>
                  <a:pt x="4320399" y="5296143"/>
                  <a:pt x="4294824" y="5304547"/>
                  <a:pt x="4273798" y="5293687"/>
                </a:cubicBezTo>
                <a:cubicBezTo>
                  <a:pt x="4218595" y="5295417"/>
                  <a:pt x="4225039" y="5300366"/>
                  <a:pt x="4204001" y="5294046"/>
                </a:cubicBezTo>
                <a:cubicBezTo>
                  <a:pt x="4162118" y="5296469"/>
                  <a:pt x="4168874" y="5290927"/>
                  <a:pt x="4131013" y="5287923"/>
                </a:cubicBezTo>
                <a:cubicBezTo>
                  <a:pt x="4100184" y="5283304"/>
                  <a:pt x="4115521" y="5283729"/>
                  <a:pt x="4087000" y="5283169"/>
                </a:cubicBezTo>
                <a:cubicBezTo>
                  <a:pt x="4060034" y="5291706"/>
                  <a:pt x="4041568" y="5281154"/>
                  <a:pt x="4034328" y="5278941"/>
                </a:cubicBezTo>
                <a:cubicBezTo>
                  <a:pt x="4008845" y="5280382"/>
                  <a:pt x="3971113" y="5268624"/>
                  <a:pt x="3975385" y="5283804"/>
                </a:cubicBezTo>
                <a:cubicBezTo>
                  <a:pt x="3939593" y="5263231"/>
                  <a:pt x="3940927" y="5284115"/>
                  <a:pt x="3902682" y="5278816"/>
                </a:cubicBezTo>
                <a:cubicBezTo>
                  <a:pt x="3882526" y="5271283"/>
                  <a:pt x="3856417" y="5267233"/>
                  <a:pt x="3843763" y="5276642"/>
                </a:cubicBezTo>
                <a:cubicBezTo>
                  <a:pt x="3766863" y="5264696"/>
                  <a:pt x="3813381" y="5261088"/>
                  <a:pt x="3734981" y="5248544"/>
                </a:cubicBezTo>
                <a:cubicBezTo>
                  <a:pt x="3694311" y="5242227"/>
                  <a:pt x="3633976" y="5239795"/>
                  <a:pt x="3602355" y="5230777"/>
                </a:cubicBezTo>
                <a:cubicBezTo>
                  <a:pt x="3570735" y="5221759"/>
                  <a:pt x="3562983" y="5225833"/>
                  <a:pt x="3538517" y="5219315"/>
                </a:cubicBezTo>
                <a:cubicBezTo>
                  <a:pt x="3514052" y="5212798"/>
                  <a:pt x="3482747" y="5212305"/>
                  <a:pt x="3463058" y="5208965"/>
                </a:cubicBezTo>
                <a:cubicBezTo>
                  <a:pt x="3443369" y="5205624"/>
                  <a:pt x="3422900" y="5197673"/>
                  <a:pt x="3420380" y="5199276"/>
                </a:cubicBezTo>
                <a:cubicBezTo>
                  <a:pt x="3380714" y="5190779"/>
                  <a:pt x="3368868" y="5201274"/>
                  <a:pt x="3345184" y="5183516"/>
                </a:cubicBezTo>
                <a:cubicBezTo>
                  <a:pt x="3324916" y="5181274"/>
                  <a:pt x="3320333" y="5179327"/>
                  <a:pt x="3298771" y="5178904"/>
                </a:cubicBezTo>
                <a:cubicBezTo>
                  <a:pt x="3277209" y="5178481"/>
                  <a:pt x="3245843" y="5181014"/>
                  <a:pt x="3215809" y="5180977"/>
                </a:cubicBezTo>
                <a:cubicBezTo>
                  <a:pt x="3184688" y="5182696"/>
                  <a:pt x="3183910" y="5199151"/>
                  <a:pt x="3154917" y="5182487"/>
                </a:cubicBezTo>
                <a:cubicBezTo>
                  <a:pt x="3155210" y="5186026"/>
                  <a:pt x="3140142" y="5187176"/>
                  <a:pt x="3136265" y="5187060"/>
                </a:cubicBezTo>
                <a:lnTo>
                  <a:pt x="3105563" y="5188768"/>
                </a:lnTo>
                <a:lnTo>
                  <a:pt x="3102974" y="5183180"/>
                </a:lnTo>
                <a:cubicBezTo>
                  <a:pt x="3091506" y="5180875"/>
                  <a:pt x="3071814" y="5186387"/>
                  <a:pt x="3060354" y="5187376"/>
                </a:cubicBezTo>
                <a:lnTo>
                  <a:pt x="3034213" y="5189113"/>
                </a:lnTo>
                <a:lnTo>
                  <a:pt x="3024272" y="5188328"/>
                </a:lnTo>
                <a:lnTo>
                  <a:pt x="3020033" y="5188388"/>
                </a:lnTo>
                <a:lnTo>
                  <a:pt x="3009083" y="5184215"/>
                </a:lnTo>
                <a:cubicBezTo>
                  <a:pt x="2998901" y="5183170"/>
                  <a:pt x="2991286" y="5176456"/>
                  <a:pt x="2985198" y="5175435"/>
                </a:cubicBezTo>
                <a:cubicBezTo>
                  <a:pt x="2979110" y="5174414"/>
                  <a:pt x="2977314" y="5182166"/>
                  <a:pt x="2972552" y="5178092"/>
                </a:cubicBezTo>
                <a:cubicBezTo>
                  <a:pt x="2978585" y="5175121"/>
                  <a:pt x="2969122" y="5172700"/>
                  <a:pt x="2964948" y="5170542"/>
                </a:cubicBezTo>
                <a:lnTo>
                  <a:pt x="2927081" y="5167883"/>
                </a:lnTo>
                <a:cubicBezTo>
                  <a:pt x="2881315" y="5170765"/>
                  <a:pt x="2897505" y="5157632"/>
                  <a:pt x="2883507" y="5165948"/>
                </a:cubicBezTo>
                <a:cubicBezTo>
                  <a:pt x="2848802" y="5172562"/>
                  <a:pt x="2841183" y="5172540"/>
                  <a:pt x="2828808" y="5171024"/>
                </a:cubicBezTo>
                <a:cubicBezTo>
                  <a:pt x="2789723" y="5176358"/>
                  <a:pt x="2783598" y="5178552"/>
                  <a:pt x="2733350" y="5182954"/>
                </a:cubicBezTo>
                <a:cubicBezTo>
                  <a:pt x="2705294" y="5195484"/>
                  <a:pt x="2697276" y="5196299"/>
                  <a:pt x="2676026" y="5201528"/>
                </a:cubicBezTo>
                <a:cubicBezTo>
                  <a:pt x="2649850" y="5209688"/>
                  <a:pt x="2656777" y="5215631"/>
                  <a:pt x="2624966" y="5219503"/>
                </a:cubicBezTo>
                <a:cubicBezTo>
                  <a:pt x="2608822" y="5223802"/>
                  <a:pt x="2596717" y="5233960"/>
                  <a:pt x="2586657" y="5237693"/>
                </a:cubicBezTo>
                <a:cubicBezTo>
                  <a:pt x="2576598" y="5241426"/>
                  <a:pt x="2572560" y="5240215"/>
                  <a:pt x="2555604" y="5242950"/>
                </a:cubicBezTo>
                <a:cubicBezTo>
                  <a:pt x="2544327" y="5242024"/>
                  <a:pt x="2507818" y="5241999"/>
                  <a:pt x="2501014" y="5243732"/>
                </a:cubicBezTo>
                <a:cubicBezTo>
                  <a:pt x="2481627" y="5253849"/>
                  <a:pt x="2464234" y="5242512"/>
                  <a:pt x="2430333" y="5242347"/>
                </a:cubicBezTo>
                <a:lnTo>
                  <a:pt x="2390297" y="5243718"/>
                </a:lnTo>
                <a:cubicBezTo>
                  <a:pt x="2383025" y="5238323"/>
                  <a:pt x="2325738" y="5236407"/>
                  <a:pt x="2321676" y="5229096"/>
                </a:cubicBezTo>
                <a:cubicBezTo>
                  <a:pt x="2300682" y="5221752"/>
                  <a:pt x="2300605" y="5203239"/>
                  <a:pt x="2268081" y="5196194"/>
                </a:cubicBezTo>
                <a:cubicBezTo>
                  <a:pt x="2250549" y="5189151"/>
                  <a:pt x="2260291" y="5206888"/>
                  <a:pt x="2216485" y="5186836"/>
                </a:cubicBezTo>
                <a:cubicBezTo>
                  <a:pt x="2176812" y="5155811"/>
                  <a:pt x="2009284" y="5133290"/>
                  <a:pt x="2001494" y="5079343"/>
                </a:cubicBezTo>
                <a:cubicBezTo>
                  <a:pt x="1930452" y="5061834"/>
                  <a:pt x="1990088" y="5062662"/>
                  <a:pt x="1894629" y="5047832"/>
                </a:cubicBezTo>
                <a:cubicBezTo>
                  <a:pt x="1809963" y="5035276"/>
                  <a:pt x="1557661" y="5013588"/>
                  <a:pt x="1500237" y="4994679"/>
                </a:cubicBezTo>
                <a:cubicBezTo>
                  <a:pt x="1422590" y="4985100"/>
                  <a:pt x="1462550" y="4984560"/>
                  <a:pt x="1428745" y="4990358"/>
                </a:cubicBezTo>
                <a:cubicBezTo>
                  <a:pt x="1371818" y="4998904"/>
                  <a:pt x="1368586" y="4981591"/>
                  <a:pt x="1331117" y="4982813"/>
                </a:cubicBezTo>
                <a:cubicBezTo>
                  <a:pt x="1275392" y="4969813"/>
                  <a:pt x="1167811" y="4963517"/>
                  <a:pt x="1094400" y="4949677"/>
                </a:cubicBezTo>
                <a:cubicBezTo>
                  <a:pt x="1032555" y="4940283"/>
                  <a:pt x="1020613" y="4926459"/>
                  <a:pt x="960420" y="4921601"/>
                </a:cubicBezTo>
                <a:cubicBezTo>
                  <a:pt x="926461" y="4913284"/>
                  <a:pt x="907935" y="4932317"/>
                  <a:pt x="890651" y="4899776"/>
                </a:cubicBezTo>
                <a:cubicBezTo>
                  <a:pt x="868932" y="4886871"/>
                  <a:pt x="828943" y="4886321"/>
                  <a:pt x="792786" y="4879490"/>
                </a:cubicBezTo>
                <a:cubicBezTo>
                  <a:pt x="774601" y="4877972"/>
                  <a:pt x="755410" y="4883422"/>
                  <a:pt x="715957" y="4873155"/>
                </a:cubicBezTo>
                <a:cubicBezTo>
                  <a:pt x="685950" y="4865367"/>
                  <a:pt x="651097" y="4849744"/>
                  <a:pt x="647625" y="4870967"/>
                </a:cubicBezTo>
                <a:cubicBezTo>
                  <a:pt x="617175" y="4843306"/>
                  <a:pt x="628363" y="4862320"/>
                  <a:pt x="588833" y="4861867"/>
                </a:cubicBezTo>
                <a:cubicBezTo>
                  <a:pt x="485840" y="4832827"/>
                  <a:pt x="444489" y="4851587"/>
                  <a:pt x="366769" y="4836563"/>
                </a:cubicBezTo>
                <a:cubicBezTo>
                  <a:pt x="347086" y="4818158"/>
                  <a:pt x="343282" y="4863016"/>
                  <a:pt x="293285" y="4819988"/>
                </a:cubicBezTo>
                <a:cubicBezTo>
                  <a:pt x="289569" y="4822136"/>
                  <a:pt x="267030" y="4799681"/>
                  <a:pt x="251789" y="4793960"/>
                </a:cubicBezTo>
                <a:cubicBezTo>
                  <a:pt x="236548" y="4788239"/>
                  <a:pt x="215411" y="4786648"/>
                  <a:pt x="201835" y="4785664"/>
                </a:cubicBezTo>
                <a:cubicBezTo>
                  <a:pt x="188258" y="4784679"/>
                  <a:pt x="186209" y="4788050"/>
                  <a:pt x="170329" y="4788050"/>
                </a:cubicBezTo>
                <a:cubicBezTo>
                  <a:pt x="154448" y="4788050"/>
                  <a:pt x="132774" y="4775085"/>
                  <a:pt x="103478" y="4797957"/>
                </a:cubicBezTo>
                <a:cubicBezTo>
                  <a:pt x="89551" y="4796239"/>
                  <a:pt x="97852" y="4783571"/>
                  <a:pt x="86767" y="4777747"/>
                </a:cubicBezTo>
                <a:cubicBezTo>
                  <a:pt x="81225" y="4774835"/>
                  <a:pt x="72809" y="4772046"/>
                  <a:pt x="63762" y="4769537"/>
                </a:cubicBezTo>
                <a:lnTo>
                  <a:pt x="37001" y="4763022"/>
                </a:lnTo>
                <a:lnTo>
                  <a:pt x="37482" y="4761597"/>
                </a:lnTo>
                <a:cubicBezTo>
                  <a:pt x="35277" y="4760236"/>
                  <a:pt x="31697" y="4759001"/>
                  <a:pt x="30394" y="4758901"/>
                </a:cubicBezTo>
                <a:cubicBezTo>
                  <a:pt x="29091" y="4758801"/>
                  <a:pt x="30066" y="4759837"/>
                  <a:pt x="36971" y="4763015"/>
                </a:cubicBezTo>
                <a:lnTo>
                  <a:pt x="37001" y="4763022"/>
                </a:lnTo>
                <a:lnTo>
                  <a:pt x="36315" y="4765055"/>
                </a:lnTo>
                <a:cubicBezTo>
                  <a:pt x="32115" y="4765663"/>
                  <a:pt x="22886" y="4765389"/>
                  <a:pt x="4975" y="4763227"/>
                </a:cubicBezTo>
                <a:lnTo>
                  <a:pt x="0" y="4762420"/>
                </a:lnTo>
                <a:close/>
              </a:path>
            </a:pathLst>
          </a:cu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BD53B9E-4AD1-438E-8809-D73844F3DAE9}"/>
              </a:ext>
            </a:extLst>
          </p:cNvPr>
          <p:cNvSpPr txBox="1"/>
          <p:nvPr/>
        </p:nvSpPr>
        <p:spPr>
          <a:xfrm>
            <a:off x="6095999" y="834403"/>
            <a:ext cx="533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rgbClr val="14014B"/>
                </a:solidFill>
                <a:latin typeface="+mj-lt"/>
              </a:rPr>
              <a:t>TRATAMIENTO</a:t>
            </a:r>
            <a:r>
              <a:rPr lang="es-CO" sz="3600" dirty="0"/>
              <a:t> </a:t>
            </a:r>
            <a:r>
              <a:rPr lang="es-CO" sz="3600" dirty="0">
                <a:solidFill>
                  <a:srgbClr val="14014B"/>
                </a:solidFill>
                <a:latin typeface="+mj-lt"/>
              </a:rPr>
              <a:t>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C14CE8-C857-43B1-8025-06C0889959BC}"/>
              </a:ext>
            </a:extLst>
          </p:cNvPr>
          <p:cNvSpPr txBox="1"/>
          <p:nvPr/>
        </p:nvSpPr>
        <p:spPr>
          <a:xfrm>
            <a:off x="6095999" y="1671411"/>
            <a:ext cx="47840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14014B"/>
                </a:solidFill>
              </a:rPr>
              <a:t>Para la realización del proyecto se utilizará el </a:t>
            </a:r>
            <a:r>
              <a:rPr lang="es-CO" dirty="0" err="1">
                <a:solidFill>
                  <a:srgbClr val="14014B"/>
                </a:solidFill>
              </a:rPr>
              <a:t>dataset</a:t>
            </a:r>
            <a:r>
              <a:rPr lang="es-CO" dirty="0">
                <a:solidFill>
                  <a:srgbClr val="14014B"/>
                </a:solidFill>
              </a:rPr>
              <a:t> </a:t>
            </a:r>
            <a:r>
              <a:rPr lang="es-CO" dirty="0" err="1">
                <a:solidFill>
                  <a:srgbClr val="14014B"/>
                </a:solidFill>
              </a:rPr>
              <a:t>CoronaHack</a:t>
            </a:r>
            <a:r>
              <a:rPr lang="es-CO" dirty="0">
                <a:solidFill>
                  <a:srgbClr val="14014B"/>
                </a:solidFill>
              </a:rPr>
              <a:t> -</a:t>
            </a:r>
            <a:r>
              <a:rPr lang="es-CO" dirty="0" err="1">
                <a:solidFill>
                  <a:srgbClr val="14014B"/>
                </a:solidFill>
              </a:rPr>
              <a:t>Chest</a:t>
            </a:r>
            <a:r>
              <a:rPr lang="es-CO" dirty="0">
                <a:solidFill>
                  <a:srgbClr val="14014B"/>
                </a:solidFill>
              </a:rPr>
              <a:t> X-Ray-</a:t>
            </a:r>
            <a:r>
              <a:rPr lang="es-CO" dirty="0" err="1">
                <a:solidFill>
                  <a:srgbClr val="14014B"/>
                </a:solidFill>
              </a:rPr>
              <a:t>Dataset</a:t>
            </a:r>
            <a:r>
              <a:rPr lang="es-CO" dirty="0">
                <a:solidFill>
                  <a:srgbClr val="14014B"/>
                </a:solidFill>
              </a:rPr>
              <a:t> encontrado en la plataforma </a:t>
            </a:r>
            <a:r>
              <a:rPr lang="es-CO" dirty="0" err="1">
                <a:solidFill>
                  <a:srgbClr val="14014B"/>
                </a:solidFill>
              </a:rPr>
              <a:t>Kaggle</a:t>
            </a:r>
            <a:r>
              <a:rPr lang="es-CO" dirty="0">
                <a:solidFill>
                  <a:srgbClr val="14014B"/>
                </a:solidFill>
              </a:rPr>
              <a:t>. En este se encuentran más de 5800 imágenes de radiografías de tórax en pacientes con neumonía y sin neumonía (Sanos).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B32B03-A3D2-4779-A6AB-582CC0C09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943" y="4229805"/>
            <a:ext cx="6195588" cy="24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7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2" descr="Google AI Blog: EfficientNet: Improving Accuracy and Efficiency through  AutoML and Model Scaling">
            <a:extLst>
              <a:ext uri="{FF2B5EF4-FFF2-40B4-BE49-F238E27FC236}">
                <a16:creationId xmlns:a16="http://schemas.microsoft.com/office/drawing/2014/main" id="{B4CD18FA-D795-4B15-BC32-32149A062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047" y="1770438"/>
            <a:ext cx="7050155" cy="352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04605B36-998F-41EA-9E14-49D7E7E6B381}"/>
              </a:ext>
            </a:extLst>
          </p:cNvPr>
          <p:cNvSpPr/>
          <p:nvPr/>
        </p:nvSpPr>
        <p:spPr>
          <a:xfrm>
            <a:off x="0" y="266951"/>
            <a:ext cx="1152940" cy="646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03219C8-83C6-43C2-B1A7-A050C0A7BC4C}"/>
              </a:ext>
            </a:extLst>
          </p:cNvPr>
          <p:cNvSpPr txBox="1"/>
          <p:nvPr/>
        </p:nvSpPr>
        <p:spPr>
          <a:xfrm>
            <a:off x="591047" y="291548"/>
            <a:ext cx="984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rgbClr val="14014B"/>
                </a:solidFill>
                <a:latin typeface="+mj-lt"/>
              </a:rPr>
              <a:t>REDES NEURONALES CONVOLUCIONALES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54B65E1-A8EA-407D-977E-56F933FF7DF5}"/>
              </a:ext>
            </a:extLst>
          </p:cNvPr>
          <p:cNvSpPr txBox="1"/>
          <p:nvPr/>
        </p:nvSpPr>
        <p:spPr>
          <a:xfrm>
            <a:off x="583095" y="1337989"/>
            <a:ext cx="234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4014B"/>
                </a:solidFill>
                <a:latin typeface="+mj-lt"/>
              </a:rPr>
              <a:t>EfficientNetB1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9342F7C-B4A3-43ED-A985-C659D20629D3}"/>
              </a:ext>
            </a:extLst>
          </p:cNvPr>
          <p:cNvSpPr txBox="1"/>
          <p:nvPr/>
        </p:nvSpPr>
        <p:spPr>
          <a:xfrm>
            <a:off x="8004313" y="13379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14014B"/>
                </a:solidFill>
              </a:rPr>
              <a:t>CNN 51M </a:t>
            </a:r>
            <a:r>
              <a:rPr lang="es-CO" dirty="0" err="1">
                <a:solidFill>
                  <a:srgbClr val="14014B"/>
                </a:solidFill>
              </a:rPr>
              <a:t>Params</a:t>
            </a:r>
            <a:endParaRPr lang="es-CO" dirty="0">
              <a:solidFill>
                <a:srgbClr val="14014B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68A41BA-7D92-47DA-8EAA-8401FF6D9EF0}"/>
              </a:ext>
            </a:extLst>
          </p:cNvPr>
          <p:cNvSpPr txBox="1"/>
          <p:nvPr/>
        </p:nvSpPr>
        <p:spPr>
          <a:xfrm>
            <a:off x="8004313" y="2474892"/>
            <a:ext cx="7050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14014B"/>
                </a:solidFill>
              </a:rPr>
              <a:t>CNN 1M </a:t>
            </a:r>
            <a:r>
              <a:rPr lang="es-CO" dirty="0" err="1">
                <a:solidFill>
                  <a:srgbClr val="14014B"/>
                </a:solidFill>
              </a:rPr>
              <a:t>Params</a:t>
            </a:r>
            <a:endParaRPr lang="es-CO" dirty="0">
              <a:solidFill>
                <a:srgbClr val="14014B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6B0E75D-9A8E-487B-83FC-1F68277482BE}"/>
              </a:ext>
            </a:extLst>
          </p:cNvPr>
          <p:cNvSpPr txBox="1"/>
          <p:nvPr/>
        </p:nvSpPr>
        <p:spPr>
          <a:xfrm>
            <a:off x="8004313" y="3653185"/>
            <a:ext cx="7526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14014B"/>
                </a:solidFill>
                <a:effectLst/>
                <a:latin typeface="Roboto" panose="02000000000000000000" pitchFamily="2" charset="0"/>
              </a:rPr>
              <a:t>VGG16</a:t>
            </a:r>
            <a:endParaRPr lang="es-CO" dirty="0">
              <a:solidFill>
                <a:srgbClr val="14014B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BB9670F-72FF-4A82-93C3-6707E638A179}"/>
              </a:ext>
            </a:extLst>
          </p:cNvPr>
          <p:cNvSpPr txBox="1"/>
          <p:nvPr/>
        </p:nvSpPr>
        <p:spPr>
          <a:xfrm>
            <a:off x="8004313" y="4845296"/>
            <a:ext cx="776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14014B"/>
                </a:solidFill>
                <a:effectLst/>
                <a:latin typeface="Roboto" panose="02000000000000000000" pitchFamily="2" charset="0"/>
              </a:rPr>
              <a:t>ResNet50</a:t>
            </a:r>
            <a:endParaRPr lang="es-CO" dirty="0">
              <a:solidFill>
                <a:srgbClr val="14014B"/>
              </a:solidFill>
            </a:endParaRPr>
          </a:p>
        </p:txBody>
      </p:sp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37398C3C-3746-43E4-BABC-CC95E21F8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8" b="6478"/>
          <a:stretch/>
        </p:blipFill>
        <p:spPr>
          <a:xfrm>
            <a:off x="9387497" y="4845296"/>
            <a:ext cx="2781373" cy="2489162"/>
          </a:xfrm>
          <a:custGeom>
            <a:avLst/>
            <a:gdLst/>
            <a:ahLst/>
            <a:cxnLst/>
            <a:rect l="l" t="t" r="r" b="b"/>
            <a:pathLst>
              <a:path w="6096000" h="5455552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57775" y="469980"/>
                  <a:pt x="3063039" y="478620"/>
                  <a:pt x="3083171" y="475230"/>
                </a:cubicBezTo>
                <a:cubicBezTo>
                  <a:pt x="3117108" y="477415"/>
                  <a:pt x="3095622" y="493457"/>
                  <a:pt x="3134778" y="480540"/>
                </a:cubicBezTo>
                <a:cubicBezTo>
                  <a:pt x="3124076" y="494276"/>
                  <a:pt x="3153178" y="476814"/>
                  <a:pt x="3173314" y="487873"/>
                </a:cubicBezTo>
                <a:cubicBezTo>
                  <a:pt x="3201556" y="479719"/>
                  <a:pt x="3230591" y="489990"/>
                  <a:pt x="3247734" y="491186"/>
                </a:cubicBezTo>
                <a:cubicBezTo>
                  <a:pt x="3264877" y="492382"/>
                  <a:pt x="3251612" y="496143"/>
                  <a:pt x="3276172" y="495050"/>
                </a:cubicBezTo>
                <a:lnTo>
                  <a:pt x="3310856" y="500586"/>
                </a:lnTo>
                <a:cubicBezTo>
                  <a:pt x="3309045" y="496015"/>
                  <a:pt x="3314063" y="497362"/>
                  <a:pt x="3327824" y="498077"/>
                </a:cubicBezTo>
                <a:lnTo>
                  <a:pt x="3364782" y="494003"/>
                </a:lnTo>
                <a:lnTo>
                  <a:pt x="3390144" y="498112"/>
                </a:lnTo>
                <a:cubicBezTo>
                  <a:pt x="3393544" y="497973"/>
                  <a:pt x="3417720" y="493499"/>
                  <a:pt x="3417235" y="489988"/>
                </a:cubicBezTo>
                <a:cubicBezTo>
                  <a:pt x="3443685" y="504716"/>
                  <a:pt x="3446332" y="495464"/>
                  <a:pt x="3473455" y="491710"/>
                </a:cubicBezTo>
                <a:cubicBezTo>
                  <a:pt x="3496710" y="493093"/>
                  <a:pt x="3476665" y="493558"/>
                  <a:pt x="3532861" y="495298"/>
                </a:cubicBezTo>
                <a:cubicBezTo>
                  <a:pt x="3554737" y="511467"/>
                  <a:pt x="3539011" y="483579"/>
                  <a:pt x="3581951" y="506221"/>
                </a:cubicBezTo>
                <a:cubicBezTo>
                  <a:pt x="3584053" y="504456"/>
                  <a:pt x="3610563" y="506075"/>
                  <a:pt x="3624438" y="507850"/>
                </a:cubicBezTo>
                <a:cubicBezTo>
                  <a:pt x="3638313" y="509625"/>
                  <a:pt x="3650849" y="507462"/>
                  <a:pt x="3665204" y="516874"/>
                </a:cubicBezTo>
                <a:cubicBezTo>
                  <a:pt x="3675692" y="519769"/>
                  <a:pt x="3656949" y="515532"/>
                  <a:pt x="3689747" y="520459"/>
                </a:cubicBezTo>
                <a:cubicBezTo>
                  <a:pt x="3722545" y="525386"/>
                  <a:pt x="3829449" y="542068"/>
                  <a:pt x="3861993" y="546434"/>
                </a:cubicBezTo>
                <a:cubicBezTo>
                  <a:pt x="3894537" y="550800"/>
                  <a:pt x="3871648" y="553364"/>
                  <a:pt x="3885009" y="553797"/>
                </a:cubicBezTo>
                <a:cubicBezTo>
                  <a:pt x="3898370" y="554230"/>
                  <a:pt x="3927139" y="547164"/>
                  <a:pt x="3942159" y="549034"/>
                </a:cubicBezTo>
                <a:cubicBezTo>
                  <a:pt x="3961015" y="550940"/>
                  <a:pt x="3963811" y="558241"/>
                  <a:pt x="3975129" y="557872"/>
                </a:cubicBezTo>
                <a:cubicBezTo>
                  <a:pt x="3985593" y="547655"/>
                  <a:pt x="3996704" y="547768"/>
                  <a:pt x="4014830" y="553964"/>
                </a:cubicBezTo>
                <a:cubicBezTo>
                  <a:pt x="4048643" y="556748"/>
                  <a:pt x="4048670" y="546238"/>
                  <a:pt x="4081323" y="547753"/>
                </a:cubicBezTo>
                <a:cubicBezTo>
                  <a:pt x="4095652" y="547174"/>
                  <a:pt x="4103318" y="550468"/>
                  <a:pt x="4127224" y="547194"/>
                </a:cubicBezTo>
                <a:cubicBezTo>
                  <a:pt x="4144245" y="547892"/>
                  <a:pt x="4178444" y="549648"/>
                  <a:pt x="4201489" y="539366"/>
                </a:cubicBezTo>
                <a:cubicBezTo>
                  <a:pt x="4226484" y="538057"/>
                  <a:pt x="4208332" y="537593"/>
                  <a:pt x="4235612" y="540183"/>
                </a:cubicBezTo>
                <a:cubicBezTo>
                  <a:pt x="4268938" y="540701"/>
                  <a:pt x="4282810" y="534470"/>
                  <a:pt x="4302068" y="535952"/>
                </a:cubicBezTo>
                <a:cubicBezTo>
                  <a:pt x="4314608" y="531697"/>
                  <a:pt x="4300406" y="536768"/>
                  <a:pt x="4348604" y="531427"/>
                </a:cubicBezTo>
                <a:cubicBezTo>
                  <a:pt x="4367706" y="540886"/>
                  <a:pt x="4384046" y="527950"/>
                  <a:pt x="4400391" y="529988"/>
                </a:cubicBezTo>
                <a:cubicBezTo>
                  <a:pt x="4426313" y="528954"/>
                  <a:pt x="4490025" y="529067"/>
                  <a:pt x="4513659" y="527603"/>
                </a:cubicBezTo>
                <a:cubicBezTo>
                  <a:pt x="4537293" y="526139"/>
                  <a:pt x="4512137" y="523958"/>
                  <a:pt x="4542198" y="521206"/>
                </a:cubicBezTo>
                <a:cubicBezTo>
                  <a:pt x="4597566" y="533455"/>
                  <a:pt x="4628464" y="511410"/>
                  <a:pt x="4684502" y="508712"/>
                </a:cubicBezTo>
                <a:cubicBezTo>
                  <a:pt x="4718519" y="491640"/>
                  <a:pt x="4742626" y="509374"/>
                  <a:pt x="4779821" y="496309"/>
                </a:cubicBezTo>
                <a:cubicBezTo>
                  <a:pt x="4804992" y="492314"/>
                  <a:pt x="4808648" y="496131"/>
                  <a:pt x="4822825" y="494266"/>
                </a:cubicBezTo>
                <a:cubicBezTo>
                  <a:pt x="4837002" y="492401"/>
                  <a:pt x="4852992" y="487905"/>
                  <a:pt x="4864884" y="485118"/>
                </a:cubicBezTo>
                <a:cubicBezTo>
                  <a:pt x="4871249" y="488756"/>
                  <a:pt x="4920720" y="482346"/>
                  <a:pt x="4919578" y="477542"/>
                </a:cubicBezTo>
                <a:cubicBezTo>
                  <a:pt x="4926928" y="479188"/>
                  <a:pt x="4947247" y="485560"/>
                  <a:pt x="4949541" y="477954"/>
                </a:cubicBezTo>
                <a:cubicBezTo>
                  <a:pt x="4987069" y="477873"/>
                  <a:pt x="5008152" y="476806"/>
                  <a:pt x="5040980" y="486944"/>
                </a:cubicBezTo>
                <a:cubicBezTo>
                  <a:pt x="5064311" y="490721"/>
                  <a:pt x="5048016" y="488694"/>
                  <a:pt x="5062537" y="491091"/>
                </a:cubicBezTo>
                <a:cubicBezTo>
                  <a:pt x="5077058" y="493488"/>
                  <a:pt x="5101248" y="489194"/>
                  <a:pt x="5124930" y="488624"/>
                </a:cubicBezTo>
                <a:cubicBezTo>
                  <a:pt x="5148941" y="488756"/>
                  <a:pt x="5176916" y="492838"/>
                  <a:pt x="5194697" y="494266"/>
                </a:cubicBezTo>
                <a:cubicBezTo>
                  <a:pt x="5212478" y="495694"/>
                  <a:pt x="5216720" y="495351"/>
                  <a:pt x="5231615" y="497193"/>
                </a:cubicBezTo>
                <a:cubicBezTo>
                  <a:pt x="5256471" y="493743"/>
                  <a:pt x="5277358" y="495561"/>
                  <a:pt x="5295973" y="502936"/>
                </a:cubicBezTo>
                <a:cubicBezTo>
                  <a:pt x="5310458" y="504829"/>
                  <a:pt x="5303034" y="509138"/>
                  <a:pt x="5313760" y="510935"/>
                </a:cubicBezTo>
                <a:cubicBezTo>
                  <a:pt x="5324486" y="512732"/>
                  <a:pt x="5331325" y="504608"/>
                  <a:pt x="5360330" y="506574"/>
                </a:cubicBezTo>
                <a:cubicBezTo>
                  <a:pt x="5370649" y="506971"/>
                  <a:pt x="5370304" y="514592"/>
                  <a:pt x="5392341" y="515697"/>
                </a:cubicBezTo>
                <a:cubicBezTo>
                  <a:pt x="5414378" y="516802"/>
                  <a:pt x="5502983" y="521559"/>
                  <a:pt x="5535415" y="522731"/>
                </a:cubicBezTo>
                <a:cubicBezTo>
                  <a:pt x="5567847" y="523903"/>
                  <a:pt x="5554717" y="520685"/>
                  <a:pt x="5570264" y="520350"/>
                </a:cubicBezTo>
                <a:cubicBezTo>
                  <a:pt x="5585811" y="520015"/>
                  <a:pt x="5604204" y="511612"/>
                  <a:pt x="5628698" y="520719"/>
                </a:cubicBezTo>
                <a:cubicBezTo>
                  <a:pt x="5647020" y="515874"/>
                  <a:pt x="5647491" y="526993"/>
                  <a:pt x="5667807" y="529861"/>
                </a:cubicBezTo>
                <a:cubicBezTo>
                  <a:pt x="5679016" y="533919"/>
                  <a:pt x="5693046" y="532742"/>
                  <a:pt x="5702300" y="535541"/>
                </a:cubicBezTo>
                <a:cubicBezTo>
                  <a:pt x="5711554" y="538340"/>
                  <a:pt x="5718870" y="538844"/>
                  <a:pt x="5725716" y="541891"/>
                </a:cubicBezTo>
                <a:cubicBezTo>
                  <a:pt x="5732562" y="544938"/>
                  <a:pt x="5734643" y="551045"/>
                  <a:pt x="5743374" y="553823"/>
                </a:cubicBezTo>
                <a:cubicBezTo>
                  <a:pt x="5752105" y="556601"/>
                  <a:pt x="5765759" y="561491"/>
                  <a:pt x="5775722" y="563322"/>
                </a:cubicBezTo>
                <a:cubicBezTo>
                  <a:pt x="5785685" y="565153"/>
                  <a:pt x="5784173" y="562319"/>
                  <a:pt x="5803154" y="564811"/>
                </a:cubicBezTo>
                <a:cubicBezTo>
                  <a:pt x="5834093" y="570132"/>
                  <a:pt x="5861956" y="573987"/>
                  <a:pt x="5896753" y="573511"/>
                </a:cubicBezTo>
                <a:cubicBezTo>
                  <a:pt x="5903276" y="583218"/>
                  <a:pt x="5913663" y="578812"/>
                  <a:pt x="5927554" y="573675"/>
                </a:cubicBezTo>
                <a:cubicBezTo>
                  <a:pt x="5953522" y="580755"/>
                  <a:pt x="5997380" y="586240"/>
                  <a:pt x="6041802" y="602069"/>
                </a:cubicBezTo>
                <a:cubicBezTo>
                  <a:pt x="6060710" y="611771"/>
                  <a:pt x="6064884" y="613437"/>
                  <a:pt x="6078434" y="616108"/>
                </a:cubicBezTo>
                <a:lnTo>
                  <a:pt x="6096000" y="619448"/>
                </a:lnTo>
                <a:lnTo>
                  <a:pt x="6096000" y="5455552"/>
                </a:lnTo>
                <a:lnTo>
                  <a:pt x="6069997" y="5451207"/>
                </a:lnTo>
                <a:cubicBezTo>
                  <a:pt x="6053823" y="5455294"/>
                  <a:pt x="6044686" y="5455132"/>
                  <a:pt x="6037984" y="5444964"/>
                </a:cubicBezTo>
                <a:cubicBezTo>
                  <a:pt x="5998377" y="5442843"/>
                  <a:pt x="5957550" y="5417208"/>
                  <a:pt x="5932185" y="5429303"/>
                </a:cubicBezTo>
                <a:cubicBezTo>
                  <a:pt x="5933795" y="5407890"/>
                  <a:pt x="5919598" y="5415926"/>
                  <a:pt x="5891978" y="5410773"/>
                </a:cubicBezTo>
                <a:cubicBezTo>
                  <a:pt x="5872223" y="5404775"/>
                  <a:pt x="5829555" y="5392164"/>
                  <a:pt x="5813654" y="5386399"/>
                </a:cubicBezTo>
                <a:cubicBezTo>
                  <a:pt x="5797753" y="5380634"/>
                  <a:pt x="5785570" y="5384842"/>
                  <a:pt x="5769613" y="5379294"/>
                </a:cubicBezTo>
                <a:cubicBezTo>
                  <a:pt x="5776777" y="5360980"/>
                  <a:pt x="5681621" y="5373475"/>
                  <a:pt x="5717914" y="5360029"/>
                </a:cubicBezTo>
                <a:cubicBezTo>
                  <a:pt x="5690732" y="5349118"/>
                  <a:pt x="5700727" y="5354575"/>
                  <a:pt x="5686355" y="5359511"/>
                </a:cubicBezTo>
                <a:cubicBezTo>
                  <a:pt x="5652173" y="5354756"/>
                  <a:pt x="5649150" y="5353330"/>
                  <a:pt x="5609707" y="5357833"/>
                </a:cubicBezTo>
                <a:cubicBezTo>
                  <a:pt x="5592195" y="5357127"/>
                  <a:pt x="5585993" y="5354659"/>
                  <a:pt x="5570413" y="5353209"/>
                </a:cubicBezTo>
                <a:cubicBezTo>
                  <a:pt x="5554833" y="5351759"/>
                  <a:pt x="5546238" y="5352814"/>
                  <a:pt x="5516227" y="5349136"/>
                </a:cubicBezTo>
                <a:cubicBezTo>
                  <a:pt x="5492490" y="5344525"/>
                  <a:pt x="5475257" y="5345814"/>
                  <a:pt x="5456088" y="5343158"/>
                </a:cubicBezTo>
                <a:cubicBezTo>
                  <a:pt x="5436918" y="5340503"/>
                  <a:pt x="5425237" y="5336331"/>
                  <a:pt x="5401214" y="5333202"/>
                </a:cubicBezTo>
                <a:cubicBezTo>
                  <a:pt x="5380590" y="5324458"/>
                  <a:pt x="5302803" y="5345416"/>
                  <a:pt x="5287223" y="5319212"/>
                </a:cubicBezTo>
                <a:cubicBezTo>
                  <a:pt x="5230819" y="5324494"/>
                  <a:pt x="5214860" y="5313910"/>
                  <a:pt x="5168498" y="5309267"/>
                </a:cubicBezTo>
                <a:cubicBezTo>
                  <a:pt x="5123665" y="5304413"/>
                  <a:pt x="5118021" y="5307363"/>
                  <a:pt x="5071189" y="5294765"/>
                </a:cubicBezTo>
                <a:cubicBezTo>
                  <a:pt x="5034607" y="5282205"/>
                  <a:pt x="5014978" y="5278240"/>
                  <a:pt x="4972297" y="5275521"/>
                </a:cubicBezTo>
                <a:cubicBezTo>
                  <a:pt x="4969126" y="5282935"/>
                  <a:pt x="4918210" y="5268072"/>
                  <a:pt x="4909975" y="5265882"/>
                </a:cubicBezTo>
                <a:cubicBezTo>
                  <a:pt x="4910918" y="5270758"/>
                  <a:pt x="4884027" y="5272900"/>
                  <a:pt x="4877057" y="5268795"/>
                </a:cubicBezTo>
                <a:cubicBezTo>
                  <a:pt x="4815399" y="5271659"/>
                  <a:pt x="4796579" y="5290311"/>
                  <a:pt x="4750368" y="5280515"/>
                </a:cubicBezTo>
                <a:cubicBezTo>
                  <a:pt x="4714297" y="5280446"/>
                  <a:pt x="4716019" y="5289985"/>
                  <a:pt x="4664197" y="5289876"/>
                </a:cubicBezTo>
                <a:cubicBezTo>
                  <a:pt x="4642396" y="5294034"/>
                  <a:pt x="4648926" y="5285802"/>
                  <a:pt x="4621801" y="5286109"/>
                </a:cubicBezTo>
                <a:cubicBezTo>
                  <a:pt x="4587181" y="5303707"/>
                  <a:pt x="4550367" y="5292240"/>
                  <a:pt x="4501450" y="5291718"/>
                </a:cubicBezTo>
                <a:cubicBezTo>
                  <a:pt x="4441618" y="5290413"/>
                  <a:pt x="4391602" y="5297669"/>
                  <a:pt x="4339538" y="5289896"/>
                </a:cubicBezTo>
                <a:cubicBezTo>
                  <a:pt x="4320399" y="5296143"/>
                  <a:pt x="4294824" y="5304547"/>
                  <a:pt x="4273798" y="5293687"/>
                </a:cubicBezTo>
                <a:cubicBezTo>
                  <a:pt x="4218595" y="5295417"/>
                  <a:pt x="4225039" y="5300366"/>
                  <a:pt x="4204001" y="5294046"/>
                </a:cubicBezTo>
                <a:cubicBezTo>
                  <a:pt x="4162118" y="5296469"/>
                  <a:pt x="4168874" y="5290927"/>
                  <a:pt x="4131013" y="5287923"/>
                </a:cubicBezTo>
                <a:cubicBezTo>
                  <a:pt x="4100184" y="5283304"/>
                  <a:pt x="4115521" y="5283729"/>
                  <a:pt x="4087000" y="5283169"/>
                </a:cubicBezTo>
                <a:cubicBezTo>
                  <a:pt x="4060034" y="5291706"/>
                  <a:pt x="4041568" y="5281154"/>
                  <a:pt x="4034328" y="5278941"/>
                </a:cubicBezTo>
                <a:cubicBezTo>
                  <a:pt x="4008845" y="5280382"/>
                  <a:pt x="3971113" y="5268624"/>
                  <a:pt x="3975385" y="5283804"/>
                </a:cubicBezTo>
                <a:cubicBezTo>
                  <a:pt x="3939593" y="5263231"/>
                  <a:pt x="3940927" y="5284115"/>
                  <a:pt x="3902682" y="5278816"/>
                </a:cubicBezTo>
                <a:cubicBezTo>
                  <a:pt x="3882526" y="5271283"/>
                  <a:pt x="3856417" y="5267233"/>
                  <a:pt x="3843763" y="5276642"/>
                </a:cubicBezTo>
                <a:cubicBezTo>
                  <a:pt x="3766863" y="5264696"/>
                  <a:pt x="3813381" y="5261088"/>
                  <a:pt x="3734981" y="5248544"/>
                </a:cubicBezTo>
                <a:cubicBezTo>
                  <a:pt x="3694311" y="5242227"/>
                  <a:pt x="3633976" y="5239795"/>
                  <a:pt x="3602355" y="5230777"/>
                </a:cubicBezTo>
                <a:cubicBezTo>
                  <a:pt x="3570735" y="5221759"/>
                  <a:pt x="3562983" y="5225833"/>
                  <a:pt x="3538517" y="5219315"/>
                </a:cubicBezTo>
                <a:cubicBezTo>
                  <a:pt x="3514052" y="5212798"/>
                  <a:pt x="3482747" y="5212305"/>
                  <a:pt x="3463058" y="5208965"/>
                </a:cubicBezTo>
                <a:cubicBezTo>
                  <a:pt x="3443369" y="5205624"/>
                  <a:pt x="3422900" y="5197673"/>
                  <a:pt x="3420380" y="5199276"/>
                </a:cubicBezTo>
                <a:cubicBezTo>
                  <a:pt x="3380714" y="5190779"/>
                  <a:pt x="3368868" y="5201274"/>
                  <a:pt x="3345184" y="5183516"/>
                </a:cubicBezTo>
                <a:cubicBezTo>
                  <a:pt x="3324916" y="5181274"/>
                  <a:pt x="3320333" y="5179327"/>
                  <a:pt x="3298771" y="5178904"/>
                </a:cubicBezTo>
                <a:cubicBezTo>
                  <a:pt x="3277209" y="5178481"/>
                  <a:pt x="3245843" y="5181014"/>
                  <a:pt x="3215809" y="5180977"/>
                </a:cubicBezTo>
                <a:cubicBezTo>
                  <a:pt x="3184688" y="5182696"/>
                  <a:pt x="3183910" y="5199151"/>
                  <a:pt x="3154917" y="5182487"/>
                </a:cubicBezTo>
                <a:cubicBezTo>
                  <a:pt x="3155210" y="5186026"/>
                  <a:pt x="3140142" y="5187176"/>
                  <a:pt x="3136265" y="5187060"/>
                </a:cubicBezTo>
                <a:lnTo>
                  <a:pt x="3105563" y="5188768"/>
                </a:lnTo>
                <a:lnTo>
                  <a:pt x="3102974" y="5183180"/>
                </a:lnTo>
                <a:cubicBezTo>
                  <a:pt x="3091506" y="5180875"/>
                  <a:pt x="3071814" y="5186387"/>
                  <a:pt x="3060354" y="5187376"/>
                </a:cubicBezTo>
                <a:lnTo>
                  <a:pt x="3034213" y="5189113"/>
                </a:lnTo>
                <a:lnTo>
                  <a:pt x="3024272" y="5188328"/>
                </a:lnTo>
                <a:lnTo>
                  <a:pt x="3020033" y="5188388"/>
                </a:lnTo>
                <a:lnTo>
                  <a:pt x="3009083" y="5184215"/>
                </a:lnTo>
                <a:cubicBezTo>
                  <a:pt x="2998901" y="5183170"/>
                  <a:pt x="2991286" y="5176456"/>
                  <a:pt x="2985198" y="5175435"/>
                </a:cubicBezTo>
                <a:cubicBezTo>
                  <a:pt x="2979110" y="5174414"/>
                  <a:pt x="2977314" y="5182166"/>
                  <a:pt x="2972552" y="5178092"/>
                </a:cubicBezTo>
                <a:cubicBezTo>
                  <a:pt x="2978585" y="5175121"/>
                  <a:pt x="2969122" y="5172700"/>
                  <a:pt x="2964948" y="5170542"/>
                </a:cubicBezTo>
                <a:lnTo>
                  <a:pt x="2927081" y="5167883"/>
                </a:lnTo>
                <a:cubicBezTo>
                  <a:pt x="2881315" y="5170765"/>
                  <a:pt x="2897505" y="5157632"/>
                  <a:pt x="2883507" y="5165948"/>
                </a:cubicBezTo>
                <a:cubicBezTo>
                  <a:pt x="2848802" y="5172562"/>
                  <a:pt x="2841183" y="5172540"/>
                  <a:pt x="2828808" y="5171024"/>
                </a:cubicBezTo>
                <a:cubicBezTo>
                  <a:pt x="2789723" y="5176358"/>
                  <a:pt x="2783598" y="5178552"/>
                  <a:pt x="2733350" y="5182954"/>
                </a:cubicBezTo>
                <a:cubicBezTo>
                  <a:pt x="2705294" y="5195484"/>
                  <a:pt x="2697276" y="5196299"/>
                  <a:pt x="2676026" y="5201528"/>
                </a:cubicBezTo>
                <a:cubicBezTo>
                  <a:pt x="2649850" y="5209688"/>
                  <a:pt x="2656777" y="5215631"/>
                  <a:pt x="2624966" y="5219503"/>
                </a:cubicBezTo>
                <a:cubicBezTo>
                  <a:pt x="2608822" y="5223802"/>
                  <a:pt x="2596717" y="5233960"/>
                  <a:pt x="2586657" y="5237693"/>
                </a:cubicBezTo>
                <a:cubicBezTo>
                  <a:pt x="2576598" y="5241426"/>
                  <a:pt x="2572560" y="5240215"/>
                  <a:pt x="2555604" y="5242950"/>
                </a:cubicBezTo>
                <a:cubicBezTo>
                  <a:pt x="2544327" y="5242024"/>
                  <a:pt x="2507818" y="5241999"/>
                  <a:pt x="2501014" y="5243732"/>
                </a:cubicBezTo>
                <a:cubicBezTo>
                  <a:pt x="2481627" y="5253849"/>
                  <a:pt x="2464234" y="5242512"/>
                  <a:pt x="2430333" y="5242347"/>
                </a:cubicBezTo>
                <a:lnTo>
                  <a:pt x="2390297" y="5243718"/>
                </a:lnTo>
                <a:cubicBezTo>
                  <a:pt x="2383025" y="5238323"/>
                  <a:pt x="2325738" y="5236407"/>
                  <a:pt x="2321676" y="5229096"/>
                </a:cubicBezTo>
                <a:cubicBezTo>
                  <a:pt x="2300682" y="5221752"/>
                  <a:pt x="2300605" y="5203239"/>
                  <a:pt x="2268081" y="5196194"/>
                </a:cubicBezTo>
                <a:cubicBezTo>
                  <a:pt x="2250549" y="5189151"/>
                  <a:pt x="2260291" y="5206888"/>
                  <a:pt x="2216485" y="5186836"/>
                </a:cubicBezTo>
                <a:cubicBezTo>
                  <a:pt x="2176812" y="5155811"/>
                  <a:pt x="2009284" y="5133290"/>
                  <a:pt x="2001494" y="5079343"/>
                </a:cubicBezTo>
                <a:cubicBezTo>
                  <a:pt x="1930452" y="5061834"/>
                  <a:pt x="1990088" y="5062662"/>
                  <a:pt x="1894629" y="5047832"/>
                </a:cubicBezTo>
                <a:cubicBezTo>
                  <a:pt x="1809963" y="5035276"/>
                  <a:pt x="1557661" y="5013588"/>
                  <a:pt x="1500237" y="4994679"/>
                </a:cubicBezTo>
                <a:cubicBezTo>
                  <a:pt x="1422590" y="4985100"/>
                  <a:pt x="1462550" y="4984560"/>
                  <a:pt x="1428745" y="4990358"/>
                </a:cubicBezTo>
                <a:cubicBezTo>
                  <a:pt x="1371818" y="4998904"/>
                  <a:pt x="1368586" y="4981591"/>
                  <a:pt x="1331117" y="4982813"/>
                </a:cubicBezTo>
                <a:cubicBezTo>
                  <a:pt x="1275392" y="4969813"/>
                  <a:pt x="1167811" y="4963517"/>
                  <a:pt x="1094400" y="4949677"/>
                </a:cubicBezTo>
                <a:cubicBezTo>
                  <a:pt x="1032555" y="4940283"/>
                  <a:pt x="1020613" y="4926459"/>
                  <a:pt x="960420" y="4921601"/>
                </a:cubicBezTo>
                <a:cubicBezTo>
                  <a:pt x="926461" y="4913284"/>
                  <a:pt x="907935" y="4932317"/>
                  <a:pt x="890651" y="4899776"/>
                </a:cubicBezTo>
                <a:cubicBezTo>
                  <a:pt x="868932" y="4886871"/>
                  <a:pt x="828943" y="4886321"/>
                  <a:pt x="792786" y="4879490"/>
                </a:cubicBezTo>
                <a:cubicBezTo>
                  <a:pt x="774601" y="4877972"/>
                  <a:pt x="755410" y="4883422"/>
                  <a:pt x="715957" y="4873155"/>
                </a:cubicBezTo>
                <a:cubicBezTo>
                  <a:pt x="685950" y="4865367"/>
                  <a:pt x="651097" y="4849744"/>
                  <a:pt x="647625" y="4870967"/>
                </a:cubicBezTo>
                <a:cubicBezTo>
                  <a:pt x="617175" y="4843306"/>
                  <a:pt x="628363" y="4862320"/>
                  <a:pt x="588833" y="4861867"/>
                </a:cubicBezTo>
                <a:cubicBezTo>
                  <a:pt x="485840" y="4832827"/>
                  <a:pt x="444489" y="4851587"/>
                  <a:pt x="366769" y="4836563"/>
                </a:cubicBezTo>
                <a:cubicBezTo>
                  <a:pt x="347086" y="4818158"/>
                  <a:pt x="343282" y="4863016"/>
                  <a:pt x="293285" y="4819988"/>
                </a:cubicBezTo>
                <a:cubicBezTo>
                  <a:pt x="289569" y="4822136"/>
                  <a:pt x="267030" y="4799681"/>
                  <a:pt x="251789" y="4793960"/>
                </a:cubicBezTo>
                <a:cubicBezTo>
                  <a:pt x="236548" y="4788239"/>
                  <a:pt x="215411" y="4786648"/>
                  <a:pt x="201835" y="4785664"/>
                </a:cubicBezTo>
                <a:cubicBezTo>
                  <a:pt x="188258" y="4784679"/>
                  <a:pt x="186209" y="4788050"/>
                  <a:pt x="170329" y="4788050"/>
                </a:cubicBezTo>
                <a:cubicBezTo>
                  <a:pt x="154448" y="4788050"/>
                  <a:pt x="132774" y="4775085"/>
                  <a:pt x="103478" y="4797957"/>
                </a:cubicBezTo>
                <a:cubicBezTo>
                  <a:pt x="89551" y="4796239"/>
                  <a:pt x="97852" y="4783571"/>
                  <a:pt x="86767" y="4777747"/>
                </a:cubicBezTo>
                <a:cubicBezTo>
                  <a:pt x="81225" y="4774835"/>
                  <a:pt x="72809" y="4772046"/>
                  <a:pt x="63762" y="4769537"/>
                </a:cubicBezTo>
                <a:lnTo>
                  <a:pt x="37001" y="4763022"/>
                </a:lnTo>
                <a:lnTo>
                  <a:pt x="37482" y="4761597"/>
                </a:lnTo>
                <a:cubicBezTo>
                  <a:pt x="35277" y="4760236"/>
                  <a:pt x="31697" y="4759001"/>
                  <a:pt x="30394" y="4758901"/>
                </a:cubicBezTo>
                <a:cubicBezTo>
                  <a:pt x="29091" y="4758801"/>
                  <a:pt x="30066" y="4759837"/>
                  <a:pt x="36971" y="4763015"/>
                </a:cubicBezTo>
                <a:lnTo>
                  <a:pt x="37001" y="4763022"/>
                </a:lnTo>
                <a:lnTo>
                  <a:pt x="36315" y="4765055"/>
                </a:lnTo>
                <a:cubicBezTo>
                  <a:pt x="32115" y="4765663"/>
                  <a:pt x="22886" y="4765389"/>
                  <a:pt x="4975" y="4763227"/>
                </a:cubicBezTo>
                <a:lnTo>
                  <a:pt x="0" y="476242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301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6BDBA69-4FD9-492E-9492-442272EB325C}"/>
              </a:ext>
            </a:extLst>
          </p:cNvPr>
          <p:cNvSpPr txBox="1"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RESULTADOS: EfficientNetB1</a:t>
            </a:r>
          </a:p>
        </p:txBody>
      </p:sp>
      <p:pic>
        <p:nvPicPr>
          <p:cNvPr id="21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E8B78FC3-0A80-43C0-8E1D-277639757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277" y="2175554"/>
            <a:ext cx="3194272" cy="3122402"/>
          </a:xfrm>
          <a:prstGeom prst="rect">
            <a:avLst/>
          </a:prstGeom>
        </p:spPr>
      </p:pic>
      <p:pic>
        <p:nvPicPr>
          <p:cNvPr id="23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18755F0-1BE3-485F-844A-8CCD8BA6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7" y="2175554"/>
            <a:ext cx="7519598" cy="3120631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441F9253-DD57-40DC-B5C5-303EDB17E50A}"/>
              </a:ext>
            </a:extLst>
          </p:cNvPr>
          <p:cNvSpPr txBox="1"/>
          <p:nvPr/>
        </p:nvSpPr>
        <p:spPr>
          <a:xfrm>
            <a:off x="1894280" y="52961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Gráfico 1.</a:t>
            </a:r>
            <a:r>
              <a:rPr lang="es-MX" sz="20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Gráficos de </a:t>
            </a:r>
            <a:r>
              <a:rPr lang="es-MX" sz="20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loss</a:t>
            </a:r>
            <a:r>
              <a:rPr lang="es-MX" sz="20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y </a:t>
            </a:r>
            <a:r>
              <a:rPr lang="es-MX" sz="20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accuracy</a:t>
            </a:r>
            <a:endParaRPr lang="es-MX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6" name="Imagen 25" descr="Imagen que contiene Forma&#10;&#10;Descripción generada automáticamente">
            <a:extLst>
              <a:ext uri="{FF2B5EF4-FFF2-40B4-BE49-F238E27FC236}">
                <a16:creationId xmlns:a16="http://schemas.microsoft.com/office/drawing/2014/main" id="{0423681F-1C0F-4069-9045-F24BC2B4A2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28" b="6478"/>
          <a:stretch/>
        </p:blipFill>
        <p:spPr>
          <a:xfrm>
            <a:off x="9086317" y="-429083"/>
            <a:ext cx="2908728" cy="2603137"/>
          </a:xfrm>
          <a:custGeom>
            <a:avLst/>
            <a:gdLst/>
            <a:ahLst/>
            <a:cxnLst/>
            <a:rect l="l" t="t" r="r" b="b"/>
            <a:pathLst>
              <a:path w="6096000" h="5455552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57775" y="469980"/>
                  <a:pt x="3063039" y="478620"/>
                  <a:pt x="3083171" y="475230"/>
                </a:cubicBezTo>
                <a:cubicBezTo>
                  <a:pt x="3117108" y="477415"/>
                  <a:pt x="3095622" y="493457"/>
                  <a:pt x="3134778" y="480540"/>
                </a:cubicBezTo>
                <a:cubicBezTo>
                  <a:pt x="3124076" y="494276"/>
                  <a:pt x="3153178" y="476814"/>
                  <a:pt x="3173314" y="487873"/>
                </a:cubicBezTo>
                <a:cubicBezTo>
                  <a:pt x="3201556" y="479719"/>
                  <a:pt x="3230591" y="489990"/>
                  <a:pt x="3247734" y="491186"/>
                </a:cubicBezTo>
                <a:cubicBezTo>
                  <a:pt x="3264877" y="492382"/>
                  <a:pt x="3251612" y="496143"/>
                  <a:pt x="3276172" y="495050"/>
                </a:cubicBezTo>
                <a:lnTo>
                  <a:pt x="3310856" y="500586"/>
                </a:lnTo>
                <a:cubicBezTo>
                  <a:pt x="3309045" y="496015"/>
                  <a:pt x="3314063" y="497362"/>
                  <a:pt x="3327824" y="498077"/>
                </a:cubicBezTo>
                <a:lnTo>
                  <a:pt x="3364782" y="494003"/>
                </a:lnTo>
                <a:lnTo>
                  <a:pt x="3390144" y="498112"/>
                </a:lnTo>
                <a:cubicBezTo>
                  <a:pt x="3393544" y="497973"/>
                  <a:pt x="3417720" y="493499"/>
                  <a:pt x="3417235" y="489988"/>
                </a:cubicBezTo>
                <a:cubicBezTo>
                  <a:pt x="3443685" y="504716"/>
                  <a:pt x="3446332" y="495464"/>
                  <a:pt x="3473455" y="491710"/>
                </a:cubicBezTo>
                <a:cubicBezTo>
                  <a:pt x="3496710" y="493093"/>
                  <a:pt x="3476665" y="493558"/>
                  <a:pt x="3532861" y="495298"/>
                </a:cubicBezTo>
                <a:cubicBezTo>
                  <a:pt x="3554737" y="511467"/>
                  <a:pt x="3539011" y="483579"/>
                  <a:pt x="3581951" y="506221"/>
                </a:cubicBezTo>
                <a:cubicBezTo>
                  <a:pt x="3584053" y="504456"/>
                  <a:pt x="3610563" y="506075"/>
                  <a:pt x="3624438" y="507850"/>
                </a:cubicBezTo>
                <a:cubicBezTo>
                  <a:pt x="3638313" y="509625"/>
                  <a:pt x="3650849" y="507462"/>
                  <a:pt x="3665204" y="516874"/>
                </a:cubicBezTo>
                <a:cubicBezTo>
                  <a:pt x="3675692" y="519769"/>
                  <a:pt x="3656949" y="515532"/>
                  <a:pt x="3689747" y="520459"/>
                </a:cubicBezTo>
                <a:cubicBezTo>
                  <a:pt x="3722545" y="525386"/>
                  <a:pt x="3829449" y="542068"/>
                  <a:pt x="3861993" y="546434"/>
                </a:cubicBezTo>
                <a:cubicBezTo>
                  <a:pt x="3894537" y="550800"/>
                  <a:pt x="3871648" y="553364"/>
                  <a:pt x="3885009" y="553797"/>
                </a:cubicBezTo>
                <a:cubicBezTo>
                  <a:pt x="3898370" y="554230"/>
                  <a:pt x="3927139" y="547164"/>
                  <a:pt x="3942159" y="549034"/>
                </a:cubicBezTo>
                <a:cubicBezTo>
                  <a:pt x="3961015" y="550940"/>
                  <a:pt x="3963811" y="558241"/>
                  <a:pt x="3975129" y="557872"/>
                </a:cubicBezTo>
                <a:cubicBezTo>
                  <a:pt x="3985593" y="547655"/>
                  <a:pt x="3996704" y="547768"/>
                  <a:pt x="4014830" y="553964"/>
                </a:cubicBezTo>
                <a:cubicBezTo>
                  <a:pt x="4048643" y="556748"/>
                  <a:pt x="4048670" y="546238"/>
                  <a:pt x="4081323" y="547753"/>
                </a:cubicBezTo>
                <a:cubicBezTo>
                  <a:pt x="4095652" y="547174"/>
                  <a:pt x="4103318" y="550468"/>
                  <a:pt x="4127224" y="547194"/>
                </a:cubicBezTo>
                <a:cubicBezTo>
                  <a:pt x="4144245" y="547892"/>
                  <a:pt x="4178444" y="549648"/>
                  <a:pt x="4201489" y="539366"/>
                </a:cubicBezTo>
                <a:cubicBezTo>
                  <a:pt x="4226484" y="538057"/>
                  <a:pt x="4208332" y="537593"/>
                  <a:pt x="4235612" y="540183"/>
                </a:cubicBezTo>
                <a:cubicBezTo>
                  <a:pt x="4268938" y="540701"/>
                  <a:pt x="4282810" y="534470"/>
                  <a:pt x="4302068" y="535952"/>
                </a:cubicBezTo>
                <a:cubicBezTo>
                  <a:pt x="4314608" y="531697"/>
                  <a:pt x="4300406" y="536768"/>
                  <a:pt x="4348604" y="531427"/>
                </a:cubicBezTo>
                <a:cubicBezTo>
                  <a:pt x="4367706" y="540886"/>
                  <a:pt x="4384046" y="527950"/>
                  <a:pt x="4400391" y="529988"/>
                </a:cubicBezTo>
                <a:cubicBezTo>
                  <a:pt x="4426313" y="528954"/>
                  <a:pt x="4490025" y="529067"/>
                  <a:pt x="4513659" y="527603"/>
                </a:cubicBezTo>
                <a:cubicBezTo>
                  <a:pt x="4537293" y="526139"/>
                  <a:pt x="4512137" y="523958"/>
                  <a:pt x="4542198" y="521206"/>
                </a:cubicBezTo>
                <a:cubicBezTo>
                  <a:pt x="4597566" y="533455"/>
                  <a:pt x="4628464" y="511410"/>
                  <a:pt x="4684502" y="508712"/>
                </a:cubicBezTo>
                <a:cubicBezTo>
                  <a:pt x="4718519" y="491640"/>
                  <a:pt x="4742626" y="509374"/>
                  <a:pt x="4779821" y="496309"/>
                </a:cubicBezTo>
                <a:cubicBezTo>
                  <a:pt x="4804992" y="492314"/>
                  <a:pt x="4808648" y="496131"/>
                  <a:pt x="4822825" y="494266"/>
                </a:cubicBezTo>
                <a:cubicBezTo>
                  <a:pt x="4837002" y="492401"/>
                  <a:pt x="4852992" y="487905"/>
                  <a:pt x="4864884" y="485118"/>
                </a:cubicBezTo>
                <a:cubicBezTo>
                  <a:pt x="4871249" y="488756"/>
                  <a:pt x="4920720" y="482346"/>
                  <a:pt x="4919578" y="477542"/>
                </a:cubicBezTo>
                <a:cubicBezTo>
                  <a:pt x="4926928" y="479188"/>
                  <a:pt x="4947247" y="485560"/>
                  <a:pt x="4949541" y="477954"/>
                </a:cubicBezTo>
                <a:cubicBezTo>
                  <a:pt x="4987069" y="477873"/>
                  <a:pt x="5008152" y="476806"/>
                  <a:pt x="5040980" y="486944"/>
                </a:cubicBezTo>
                <a:cubicBezTo>
                  <a:pt x="5064311" y="490721"/>
                  <a:pt x="5048016" y="488694"/>
                  <a:pt x="5062537" y="491091"/>
                </a:cubicBezTo>
                <a:cubicBezTo>
                  <a:pt x="5077058" y="493488"/>
                  <a:pt x="5101248" y="489194"/>
                  <a:pt x="5124930" y="488624"/>
                </a:cubicBezTo>
                <a:cubicBezTo>
                  <a:pt x="5148941" y="488756"/>
                  <a:pt x="5176916" y="492838"/>
                  <a:pt x="5194697" y="494266"/>
                </a:cubicBezTo>
                <a:cubicBezTo>
                  <a:pt x="5212478" y="495694"/>
                  <a:pt x="5216720" y="495351"/>
                  <a:pt x="5231615" y="497193"/>
                </a:cubicBezTo>
                <a:cubicBezTo>
                  <a:pt x="5256471" y="493743"/>
                  <a:pt x="5277358" y="495561"/>
                  <a:pt x="5295973" y="502936"/>
                </a:cubicBezTo>
                <a:cubicBezTo>
                  <a:pt x="5310458" y="504829"/>
                  <a:pt x="5303034" y="509138"/>
                  <a:pt x="5313760" y="510935"/>
                </a:cubicBezTo>
                <a:cubicBezTo>
                  <a:pt x="5324486" y="512732"/>
                  <a:pt x="5331325" y="504608"/>
                  <a:pt x="5360330" y="506574"/>
                </a:cubicBezTo>
                <a:cubicBezTo>
                  <a:pt x="5370649" y="506971"/>
                  <a:pt x="5370304" y="514592"/>
                  <a:pt x="5392341" y="515697"/>
                </a:cubicBezTo>
                <a:cubicBezTo>
                  <a:pt x="5414378" y="516802"/>
                  <a:pt x="5502983" y="521559"/>
                  <a:pt x="5535415" y="522731"/>
                </a:cubicBezTo>
                <a:cubicBezTo>
                  <a:pt x="5567847" y="523903"/>
                  <a:pt x="5554717" y="520685"/>
                  <a:pt x="5570264" y="520350"/>
                </a:cubicBezTo>
                <a:cubicBezTo>
                  <a:pt x="5585811" y="520015"/>
                  <a:pt x="5604204" y="511612"/>
                  <a:pt x="5628698" y="520719"/>
                </a:cubicBezTo>
                <a:cubicBezTo>
                  <a:pt x="5647020" y="515874"/>
                  <a:pt x="5647491" y="526993"/>
                  <a:pt x="5667807" y="529861"/>
                </a:cubicBezTo>
                <a:cubicBezTo>
                  <a:pt x="5679016" y="533919"/>
                  <a:pt x="5693046" y="532742"/>
                  <a:pt x="5702300" y="535541"/>
                </a:cubicBezTo>
                <a:cubicBezTo>
                  <a:pt x="5711554" y="538340"/>
                  <a:pt x="5718870" y="538844"/>
                  <a:pt x="5725716" y="541891"/>
                </a:cubicBezTo>
                <a:cubicBezTo>
                  <a:pt x="5732562" y="544938"/>
                  <a:pt x="5734643" y="551045"/>
                  <a:pt x="5743374" y="553823"/>
                </a:cubicBezTo>
                <a:cubicBezTo>
                  <a:pt x="5752105" y="556601"/>
                  <a:pt x="5765759" y="561491"/>
                  <a:pt x="5775722" y="563322"/>
                </a:cubicBezTo>
                <a:cubicBezTo>
                  <a:pt x="5785685" y="565153"/>
                  <a:pt x="5784173" y="562319"/>
                  <a:pt x="5803154" y="564811"/>
                </a:cubicBezTo>
                <a:cubicBezTo>
                  <a:pt x="5834093" y="570132"/>
                  <a:pt x="5861956" y="573987"/>
                  <a:pt x="5896753" y="573511"/>
                </a:cubicBezTo>
                <a:cubicBezTo>
                  <a:pt x="5903276" y="583218"/>
                  <a:pt x="5913663" y="578812"/>
                  <a:pt x="5927554" y="573675"/>
                </a:cubicBezTo>
                <a:cubicBezTo>
                  <a:pt x="5953522" y="580755"/>
                  <a:pt x="5997380" y="586240"/>
                  <a:pt x="6041802" y="602069"/>
                </a:cubicBezTo>
                <a:cubicBezTo>
                  <a:pt x="6060710" y="611771"/>
                  <a:pt x="6064884" y="613437"/>
                  <a:pt x="6078434" y="616108"/>
                </a:cubicBezTo>
                <a:lnTo>
                  <a:pt x="6096000" y="619448"/>
                </a:lnTo>
                <a:lnTo>
                  <a:pt x="6096000" y="5455552"/>
                </a:lnTo>
                <a:lnTo>
                  <a:pt x="6069997" y="5451207"/>
                </a:lnTo>
                <a:cubicBezTo>
                  <a:pt x="6053823" y="5455294"/>
                  <a:pt x="6044686" y="5455132"/>
                  <a:pt x="6037984" y="5444964"/>
                </a:cubicBezTo>
                <a:cubicBezTo>
                  <a:pt x="5998377" y="5442843"/>
                  <a:pt x="5957550" y="5417208"/>
                  <a:pt x="5932185" y="5429303"/>
                </a:cubicBezTo>
                <a:cubicBezTo>
                  <a:pt x="5933795" y="5407890"/>
                  <a:pt x="5919598" y="5415926"/>
                  <a:pt x="5891978" y="5410773"/>
                </a:cubicBezTo>
                <a:cubicBezTo>
                  <a:pt x="5872223" y="5404775"/>
                  <a:pt x="5829555" y="5392164"/>
                  <a:pt x="5813654" y="5386399"/>
                </a:cubicBezTo>
                <a:cubicBezTo>
                  <a:pt x="5797753" y="5380634"/>
                  <a:pt x="5785570" y="5384842"/>
                  <a:pt x="5769613" y="5379294"/>
                </a:cubicBezTo>
                <a:cubicBezTo>
                  <a:pt x="5776777" y="5360980"/>
                  <a:pt x="5681621" y="5373475"/>
                  <a:pt x="5717914" y="5360029"/>
                </a:cubicBezTo>
                <a:cubicBezTo>
                  <a:pt x="5690732" y="5349118"/>
                  <a:pt x="5700727" y="5354575"/>
                  <a:pt x="5686355" y="5359511"/>
                </a:cubicBezTo>
                <a:cubicBezTo>
                  <a:pt x="5652173" y="5354756"/>
                  <a:pt x="5649150" y="5353330"/>
                  <a:pt x="5609707" y="5357833"/>
                </a:cubicBezTo>
                <a:cubicBezTo>
                  <a:pt x="5592195" y="5357127"/>
                  <a:pt x="5585993" y="5354659"/>
                  <a:pt x="5570413" y="5353209"/>
                </a:cubicBezTo>
                <a:cubicBezTo>
                  <a:pt x="5554833" y="5351759"/>
                  <a:pt x="5546238" y="5352814"/>
                  <a:pt x="5516227" y="5349136"/>
                </a:cubicBezTo>
                <a:cubicBezTo>
                  <a:pt x="5492490" y="5344525"/>
                  <a:pt x="5475257" y="5345814"/>
                  <a:pt x="5456088" y="5343158"/>
                </a:cubicBezTo>
                <a:cubicBezTo>
                  <a:pt x="5436918" y="5340503"/>
                  <a:pt x="5425237" y="5336331"/>
                  <a:pt x="5401214" y="5333202"/>
                </a:cubicBezTo>
                <a:cubicBezTo>
                  <a:pt x="5380590" y="5324458"/>
                  <a:pt x="5302803" y="5345416"/>
                  <a:pt x="5287223" y="5319212"/>
                </a:cubicBezTo>
                <a:cubicBezTo>
                  <a:pt x="5230819" y="5324494"/>
                  <a:pt x="5214860" y="5313910"/>
                  <a:pt x="5168498" y="5309267"/>
                </a:cubicBezTo>
                <a:cubicBezTo>
                  <a:pt x="5123665" y="5304413"/>
                  <a:pt x="5118021" y="5307363"/>
                  <a:pt x="5071189" y="5294765"/>
                </a:cubicBezTo>
                <a:cubicBezTo>
                  <a:pt x="5034607" y="5282205"/>
                  <a:pt x="5014978" y="5278240"/>
                  <a:pt x="4972297" y="5275521"/>
                </a:cubicBezTo>
                <a:cubicBezTo>
                  <a:pt x="4969126" y="5282935"/>
                  <a:pt x="4918210" y="5268072"/>
                  <a:pt x="4909975" y="5265882"/>
                </a:cubicBezTo>
                <a:cubicBezTo>
                  <a:pt x="4910918" y="5270758"/>
                  <a:pt x="4884027" y="5272900"/>
                  <a:pt x="4877057" y="5268795"/>
                </a:cubicBezTo>
                <a:cubicBezTo>
                  <a:pt x="4815399" y="5271659"/>
                  <a:pt x="4796579" y="5290311"/>
                  <a:pt x="4750368" y="5280515"/>
                </a:cubicBezTo>
                <a:cubicBezTo>
                  <a:pt x="4714297" y="5280446"/>
                  <a:pt x="4716019" y="5289985"/>
                  <a:pt x="4664197" y="5289876"/>
                </a:cubicBezTo>
                <a:cubicBezTo>
                  <a:pt x="4642396" y="5294034"/>
                  <a:pt x="4648926" y="5285802"/>
                  <a:pt x="4621801" y="5286109"/>
                </a:cubicBezTo>
                <a:cubicBezTo>
                  <a:pt x="4587181" y="5303707"/>
                  <a:pt x="4550367" y="5292240"/>
                  <a:pt x="4501450" y="5291718"/>
                </a:cubicBezTo>
                <a:cubicBezTo>
                  <a:pt x="4441618" y="5290413"/>
                  <a:pt x="4391602" y="5297669"/>
                  <a:pt x="4339538" y="5289896"/>
                </a:cubicBezTo>
                <a:cubicBezTo>
                  <a:pt x="4320399" y="5296143"/>
                  <a:pt x="4294824" y="5304547"/>
                  <a:pt x="4273798" y="5293687"/>
                </a:cubicBezTo>
                <a:cubicBezTo>
                  <a:pt x="4218595" y="5295417"/>
                  <a:pt x="4225039" y="5300366"/>
                  <a:pt x="4204001" y="5294046"/>
                </a:cubicBezTo>
                <a:cubicBezTo>
                  <a:pt x="4162118" y="5296469"/>
                  <a:pt x="4168874" y="5290927"/>
                  <a:pt x="4131013" y="5287923"/>
                </a:cubicBezTo>
                <a:cubicBezTo>
                  <a:pt x="4100184" y="5283304"/>
                  <a:pt x="4115521" y="5283729"/>
                  <a:pt x="4087000" y="5283169"/>
                </a:cubicBezTo>
                <a:cubicBezTo>
                  <a:pt x="4060034" y="5291706"/>
                  <a:pt x="4041568" y="5281154"/>
                  <a:pt x="4034328" y="5278941"/>
                </a:cubicBezTo>
                <a:cubicBezTo>
                  <a:pt x="4008845" y="5280382"/>
                  <a:pt x="3971113" y="5268624"/>
                  <a:pt x="3975385" y="5283804"/>
                </a:cubicBezTo>
                <a:cubicBezTo>
                  <a:pt x="3939593" y="5263231"/>
                  <a:pt x="3940927" y="5284115"/>
                  <a:pt x="3902682" y="5278816"/>
                </a:cubicBezTo>
                <a:cubicBezTo>
                  <a:pt x="3882526" y="5271283"/>
                  <a:pt x="3856417" y="5267233"/>
                  <a:pt x="3843763" y="5276642"/>
                </a:cubicBezTo>
                <a:cubicBezTo>
                  <a:pt x="3766863" y="5264696"/>
                  <a:pt x="3813381" y="5261088"/>
                  <a:pt x="3734981" y="5248544"/>
                </a:cubicBezTo>
                <a:cubicBezTo>
                  <a:pt x="3694311" y="5242227"/>
                  <a:pt x="3633976" y="5239795"/>
                  <a:pt x="3602355" y="5230777"/>
                </a:cubicBezTo>
                <a:cubicBezTo>
                  <a:pt x="3570735" y="5221759"/>
                  <a:pt x="3562983" y="5225833"/>
                  <a:pt x="3538517" y="5219315"/>
                </a:cubicBezTo>
                <a:cubicBezTo>
                  <a:pt x="3514052" y="5212798"/>
                  <a:pt x="3482747" y="5212305"/>
                  <a:pt x="3463058" y="5208965"/>
                </a:cubicBezTo>
                <a:cubicBezTo>
                  <a:pt x="3443369" y="5205624"/>
                  <a:pt x="3422900" y="5197673"/>
                  <a:pt x="3420380" y="5199276"/>
                </a:cubicBezTo>
                <a:cubicBezTo>
                  <a:pt x="3380714" y="5190779"/>
                  <a:pt x="3368868" y="5201274"/>
                  <a:pt x="3345184" y="5183516"/>
                </a:cubicBezTo>
                <a:cubicBezTo>
                  <a:pt x="3324916" y="5181274"/>
                  <a:pt x="3320333" y="5179327"/>
                  <a:pt x="3298771" y="5178904"/>
                </a:cubicBezTo>
                <a:cubicBezTo>
                  <a:pt x="3277209" y="5178481"/>
                  <a:pt x="3245843" y="5181014"/>
                  <a:pt x="3215809" y="5180977"/>
                </a:cubicBezTo>
                <a:cubicBezTo>
                  <a:pt x="3184688" y="5182696"/>
                  <a:pt x="3183910" y="5199151"/>
                  <a:pt x="3154917" y="5182487"/>
                </a:cubicBezTo>
                <a:cubicBezTo>
                  <a:pt x="3155210" y="5186026"/>
                  <a:pt x="3140142" y="5187176"/>
                  <a:pt x="3136265" y="5187060"/>
                </a:cubicBezTo>
                <a:lnTo>
                  <a:pt x="3105563" y="5188768"/>
                </a:lnTo>
                <a:lnTo>
                  <a:pt x="3102974" y="5183180"/>
                </a:lnTo>
                <a:cubicBezTo>
                  <a:pt x="3091506" y="5180875"/>
                  <a:pt x="3071814" y="5186387"/>
                  <a:pt x="3060354" y="5187376"/>
                </a:cubicBezTo>
                <a:lnTo>
                  <a:pt x="3034213" y="5189113"/>
                </a:lnTo>
                <a:lnTo>
                  <a:pt x="3024272" y="5188328"/>
                </a:lnTo>
                <a:lnTo>
                  <a:pt x="3020033" y="5188388"/>
                </a:lnTo>
                <a:lnTo>
                  <a:pt x="3009083" y="5184215"/>
                </a:lnTo>
                <a:cubicBezTo>
                  <a:pt x="2998901" y="5183170"/>
                  <a:pt x="2991286" y="5176456"/>
                  <a:pt x="2985198" y="5175435"/>
                </a:cubicBezTo>
                <a:cubicBezTo>
                  <a:pt x="2979110" y="5174414"/>
                  <a:pt x="2977314" y="5182166"/>
                  <a:pt x="2972552" y="5178092"/>
                </a:cubicBezTo>
                <a:cubicBezTo>
                  <a:pt x="2978585" y="5175121"/>
                  <a:pt x="2969122" y="5172700"/>
                  <a:pt x="2964948" y="5170542"/>
                </a:cubicBezTo>
                <a:lnTo>
                  <a:pt x="2927081" y="5167883"/>
                </a:lnTo>
                <a:cubicBezTo>
                  <a:pt x="2881315" y="5170765"/>
                  <a:pt x="2897505" y="5157632"/>
                  <a:pt x="2883507" y="5165948"/>
                </a:cubicBezTo>
                <a:cubicBezTo>
                  <a:pt x="2848802" y="5172562"/>
                  <a:pt x="2841183" y="5172540"/>
                  <a:pt x="2828808" y="5171024"/>
                </a:cubicBezTo>
                <a:cubicBezTo>
                  <a:pt x="2789723" y="5176358"/>
                  <a:pt x="2783598" y="5178552"/>
                  <a:pt x="2733350" y="5182954"/>
                </a:cubicBezTo>
                <a:cubicBezTo>
                  <a:pt x="2705294" y="5195484"/>
                  <a:pt x="2697276" y="5196299"/>
                  <a:pt x="2676026" y="5201528"/>
                </a:cubicBezTo>
                <a:cubicBezTo>
                  <a:pt x="2649850" y="5209688"/>
                  <a:pt x="2656777" y="5215631"/>
                  <a:pt x="2624966" y="5219503"/>
                </a:cubicBezTo>
                <a:cubicBezTo>
                  <a:pt x="2608822" y="5223802"/>
                  <a:pt x="2596717" y="5233960"/>
                  <a:pt x="2586657" y="5237693"/>
                </a:cubicBezTo>
                <a:cubicBezTo>
                  <a:pt x="2576598" y="5241426"/>
                  <a:pt x="2572560" y="5240215"/>
                  <a:pt x="2555604" y="5242950"/>
                </a:cubicBezTo>
                <a:cubicBezTo>
                  <a:pt x="2544327" y="5242024"/>
                  <a:pt x="2507818" y="5241999"/>
                  <a:pt x="2501014" y="5243732"/>
                </a:cubicBezTo>
                <a:cubicBezTo>
                  <a:pt x="2481627" y="5253849"/>
                  <a:pt x="2464234" y="5242512"/>
                  <a:pt x="2430333" y="5242347"/>
                </a:cubicBezTo>
                <a:lnTo>
                  <a:pt x="2390297" y="5243718"/>
                </a:lnTo>
                <a:cubicBezTo>
                  <a:pt x="2383025" y="5238323"/>
                  <a:pt x="2325738" y="5236407"/>
                  <a:pt x="2321676" y="5229096"/>
                </a:cubicBezTo>
                <a:cubicBezTo>
                  <a:pt x="2300682" y="5221752"/>
                  <a:pt x="2300605" y="5203239"/>
                  <a:pt x="2268081" y="5196194"/>
                </a:cubicBezTo>
                <a:cubicBezTo>
                  <a:pt x="2250549" y="5189151"/>
                  <a:pt x="2260291" y="5206888"/>
                  <a:pt x="2216485" y="5186836"/>
                </a:cubicBezTo>
                <a:cubicBezTo>
                  <a:pt x="2176812" y="5155811"/>
                  <a:pt x="2009284" y="5133290"/>
                  <a:pt x="2001494" y="5079343"/>
                </a:cubicBezTo>
                <a:cubicBezTo>
                  <a:pt x="1930452" y="5061834"/>
                  <a:pt x="1990088" y="5062662"/>
                  <a:pt x="1894629" y="5047832"/>
                </a:cubicBezTo>
                <a:cubicBezTo>
                  <a:pt x="1809963" y="5035276"/>
                  <a:pt x="1557661" y="5013588"/>
                  <a:pt x="1500237" y="4994679"/>
                </a:cubicBezTo>
                <a:cubicBezTo>
                  <a:pt x="1422590" y="4985100"/>
                  <a:pt x="1462550" y="4984560"/>
                  <a:pt x="1428745" y="4990358"/>
                </a:cubicBezTo>
                <a:cubicBezTo>
                  <a:pt x="1371818" y="4998904"/>
                  <a:pt x="1368586" y="4981591"/>
                  <a:pt x="1331117" y="4982813"/>
                </a:cubicBezTo>
                <a:cubicBezTo>
                  <a:pt x="1275392" y="4969813"/>
                  <a:pt x="1167811" y="4963517"/>
                  <a:pt x="1094400" y="4949677"/>
                </a:cubicBezTo>
                <a:cubicBezTo>
                  <a:pt x="1032555" y="4940283"/>
                  <a:pt x="1020613" y="4926459"/>
                  <a:pt x="960420" y="4921601"/>
                </a:cubicBezTo>
                <a:cubicBezTo>
                  <a:pt x="926461" y="4913284"/>
                  <a:pt x="907935" y="4932317"/>
                  <a:pt x="890651" y="4899776"/>
                </a:cubicBezTo>
                <a:cubicBezTo>
                  <a:pt x="868932" y="4886871"/>
                  <a:pt x="828943" y="4886321"/>
                  <a:pt x="792786" y="4879490"/>
                </a:cubicBezTo>
                <a:cubicBezTo>
                  <a:pt x="774601" y="4877972"/>
                  <a:pt x="755410" y="4883422"/>
                  <a:pt x="715957" y="4873155"/>
                </a:cubicBezTo>
                <a:cubicBezTo>
                  <a:pt x="685950" y="4865367"/>
                  <a:pt x="651097" y="4849744"/>
                  <a:pt x="647625" y="4870967"/>
                </a:cubicBezTo>
                <a:cubicBezTo>
                  <a:pt x="617175" y="4843306"/>
                  <a:pt x="628363" y="4862320"/>
                  <a:pt x="588833" y="4861867"/>
                </a:cubicBezTo>
                <a:cubicBezTo>
                  <a:pt x="485840" y="4832827"/>
                  <a:pt x="444489" y="4851587"/>
                  <a:pt x="366769" y="4836563"/>
                </a:cubicBezTo>
                <a:cubicBezTo>
                  <a:pt x="347086" y="4818158"/>
                  <a:pt x="343282" y="4863016"/>
                  <a:pt x="293285" y="4819988"/>
                </a:cubicBezTo>
                <a:cubicBezTo>
                  <a:pt x="289569" y="4822136"/>
                  <a:pt x="267030" y="4799681"/>
                  <a:pt x="251789" y="4793960"/>
                </a:cubicBezTo>
                <a:cubicBezTo>
                  <a:pt x="236548" y="4788239"/>
                  <a:pt x="215411" y="4786648"/>
                  <a:pt x="201835" y="4785664"/>
                </a:cubicBezTo>
                <a:cubicBezTo>
                  <a:pt x="188258" y="4784679"/>
                  <a:pt x="186209" y="4788050"/>
                  <a:pt x="170329" y="4788050"/>
                </a:cubicBezTo>
                <a:cubicBezTo>
                  <a:pt x="154448" y="4788050"/>
                  <a:pt x="132774" y="4775085"/>
                  <a:pt x="103478" y="4797957"/>
                </a:cubicBezTo>
                <a:cubicBezTo>
                  <a:pt x="89551" y="4796239"/>
                  <a:pt x="97852" y="4783571"/>
                  <a:pt x="86767" y="4777747"/>
                </a:cubicBezTo>
                <a:cubicBezTo>
                  <a:pt x="81225" y="4774835"/>
                  <a:pt x="72809" y="4772046"/>
                  <a:pt x="63762" y="4769537"/>
                </a:cubicBezTo>
                <a:lnTo>
                  <a:pt x="37001" y="4763022"/>
                </a:lnTo>
                <a:lnTo>
                  <a:pt x="37482" y="4761597"/>
                </a:lnTo>
                <a:cubicBezTo>
                  <a:pt x="35277" y="4760236"/>
                  <a:pt x="31697" y="4759001"/>
                  <a:pt x="30394" y="4758901"/>
                </a:cubicBezTo>
                <a:cubicBezTo>
                  <a:pt x="29091" y="4758801"/>
                  <a:pt x="30066" y="4759837"/>
                  <a:pt x="36971" y="4763015"/>
                </a:cubicBezTo>
                <a:lnTo>
                  <a:pt x="37001" y="4763022"/>
                </a:lnTo>
                <a:lnTo>
                  <a:pt x="36315" y="4765055"/>
                </a:lnTo>
                <a:cubicBezTo>
                  <a:pt x="32115" y="4765663"/>
                  <a:pt x="22886" y="4765389"/>
                  <a:pt x="4975" y="4763227"/>
                </a:cubicBezTo>
                <a:lnTo>
                  <a:pt x="0" y="4762420"/>
                </a:lnTo>
                <a:close/>
              </a:path>
            </a:pathLst>
          </a:cu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EE78B747-9C5A-4DF0-9541-C78B28ADF810}"/>
              </a:ext>
            </a:extLst>
          </p:cNvPr>
          <p:cNvSpPr txBox="1"/>
          <p:nvPr/>
        </p:nvSpPr>
        <p:spPr>
          <a:xfrm>
            <a:off x="6722787" y="5294685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Figura</a:t>
            </a:r>
            <a:r>
              <a:rPr lang="en-US" sz="18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2.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Matriz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confusión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944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14FBCF0-8040-4633-8EDE-F3B8B4D1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277" y="2175554"/>
            <a:ext cx="3194272" cy="3122402"/>
          </a:xfrm>
          <a:prstGeom prst="rect">
            <a:avLst/>
          </a:prstGeom>
        </p:spPr>
      </p:pic>
      <p:pic>
        <p:nvPicPr>
          <p:cNvPr id="3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365EDDE-AAEC-4E97-88D8-9F73969A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7" y="2175554"/>
            <a:ext cx="7519598" cy="31206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1D0204-3D9C-4F54-B62E-6D57EB023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7618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837E408-4CFA-43F9-B420-2DCD6994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9" y="2174054"/>
            <a:ext cx="7519597" cy="30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60D7253-8C75-48B7-9E57-B227A23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78" y="2153282"/>
            <a:ext cx="3194272" cy="31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2CFEEAF-AA86-4B49-A60A-A875D9806EAB}"/>
              </a:ext>
            </a:extLst>
          </p:cNvPr>
          <p:cNvSpPr txBox="1"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RESULTADOS: CNN 51M Params</a:t>
            </a:r>
          </a:p>
        </p:txBody>
      </p:sp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0CF9E380-1BFB-45DE-B89A-E2C6002C25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28" b="6478"/>
          <a:stretch/>
        </p:blipFill>
        <p:spPr>
          <a:xfrm>
            <a:off x="9086317" y="-429083"/>
            <a:ext cx="2908728" cy="2603137"/>
          </a:xfrm>
          <a:custGeom>
            <a:avLst/>
            <a:gdLst/>
            <a:ahLst/>
            <a:cxnLst/>
            <a:rect l="l" t="t" r="r" b="b"/>
            <a:pathLst>
              <a:path w="6096000" h="5455552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57775" y="469980"/>
                  <a:pt x="3063039" y="478620"/>
                  <a:pt x="3083171" y="475230"/>
                </a:cubicBezTo>
                <a:cubicBezTo>
                  <a:pt x="3117108" y="477415"/>
                  <a:pt x="3095622" y="493457"/>
                  <a:pt x="3134778" y="480540"/>
                </a:cubicBezTo>
                <a:cubicBezTo>
                  <a:pt x="3124076" y="494276"/>
                  <a:pt x="3153178" y="476814"/>
                  <a:pt x="3173314" y="487873"/>
                </a:cubicBezTo>
                <a:cubicBezTo>
                  <a:pt x="3201556" y="479719"/>
                  <a:pt x="3230591" y="489990"/>
                  <a:pt x="3247734" y="491186"/>
                </a:cubicBezTo>
                <a:cubicBezTo>
                  <a:pt x="3264877" y="492382"/>
                  <a:pt x="3251612" y="496143"/>
                  <a:pt x="3276172" y="495050"/>
                </a:cubicBezTo>
                <a:lnTo>
                  <a:pt x="3310856" y="500586"/>
                </a:lnTo>
                <a:cubicBezTo>
                  <a:pt x="3309045" y="496015"/>
                  <a:pt x="3314063" y="497362"/>
                  <a:pt x="3327824" y="498077"/>
                </a:cubicBezTo>
                <a:lnTo>
                  <a:pt x="3364782" y="494003"/>
                </a:lnTo>
                <a:lnTo>
                  <a:pt x="3390144" y="498112"/>
                </a:lnTo>
                <a:cubicBezTo>
                  <a:pt x="3393544" y="497973"/>
                  <a:pt x="3417720" y="493499"/>
                  <a:pt x="3417235" y="489988"/>
                </a:cubicBezTo>
                <a:cubicBezTo>
                  <a:pt x="3443685" y="504716"/>
                  <a:pt x="3446332" y="495464"/>
                  <a:pt x="3473455" y="491710"/>
                </a:cubicBezTo>
                <a:cubicBezTo>
                  <a:pt x="3496710" y="493093"/>
                  <a:pt x="3476665" y="493558"/>
                  <a:pt x="3532861" y="495298"/>
                </a:cubicBezTo>
                <a:cubicBezTo>
                  <a:pt x="3554737" y="511467"/>
                  <a:pt x="3539011" y="483579"/>
                  <a:pt x="3581951" y="506221"/>
                </a:cubicBezTo>
                <a:cubicBezTo>
                  <a:pt x="3584053" y="504456"/>
                  <a:pt x="3610563" y="506075"/>
                  <a:pt x="3624438" y="507850"/>
                </a:cubicBezTo>
                <a:cubicBezTo>
                  <a:pt x="3638313" y="509625"/>
                  <a:pt x="3650849" y="507462"/>
                  <a:pt x="3665204" y="516874"/>
                </a:cubicBezTo>
                <a:cubicBezTo>
                  <a:pt x="3675692" y="519769"/>
                  <a:pt x="3656949" y="515532"/>
                  <a:pt x="3689747" y="520459"/>
                </a:cubicBezTo>
                <a:cubicBezTo>
                  <a:pt x="3722545" y="525386"/>
                  <a:pt x="3829449" y="542068"/>
                  <a:pt x="3861993" y="546434"/>
                </a:cubicBezTo>
                <a:cubicBezTo>
                  <a:pt x="3894537" y="550800"/>
                  <a:pt x="3871648" y="553364"/>
                  <a:pt x="3885009" y="553797"/>
                </a:cubicBezTo>
                <a:cubicBezTo>
                  <a:pt x="3898370" y="554230"/>
                  <a:pt x="3927139" y="547164"/>
                  <a:pt x="3942159" y="549034"/>
                </a:cubicBezTo>
                <a:cubicBezTo>
                  <a:pt x="3961015" y="550940"/>
                  <a:pt x="3963811" y="558241"/>
                  <a:pt x="3975129" y="557872"/>
                </a:cubicBezTo>
                <a:cubicBezTo>
                  <a:pt x="3985593" y="547655"/>
                  <a:pt x="3996704" y="547768"/>
                  <a:pt x="4014830" y="553964"/>
                </a:cubicBezTo>
                <a:cubicBezTo>
                  <a:pt x="4048643" y="556748"/>
                  <a:pt x="4048670" y="546238"/>
                  <a:pt x="4081323" y="547753"/>
                </a:cubicBezTo>
                <a:cubicBezTo>
                  <a:pt x="4095652" y="547174"/>
                  <a:pt x="4103318" y="550468"/>
                  <a:pt x="4127224" y="547194"/>
                </a:cubicBezTo>
                <a:cubicBezTo>
                  <a:pt x="4144245" y="547892"/>
                  <a:pt x="4178444" y="549648"/>
                  <a:pt x="4201489" y="539366"/>
                </a:cubicBezTo>
                <a:cubicBezTo>
                  <a:pt x="4226484" y="538057"/>
                  <a:pt x="4208332" y="537593"/>
                  <a:pt x="4235612" y="540183"/>
                </a:cubicBezTo>
                <a:cubicBezTo>
                  <a:pt x="4268938" y="540701"/>
                  <a:pt x="4282810" y="534470"/>
                  <a:pt x="4302068" y="535952"/>
                </a:cubicBezTo>
                <a:cubicBezTo>
                  <a:pt x="4314608" y="531697"/>
                  <a:pt x="4300406" y="536768"/>
                  <a:pt x="4348604" y="531427"/>
                </a:cubicBezTo>
                <a:cubicBezTo>
                  <a:pt x="4367706" y="540886"/>
                  <a:pt x="4384046" y="527950"/>
                  <a:pt x="4400391" y="529988"/>
                </a:cubicBezTo>
                <a:cubicBezTo>
                  <a:pt x="4426313" y="528954"/>
                  <a:pt x="4490025" y="529067"/>
                  <a:pt x="4513659" y="527603"/>
                </a:cubicBezTo>
                <a:cubicBezTo>
                  <a:pt x="4537293" y="526139"/>
                  <a:pt x="4512137" y="523958"/>
                  <a:pt x="4542198" y="521206"/>
                </a:cubicBezTo>
                <a:cubicBezTo>
                  <a:pt x="4597566" y="533455"/>
                  <a:pt x="4628464" y="511410"/>
                  <a:pt x="4684502" y="508712"/>
                </a:cubicBezTo>
                <a:cubicBezTo>
                  <a:pt x="4718519" y="491640"/>
                  <a:pt x="4742626" y="509374"/>
                  <a:pt x="4779821" y="496309"/>
                </a:cubicBezTo>
                <a:cubicBezTo>
                  <a:pt x="4804992" y="492314"/>
                  <a:pt x="4808648" y="496131"/>
                  <a:pt x="4822825" y="494266"/>
                </a:cubicBezTo>
                <a:cubicBezTo>
                  <a:pt x="4837002" y="492401"/>
                  <a:pt x="4852992" y="487905"/>
                  <a:pt x="4864884" y="485118"/>
                </a:cubicBezTo>
                <a:cubicBezTo>
                  <a:pt x="4871249" y="488756"/>
                  <a:pt x="4920720" y="482346"/>
                  <a:pt x="4919578" y="477542"/>
                </a:cubicBezTo>
                <a:cubicBezTo>
                  <a:pt x="4926928" y="479188"/>
                  <a:pt x="4947247" y="485560"/>
                  <a:pt x="4949541" y="477954"/>
                </a:cubicBezTo>
                <a:cubicBezTo>
                  <a:pt x="4987069" y="477873"/>
                  <a:pt x="5008152" y="476806"/>
                  <a:pt x="5040980" y="486944"/>
                </a:cubicBezTo>
                <a:cubicBezTo>
                  <a:pt x="5064311" y="490721"/>
                  <a:pt x="5048016" y="488694"/>
                  <a:pt x="5062537" y="491091"/>
                </a:cubicBezTo>
                <a:cubicBezTo>
                  <a:pt x="5077058" y="493488"/>
                  <a:pt x="5101248" y="489194"/>
                  <a:pt x="5124930" y="488624"/>
                </a:cubicBezTo>
                <a:cubicBezTo>
                  <a:pt x="5148941" y="488756"/>
                  <a:pt x="5176916" y="492838"/>
                  <a:pt x="5194697" y="494266"/>
                </a:cubicBezTo>
                <a:cubicBezTo>
                  <a:pt x="5212478" y="495694"/>
                  <a:pt x="5216720" y="495351"/>
                  <a:pt x="5231615" y="497193"/>
                </a:cubicBezTo>
                <a:cubicBezTo>
                  <a:pt x="5256471" y="493743"/>
                  <a:pt x="5277358" y="495561"/>
                  <a:pt x="5295973" y="502936"/>
                </a:cubicBezTo>
                <a:cubicBezTo>
                  <a:pt x="5310458" y="504829"/>
                  <a:pt x="5303034" y="509138"/>
                  <a:pt x="5313760" y="510935"/>
                </a:cubicBezTo>
                <a:cubicBezTo>
                  <a:pt x="5324486" y="512732"/>
                  <a:pt x="5331325" y="504608"/>
                  <a:pt x="5360330" y="506574"/>
                </a:cubicBezTo>
                <a:cubicBezTo>
                  <a:pt x="5370649" y="506971"/>
                  <a:pt x="5370304" y="514592"/>
                  <a:pt x="5392341" y="515697"/>
                </a:cubicBezTo>
                <a:cubicBezTo>
                  <a:pt x="5414378" y="516802"/>
                  <a:pt x="5502983" y="521559"/>
                  <a:pt x="5535415" y="522731"/>
                </a:cubicBezTo>
                <a:cubicBezTo>
                  <a:pt x="5567847" y="523903"/>
                  <a:pt x="5554717" y="520685"/>
                  <a:pt x="5570264" y="520350"/>
                </a:cubicBezTo>
                <a:cubicBezTo>
                  <a:pt x="5585811" y="520015"/>
                  <a:pt x="5604204" y="511612"/>
                  <a:pt x="5628698" y="520719"/>
                </a:cubicBezTo>
                <a:cubicBezTo>
                  <a:pt x="5647020" y="515874"/>
                  <a:pt x="5647491" y="526993"/>
                  <a:pt x="5667807" y="529861"/>
                </a:cubicBezTo>
                <a:cubicBezTo>
                  <a:pt x="5679016" y="533919"/>
                  <a:pt x="5693046" y="532742"/>
                  <a:pt x="5702300" y="535541"/>
                </a:cubicBezTo>
                <a:cubicBezTo>
                  <a:pt x="5711554" y="538340"/>
                  <a:pt x="5718870" y="538844"/>
                  <a:pt x="5725716" y="541891"/>
                </a:cubicBezTo>
                <a:cubicBezTo>
                  <a:pt x="5732562" y="544938"/>
                  <a:pt x="5734643" y="551045"/>
                  <a:pt x="5743374" y="553823"/>
                </a:cubicBezTo>
                <a:cubicBezTo>
                  <a:pt x="5752105" y="556601"/>
                  <a:pt x="5765759" y="561491"/>
                  <a:pt x="5775722" y="563322"/>
                </a:cubicBezTo>
                <a:cubicBezTo>
                  <a:pt x="5785685" y="565153"/>
                  <a:pt x="5784173" y="562319"/>
                  <a:pt x="5803154" y="564811"/>
                </a:cubicBezTo>
                <a:cubicBezTo>
                  <a:pt x="5834093" y="570132"/>
                  <a:pt x="5861956" y="573987"/>
                  <a:pt x="5896753" y="573511"/>
                </a:cubicBezTo>
                <a:cubicBezTo>
                  <a:pt x="5903276" y="583218"/>
                  <a:pt x="5913663" y="578812"/>
                  <a:pt x="5927554" y="573675"/>
                </a:cubicBezTo>
                <a:cubicBezTo>
                  <a:pt x="5953522" y="580755"/>
                  <a:pt x="5997380" y="586240"/>
                  <a:pt x="6041802" y="602069"/>
                </a:cubicBezTo>
                <a:cubicBezTo>
                  <a:pt x="6060710" y="611771"/>
                  <a:pt x="6064884" y="613437"/>
                  <a:pt x="6078434" y="616108"/>
                </a:cubicBezTo>
                <a:lnTo>
                  <a:pt x="6096000" y="619448"/>
                </a:lnTo>
                <a:lnTo>
                  <a:pt x="6096000" y="5455552"/>
                </a:lnTo>
                <a:lnTo>
                  <a:pt x="6069997" y="5451207"/>
                </a:lnTo>
                <a:cubicBezTo>
                  <a:pt x="6053823" y="5455294"/>
                  <a:pt x="6044686" y="5455132"/>
                  <a:pt x="6037984" y="5444964"/>
                </a:cubicBezTo>
                <a:cubicBezTo>
                  <a:pt x="5998377" y="5442843"/>
                  <a:pt x="5957550" y="5417208"/>
                  <a:pt x="5932185" y="5429303"/>
                </a:cubicBezTo>
                <a:cubicBezTo>
                  <a:pt x="5933795" y="5407890"/>
                  <a:pt x="5919598" y="5415926"/>
                  <a:pt x="5891978" y="5410773"/>
                </a:cubicBezTo>
                <a:cubicBezTo>
                  <a:pt x="5872223" y="5404775"/>
                  <a:pt x="5829555" y="5392164"/>
                  <a:pt x="5813654" y="5386399"/>
                </a:cubicBezTo>
                <a:cubicBezTo>
                  <a:pt x="5797753" y="5380634"/>
                  <a:pt x="5785570" y="5384842"/>
                  <a:pt x="5769613" y="5379294"/>
                </a:cubicBezTo>
                <a:cubicBezTo>
                  <a:pt x="5776777" y="5360980"/>
                  <a:pt x="5681621" y="5373475"/>
                  <a:pt x="5717914" y="5360029"/>
                </a:cubicBezTo>
                <a:cubicBezTo>
                  <a:pt x="5690732" y="5349118"/>
                  <a:pt x="5700727" y="5354575"/>
                  <a:pt x="5686355" y="5359511"/>
                </a:cubicBezTo>
                <a:cubicBezTo>
                  <a:pt x="5652173" y="5354756"/>
                  <a:pt x="5649150" y="5353330"/>
                  <a:pt x="5609707" y="5357833"/>
                </a:cubicBezTo>
                <a:cubicBezTo>
                  <a:pt x="5592195" y="5357127"/>
                  <a:pt x="5585993" y="5354659"/>
                  <a:pt x="5570413" y="5353209"/>
                </a:cubicBezTo>
                <a:cubicBezTo>
                  <a:pt x="5554833" y="5351759"/>
                  <a:pt x="5546238" y="5352814"/>
                  <a:pt x="5516227" y="5349136"/>
                </a:cubicBezTo>
                <a:cubicBezTo>
                  <a:pt x="5492490" y="5344525"/>
                  <a:pt x="5475257" y="5345814"/>
                  <a:pt x="5456088" y="5343158"/>
                </a:cubicBezTo>
                <a:cubicBezTo>
                  <a:pt x="5436918" y="5340503"/>
                  <a:pt x="5425237" y="5336331"/>
                  <a:pt x="5401214" y="5333202"/>
                </a:cubicBezTo>
                <a:cubicBezTo>
                  <a:pt x="5380590" y="5324458"/>
                  <a:pt x="5302803" y="5345416"/>
                  <a:pt x="5287223" y="5319212"/>
                </a:cubicBezTo>
                <a:cubicBezTo>
                  <a:pt x="5230819" y="5324494"/>
                  <a:pt x="5214860" y="5313910"/>
                  <a:pt x="5168498" y="5309267"/>
                </a:cubicBezTo>
                <a:cubicBezTo>
                  <a:pt x="5123665" y="5304413"/>
                  <a:pt x="5118021" y="5307363"/>
                  <a:pt x="5071189" y="5294765"/>
                </a:cubicBezTo>
                <a:cubicBezTo>
                  <a:pt x="5034607" y="5282205"/>
                  <a:pt x="5014978" y="5278240"/>
                  <a:pt x="4972297" y="5275521"/>
                </a:cubicBezTo>
                <a:cubicBezTo>
                  <a:pt x="4969126" y="5282935"/>
                  <a:pt x="4918210" y="5268072"/>
                  <a:pt x="4909975" y="5265882"/>
                </a:cubicBezTo>
                <a:cubicBezTo>
                  <a:pt x="4910918" y="5270758"/>
                  <a:pt x="4884027" y="5272900"/>
                  <a:pt x="4877057" y="5268795"/>
                </a:cubicBezTo>
                <a:cubicBezTo>
                  <a:pt x="4815399" y="5271659"/>
                  <a:pt x="4796579" y="5290311"/>
                  <a:pt x="4750368" y="5280515"/>
                </a:cubicBezTo>
                <a:cubicBezTo>
                  <a:pt x="4714297" y="5280446"/>
                  <a:pt x="4716019" y="5289985"/>
                  <a:pt x="4664197" y="5289876"/>
                </a:cubicBezTo>
                <a:cubicBezTo>
                  <a:pt x="4642396" y="5294034"/>
                  <a:pt x="4648926" y="5285802"/>
                  <a:pt x="4621801" y="5286109"/>
                </a:cubicBezTo>
                <a:cubicBezTo>
                  <a:pt x="4587181" y="5303707"/>
                  <a:pt x="4550367" y="5292240"/>
                  <a:pt x="4501450" y="5291718"/>
                </a:cubicBezTo>
                <a:cubicBezTo>
                  <a:pt x="4441618" y="5290413"/>
                  <a:pt x="4391602" y="5297669"/>
                  <a:pt x="4339538" y="5289896"/>
                </a:cubicBezTo>
                <a:cubicBezTo>
                  <a:pt x="4320399" y="5296143"/>
                  <a:pt x="4294824" y="5304547"/>
                  <a:pt x="4273798" y="5293687"/>
                </a:cubicBezTo>
                <a:cubicBezTo>
                  <a:pt x="4218595" y="5295417"/>
                  <a:pt x="4225039" y="5300366"/>
                  <a:pt x="4204001" y="5294046"/>
                </a:cubicBezTo>
                <a:cubicBezTo>
                  <a:pt x="4162118" y="5296469"/>
                  <a:pt x="4168874" y="5290927"/>
                  <a:pt x="4131013" y="5287923"/>
                </a:cubicBezTo>
                <a:cubicBezTo>
                  <a:pt x="4100184" y="5283304"/>
                  <a:pt x="4115521" y="5283729"/>
                  <a:pt x="4087000" y="5283169"/>
                </a:cubicBezTo>
                <a:cubicBezTo>
                  <a:pt x="4060034" y="5291706"/>
                  <a:pt x="4041568" y="5281154"/>
                  <a:pt x="4034328" y="5278941"/>
                </a:cubicBezTo>
                <a:cubicBezTo>
                  <a:pt x="4008845" y="5280382"/>
                  <a:pt x="3971113" y="5268624"/>
                  <a:pt x="3975385" y="5283804"/>
                </a:cubicBezTo>
                <a:cubicBezTo>
                  <a:pt x="3939593" y="5263231"/>
                  <a:pt x="3940927" y="5284115"/>
                  <a:pt x="3902682" y="5278816"/>
                </a:cubicBezTo>
                <a:cubicBezTo>
                  <a:pt x="3882526" y="5271283"/>
                  <a:pt x="3856417" y="5267233"/>
                  <a:pt x="3843763" y="5276642"/>
                </a:cubicBezTo>
                <a:cubicBezTo>
                  <a:pt x="3766863" y="5264696"/>
                  <a:pt x="3813381" y="5261088"/>
                  <a:pt x="3734981" y="5248544"/>
                </a:cubicBezTo>
                <a:cubicBezTo>
                  <a:pt x="3694311" y="5242227"/>
                  <a:pt x="3633976" y="5239795"/>
                  <a:pt x="3602355" y="5230777"/>
                </a:cubicBezTo>
                <a:cubicBezTo>
                  <a:pt x="3570735" y="5221759"/>
                  <a:pt x="3562983" y="5225833"/>
                  <a:pt x="3538517" y="5219315"/>
                </a:cubicBezTo>
                <a:cubicBezTo>
                  <a:pt x="3514052" y="5212798"/>
                  <a:pt x="3482747" y="5212305"/>
                  <a:pt x="3463058" y="5208965"/>
                </a:cubicBezTo>
                <a:cubicBezTo>
                  <a:pt x="3443369" y="5205624"/>
                  <a:pt x="3422900" y="5197673"/>
                  <a:pt x="3420380" y="5199276"/>
                </a:cubicBezTo>
                <a:cubicBezTo>
                  <a:pt x="3380714" y="5190779"/>
                  <a:pt x="3368868" y="5201274"/>
                  <a:pt x="3345184" y="5183516"/>
                </a:cubicBezTo>
                <a:cubicBezTo>
                  <a:pt x="3324916" y="5181274"/>
                  <a:pt x="3320333" y="5179327"/>
                  <a:pt x="3298771" y="5178904"/>
                </a:cubicBezTo>
                <a:cubicBezTo>
                  <a:pt x="3277209" y="5178481"/>
                  <a:pt x="3245843" y="5181014"/>
                  <a:pt x="3215809" y="5180977"/>
                </a:cubicBezTo>
                <a:cubicBezTo>
                  <a:pt x="3184688" y="5182696"/>
                  <a:pt x="3183910" y="5199151"/>
                  <a:pt x="3154917" y="5182487"/>
                </a:cubicBezTo>
                <a:cubicBezTo>
                  <a:pt x="3155210" y="5186026"/>
                  <a:pt x="3140142" y="5187176"/>
                  <a:pt x="3136265" y="5187060"/>
                </a:cubicBezTo>
                <a:lnTo>
                  <a:pt x="3105563" y="5188768"/>
                </a:lnTo>
                <a:lnTo>
                  <a:pt x="3102974" y="5183180"/>
                </a:lnTo>
                <a:cubicBezTo>
                  <a:pt x="3091506" y="5180875"/>
                  <a:pt x="3071814" y="5186387"/>
                  <a:pt x="3060354" y="5187376"/>
                </a:cubicBezTo>
                <a:lnTo>
                  <a:pt x="3034213" y="5189113"/>
                </a:lnTo>
                <a:lnTo>
                  <a:pt x="3024272" y="5188328"/>
                </a:lnTo>
                <a:lnTo>
                  <a:pt x="3020033" y="5188388"/>
                </a:lnTo>
                <a:lnTo>
                  <a:pt x="3009083" y="5184215"/>
                </a:lnTo>
                <a:cubicBezTo>
                  <a:pt x="2998901" y="5183170"/>
                  <a:pt x="2991286" y="5176456"/>
                  <a:pt x="2985198" y="5175435"/>
                </a:cubicBezTo>
                <a:cubicBezTo>
                  <a:pt x="2979110" y="5174414"/>
                  <a:pt x="2977314" y="5182166"/>
                  <a:pt x="2972552" y="5178092"/>
                </a:cubicBezTo>
                <a:cubicBezTo>
                  <a:pt x="2978585" y="5175121"/>
                  <a:pt x="2969122" y="5172700"/>
                  <a:pt x="2964948" y="5170542"/>
                </a:cubicBezTo>
                <a:lnTo>
                  <a:pt x="2927081" y="5167883"/>
                </a:lnTo>
                <a:cubicBezTo>
                  <a:pt x="2881315" y="5170765"/>
                  <a:pt x="2897505" y="5157632"/>
                  <a:pt x="2883507" y="5165948"/>
                </a:cubicBezTo>
                <a:cubicBezTo>
                  <a:pt x="2848802" y="5172562"/>
                  <a:pt x="2841183" y="5172540"/>
                  <a:pt x="2828808" y="5171024"/>
                </a:cubicBezTo>
                <a:cubicBezTo>
                  <a:pt x="2789723" y="5176358"/>
                  <a:pt x="2783598" y="5178552"/>
                  <a:pt x="2733350" y="5182954"/>
                </a:cubicBezTo>
                <a:cubicBezTo>
                  <a:pt x="2705294" y="5195484"/>
                  <a:pt x="2697276" y="5196299"/>
                  <a:pt x="2676026" y="5201528"/>
                </a:cubicBezTo>
                <a:cubicBezTo>
                  <a:pt x="2649850" y="5209688"/>
                  <a:pt x="2656777" y="5215631"/>
                  <a:pt x="2624966" y="5219503"/>
                </a:cubicBezTo>
                <a:cubicBezTo>
                  <a:pt x="2608822" y="5223802"/>
                  <a:pt x="2596717" y="5233960"/>
                  <a:pt x="2586657" y="5237693"/>
                </a:cubicBezTo>
                <a:cubicBezTo>
                  <a:pt x="2576598" y="5241426"/>
                  <a:pt x="2572560" y="5240215"/>
                  <a:pt x="2555604" y="5242950"/>
                </a:cubicBezTo>
                <a:cubicBezTo>
                  <a:pt x="2544327" y="5242024"/>
                  <a:pt x="2507818" y="5241999"/>
                  <a:pt x="2501014" y="5243732"/>
                </a:cubicBezTo>
                <a:cubicBezTo>
                  <a:pt x="2481627" y="5253849"/>
                  <a:pt x="2464234" y="5242512"/>
                  <a:pt x="2430333" y="5242347"/>
                </a:cubicBezTo>
                <a:lnTo>
                  <a:pt x="2390297" y="5243718"/>
                </a:lnTo>
                <a:cubicBezTo>
                  <a:pt x="2383025" y="5238323"/>
                  <a:pt x="2325738" y="5236407"/>
                  <a:pt x="2321676" y="5229096"/>
                </a:cubicBezTo>
                <a:cubicBezTo>
                  <a:pt x="2300682" y="5221752"/>
                  <a:pt x="2300605" y="5203239"/>
                  <a:pt x="2268081" y="5196194"/>
                </a:cubicBezTo>
                <a:cubicBezTo>
                  <a:pt x="2250549" y="5189151"/>
                  <a:pt x="2260291" y="5206888"/>
                  <a:pt x="2216485" y="5186836"/>
                </a:cubicBezTo>
                <a:cubicBezTo>
                  <a:pt x="2176812" y="5155811"/>
                  <a:pt x="2009284" y="5133290"/>
                  <a:pt x="2001494" y="5079343"/>
                </a:cubicBezTo>
                <a:cubicBezTo>
                  <a:pt x="1930452" y="5061834"/>
                  <a:pt x="1990088" y="5062662"/>
                  <a:pt x="1894629" y="5047832"/>
                </a:cubicBezTo>
                <a:cubicBezTo>
                  <a:pt x="1809963" y="5035276"/>
                  <a:pt x="1557661" y="5013588"/>
                  <a:pt x="1500237" y="4994679"/>
                </a:cubicBezTo>
                <a:cubicBezTo>
                  <a:pt x="1422590" y="4985100"/>
                  <a:pt x="1462550" y="4984560"/>
                  <a:pt x="1428745" y="4990358"/>
                </a:cubicBezTo>
                <a:cubicBezTo>
                  <a:pt x="1371818" y="4998904"/>
                  <a:pt x="1368586" y="4981591"/>
                  <a:pt x="1331117" y="4982813"/>
                </a:cubicBezTo>
                <a:cubicBezTo>
                  <a:pt x="1275392" y="4969813"/>
                  <a:pt x="1167811" y="4963517"/>
                  <a:pt x="1094400" y="4949677"/>
                </a:cubicBezTo>
                <a:cubicBezTo>
                  <a:pt x="1032555" y="4940283"/>
                  <a:pt x="1020613" y="4926459"/>
                  <a:pt x="960420" y="4921601"/>
                </a:cubicBezTo>
                <a:cubicBezTo>
                  <a:pt x="926461" y="4913284"/>
                  <a:pt x="907935" y="4932317"/>
                  <a:pt x="890651" y="4899776"/>
                </a:cubicBezTo>
                <a:cubicBezTo>
                  <a:pt x="868932" y="4886871"/>
                  <a:pt x="828943" y="4886321"/>
                  <a:pt x="792786" y="4879490"/>
                </a:cubicBezTo>
                <a:cubicBezTo>
                  <a:pt x="774601" y="4877972"/>
                  <a:pt x="755410" y="4883422"/>
                  <a:pt x="715957" y="4873155"/>
                </a:cubicBezTo>
                <a:cubicBezTo>
                  <a:pt x="685950" y="4865367"/>
                  <a:pt x="651097" y="4849744"/>
                  <a:pt x="647625" y="4870967"/>
                </a:cubicBezTo>
                <a:cubicBezTo>
                  <a:pt x="617175" y="4843306"/>
                  <a:pt x="628363" y="4862320"/>
                  <a:pt x="588833" y="4861867"/>
                </a:cubicBezTo>
                <a:cubicBezTo>
                  <a:pt x="485840" y="4832827"/>
                  <a:pt x="444489" y="4851587"/>
                  <a:pt x="366769" y="4836563"/>
                </a:cubicBezTo>
                <a:cubicBezTo>
                  <a:pt x="347086" y="4818158"/>
                  <a:pt x="343282" y="4863016"/>
                  <a:pt x="293285" y="4819988"/>
                </a:cubicBezTo>
                <a:cubicBezTo>
                  <a:pt x="289569" y="4822136"/>
                  <a:pt x="267030" y="4799681"/>
                  <a:pt x="251789" y="4793960"/>
                </a:cubicBezTo>
                <a:cubicBezTo>
                  <a:pt x="236548" y="4788239"/>
                  <a:pt x="215411" y="4786648"/>
                  <a:pt x="201835" y="4785664"/>
                </a:cubicBezTo>
                <a:cubicBezTo>
                  <a:pt x="188258" y="4784679"/>
                  <a:pt x="186209" y="4788050"/>
                  <a:pt x="170329" y="4788050"/>
                </a:cubicBezTo>
                <a:cubicBezTo>
                  <a:pt x="154448" y="4788050"/>
                  <a:pt x="132774" y="4775085"/>
                  <a:pt x="103478" y="4797957"/>
                </a:cubicBezTo>
                <a:cubicBezTo>
                  <a:pt x="89551" y="4796239"/>
                  <a:pt x="97852" y="4783571"/>
                  <a:pt x="86767" y="4777747"/>
                </a:cubicBezTo>
                <a:cubicBezTo>
                  <a:pt x="81225" y="4774835"/>
                  <a:pt x="72809" y="4772046"/>
                  <a:pt x="63762" y="4769537"/>
                </a:cubicBezTo>
                <a:lnTo>
                  <a:pt x="37001" y="4763022"/>
                </a:lnTo>
                <a:lnTo>
                  <a:pt x="37482" y="4761597"/>
                </a:lnTo>
                <a:cubicBezTo>
                  <a:pt x="35277" y="4760236"/>
                  <a:pt x="31697" y="4759001"/>
                  <a:pt x="30394" y="4758901"/>
                </a:cubicBezTo>
                <a:cubicBezTo>
                  <a:pt x="29091" y="4758801"/>
                  <a:pt x="30066" y="4759837"/>
                  <a:pt x="36971" y="4763015"/>
                </a:cubicBezTo>
                <a:lnTo>
                  <a:pt x="37001" y="4763022"/>
                </a:lnTo>
                <a:lnTo>
                  <a:pt x="36315" y="4765055"/>
                </a:lnTo>
                <a:cubicBezTo>
                  <a:pt x="32115" y="4765663"/>
                  <a:pt x="22886" y="4765389"/>
                  <a:pt x="4975" y="4763227"/>
                </a:cubicBezTo>
                <a:lnTo>
                  <a:pt x="0" y="4762420"/>
                </a:lnTo>
                <a:close/>
              </a:path>
            </a:pathLst>
          </a:cu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D6A878D-8785-45BF-B0C5-EEE310C44E7B}"/>
              </a:ext>
            </a:extLst>
          </p:cNvPr>
          <p:cNvSpPr txBox="1"/>
          <p:nvPr/>
        </p:nvSpPr>
        <p:spPr>
          <a:xfrm>
            <a:off x="1894280" y="52961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Gráfico 1.</a:t>
            </a:r>
            <a:r>
              <a:rPr lang="es-MX" sz="20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Gráficos de </a:t>
            </a:r>
            <a:r>
              <a:rPr lang="es-MX" sz="20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loss</a:t>
            </a:r>
            <a:r>
              <a:rPr lang="es-MX" sz="20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y </a:t>
            </a:r>
            <a:r>
              <a:rPr lang="es-MX" sz="20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accuracy</a:t>
            </a:r>
            <a:endParaRPr lang="es-MX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73AA16-35EA-45EB-B37C-10C42335EEF6}"/>
              </a:ext>
            </a:extLst>
          </p:cNvPr>
          <p:cNvSpPr txBox="1"/>
          <p:nvPr/>
        </p:nvSpPr>
        <p:spPr>
          <a:xfrm>
            <a:off x="6722787" y="5294685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Figura</a:t>
            </a:r>
            <a:r>
              <a:rPr lang="en-US" sz="18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2.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Matriz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confusión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211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14FBCF0-8040-4633-8EDE-F3B8B4D1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277" y="2175554"/>
            <a:ext cx="3194272" cy="3122402"/>
          </a:xfrm>
          <a:prstGeom prst="rect">
            <a:avLst/>
          </a:prstGeom>
        </p:spPr>
      </p:pic>
      <p:pic>
        <p:nvPicPr>
          <p:cNvPr id="3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365EDDE-AAEC-4E97-88D8-9F73969A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7" y="2175554"/>
            <a:ext cx="7519598" cy="31206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1D0204-3D9C-4F54-B62E-6D57EB023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7618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07EC739-95A8-4D44-AEC7-747E350F8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0" y="2174054"/>
            <a:ext cx="7565229" cy="30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B03D8EC-B080-4D02-B1BD-01788A17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78" y="2153282"/>
            <a:ext cx="3194272" cy="31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86736F0-A91F-4834-BCA0-8612370ACDE9}"/>
              </a:ext>
            </a:extLst>
          </p:cNvPr>
          <p:cNvSpPr txBox="1"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RESULTADOS: CNN 1M Params</a:t>
            </a:r>
          </a:p>
        </p:txBody>
      </p:sp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1C7A56F8-E754-4983-BB40-09F8B8263E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28" b="6478"/>
          <a:stretch/>
        </p:blipFill>
        <p:spPr>
          <a:xfrm>
            <a:off x="9086317" y="-429083"/>
            <a:ext cx="2908728" cy="2603137"/>
          </a:xfrm>
          <a:custGeom>
            <a:avLst/>
            <a:gdLst/>
            <a:ahLst/>
            <a:cxnLst/>
            <a:rect l="l" t="t" r="r" b="b"/>
            <a:pathLst>
              <a:path w="6096000" h="5455552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57775" y="469980"/>
                  <a:pt x="3063039" y="478620"/>
                  <a:pt x="3083171" y="475230"/>
                </a:cubicBezTo>
                <a:cubicBezTo>
                  <a:pt x="3117108" y="477415"/>
                  <a:pt x="3095622" y="493457"/>
                  <a:pt x="3134778" y="480540"/>
                </a:cubicBezTo>
                <a:cubicBezTo>
                  <a:pt x="3124076" y="494276"/>
                  <a:pt x="3153178" y="476814"/>
                  <a:pt x="3173314" y="487873"/>
                </a:cubicBezTo>
                <a:cubicBezTo>
                  <a:pt x="3201556" y="479719"/>
                  <a:pt x="3230591" y="489990"/>
                  <a:pt x="3247734" y="491186"/>
                </a:cubicBezTo>
                <a:cubicBezTo>
                  <a:pt x="3264877" y="492382"/>
                  <a:pt x="3251612" y="496143"/>
                  <a:pt x="3276172" y="495050"/>
                </a:cubicBezTo>
                <a:lnTo>
                  <a:pt x="3310856" y="500586"/>
                </a:lnTo>
                <a:cubicBezTo>
                  <a:pt x="3309045" y="496015"/>
                  <a:pt x="3314063" y="497362"/>
                  <a:pt x="3327824" y="498077"/>
                </a:cubicBezTo>
                <a:lnTo>
                  <a:pt x="3364782" y="494003"/>
                </a:lnTo>
                <a:lnTo>
                  <a:pt x="3390144" y="498112"/>
                </a:lnTo>
                <a:cubicBezTo>
                  <a:pt x="3393544" y="497973"/>
                  <a:pt x="3417720" y="493499"/>
                  <a:pt x="3417235" y="489988"/>
                </a:cubicBezTo>
                <a:cubicBezTo>
                  <a:pt x="3443685" y="504716"/>
                  <a:pt x="3446332" y="495464"/>
                  <a:pt x="3473455" y="491710"/>
                </a:cubicBezTo>
                <a:cubicBezTo>
                  <a:pt x="3496710" y="493093"/>
                  <a:pt x="3476665" y="493558"/>
                  <a:pt x="3532861" y="495298"/>
                </a:cubicBezTo>
                <a:cubicBezTo>
                  <a:pt x="3554737" y="511467"/>
                  <a:pt x="3539011" y="483579"/>
                  <a:pt x="3581951" y="506221"/>
                </a:cubicBezTo>
                <a:cubicBezTo>
                  <a:pt x="3584053" y="504456"/>
                  <a:pt x="3610563" y="506075"/>
                  <a:pt x="3624438" y="507850"/>
                </a:cubicBezTo>
                <a:cubicBezTo>
                  <a:pt x="3638313" y="509625"/>
                  <a:pt x="3650849" y="507462"/>
                  <a:pt x="3665204" y="516874"/>
                </a:cubicBezTo>
                <a:cubicBezTo>
                  <a:pt x="3675692" y="519769"/>
                  <a:pt x="3656949" y="515532"/>
                  <a:pt x="3689747" y="520459"/>
                </a:cubicBezTo>
                <a:cubicBezTo>
                  <a:pt x="3722545" y="525386"/>
                  <a:pt x="3829449" y="542068"/>
                  <a:pt x="3861993" y="546434"/>
                </a:cubicBezTo>
                <a:cubicBezTo>
                  <a:pt x="3894537" y="550800"/>
                  <a:pt x="3871648" y="553364"/>
                  <a:pt x="3885009" y="553797"/>
                </a:cubicBezTo>
                <a:cubicBezTo>
                  <a:pt x="3898370" y="554230"/>
                  <a:pt x="3927139" y="547164"/>
                  <a:pt x="3942159" y="549034"/>
                </a:cubicBezTo>
                <a:cubicBezTo>
                  <a:pt x="3961015" y="550940"/>
                  <a:pt x="3963811" y="558241"/>
                  <a:pt x="3975129" y="557872"/>
                </a:cubicBezTo>
                <a:cubicBezTo>
                  <a:pt x="3985593" y="547655"/>
                  <a:pt x="3996704" y="547768"/>
                  <a:pt x="4014830" y="553964"/>
                </a:cubicBezTo>
                <a:cubicBezTo>
                  <a:pt x="4048643" y="556748"/>
                  <a:pt x="4048670" y="546238"/>
                  <a:pt x="4081323" y="547753"/>
                </a:cubicBezTo>
                <a:cubicBezTo>
                  <a:pt x="4095652" y="547174"/>
                  <a:pt x="4103318" y="550468"/>
                  <a:pt x="4127224" y="547194"/>
                </a:cubicBezTo>
                <a:cubicBezTo>
                  <a:pt x="4144245" y="547892"/>
                  <a:pt x="4178444" y="549648"/>
                  <a:pt x="4201489" y="539366"/>
                </a:cubicBezTo>
                <a:cubicBezTo>
                  <a:pt x="4226484" y="538057"/>
                  <a:pt x="4208332" y="537593"/>
                  <a:pt x="4235612" y="540183"/>
                </a:cubicBezTo>
                <a:cubicBezTo>
                  <a:pt x="4268938" y="540701"/>
                  <a:pt x="4282810" y="534470"/>
                  <a:pt x="4302068" y="535952"/>
                </a:cubicBezTo>
                <a:cubicBezTo>
                  <a:pt x="4314608" y="531697"/>
                  <a:pt x="4300406" y="536768"/>
                  <a:pt x="4348604" y="531427"/>
                </a:cubicBezTo>
                <a:cubicBezTo>
                  <a:pt x="4367706" y="540886"/>
                  <a:pt x="4384046" y="527950"/>
                  <a:pt x="4400391" y="529988"/>
                </a:cubicBezTo>
                <a:cubicBezTo>
                  <a:pt x="4426313" y="528954"/>
                  <a:pt x="4490025" y="529067"/>
                  <a:pt x="4513659" y="527603"/>
                </a:cubicBezTo>
                <a:cubicBezTo>
                  <a:pt x="4537293" y="526139"/>
                  <a:pt x="4512137" y="523958"/>
                  <a:pt x="4542198" y="521206"/>
                </a:cubicBezTo>
                <a:cubicBezTo>
                  <a:pt x="4597566" y="533455"/>
                  <a:pt x="4628464" y="511410"/>
                  <a:pt x="4684502" y="508712"/>
                </a:cubicBezTo>
                <a:cubicBezTo>
                  <a:pt x="4718519" y="491640"/>
                  <a:pt x="4742626" y="509374"/>
                  <a:pt x="4779821" y="496309"/>
                </a:cubicBezTo>
                <a:cubicBezTo>
                  <a:pt x="4804992" y="492314"/>
                  <a:pt x="4808648" y="496131"/>
                  <a:pt x="4822825" y="494266"/>
                </a:cubicBezTo>
                <a:cubicBezTo>
                  <a:pt x="4837002" y="492401"/>
                  <a:pt x="4852992" y="487905"/>
                  <a:pt x="4864884" y="485118"/>
                </a:cubicBezTo>
                <a:cubicBezTo>
                  <a:pt x="4871249" y="488756"/>
                  <a:pt x="4920720" y="482346"/>
                  <a:pt x="4919578" y="477542"/>
                </a:cubicBezTo>
                <a:cubicBezTo>
                  <a:pt x="4926928" y="479188"/>
                  <a:pt x="4947247" y="485560"/>
                  <a:pt x="4949541" y="477954"/>
                </a:cubicBezTo>
                <a:cubicBezTo>
                  <a:pt x="4987069" y="477873"/>
                  <a:pt x="5008152" y="476806"/>
                  <a:pt x="5040980" y="486944"/>
                </a:cubicBezTo>
                <a:cubicBezTo>
                  <a:pt x="5064311" y="490721"/>
                  <a:pt x="5048016" y="488694"/>
                  <a:pt x="5062537" y="491091"/>
                </a:cubicBezTo>
                <a:cubicBezTo>
                  <a:pt x="5077058" y="493488"/>
                  <a:pt x="5101248" y="489194"/>
                  <a:pt x="5124930" y="488624"/>
                </a:cubicBezTo>
                <a:cubicBezTo>
                  <a:pt x="5148941" y="488756"/>
                  <a:pt x="5176916" y="492838"/>
                  <a:pt x="5194697" y="494266"/>
                </a:cubicBezTo>
                <a:cubicBezTo>
                  <a:pt x="5212478" y="495694"/>
                  <a:pt x="5216720" y="495351"/>
                  <a:pt x="5231615" y="497193"/>
                </a:cubicBezTo>
                <a:cubicBezTo>
                  <a:pt x="5256471" y="493743"/>
                  <a:pt x="5277358" y="495561"/>
                  <a:pt x="5295973" y="502936"/>
                </a:cubicBezTo>
                <a:cubicBezTo>
                  <a:pt x="5310458" y="504829"/>
                  <a:pt x="5303034" y="509138"/>
                  <a:pt x="5313760" y="510935"/>
                </a:cubicBezTo>
                <a:cubicBezTo>
                  <a:pt x="5324486" y="512732"/>
                  <a:pt x="5331325" y="504608"/>
                  <a:pt x="5360330" y="506574"/>
                </a:cubicBezTo>
                <a:cubicBezTo>
                  <a:pt x="5370649" y="506971"/>
                  <a:pt x="5370304" y="514592"/>
                  <a:pt x="5392341" y="515697"/>
                </a:cubicBezTo>
                <a:cubicBezTo>
                  <a:pt x="5414378" y="516802"/>
                  <a:pt x="5502983" y="521559"/>
                  <a:pt x="5535415" y="522731"/>
                </a:cubicBezTo>
                <a:cubicBezTo>
                  <a:pt x="5567847" y="523903"/>
                  <a:pt x="5554717" y="520685"/>
                  <a:pt x="5570264" y="520350"/>
                </a:cubicBezTo>
                <a:cubicBezTo>
                  <a:pt x="5585811" y="520015"/>
                  <a:pt x="5604204" y="511612"/>
                  <a:pt x="5628698" y="520719"/>
                </a:cubicBezTo>
                <a:cubicBezTo>
                  <a:pt x="5647020" y="515874"/>
                  <a:pt x="5647491" y="526993"/>
                  <a:pt x="5667807" y="529861"/>
                </a:cubicBezTo>
                <a:cubicBezTo>
                  <a:pt x="5679016" y="533919"/>
                  <a:pt x="5693046" y="532742"/>
                  <a:pt x="5702300" y="535541"/>
                </a:cubicBezTo>
                <a:cubicBezTo>
                  <a:pt x="5711554" y="538340"/>
                  <a:pt x="5718870" y="538844"/>
                  <a:pt x="5725716" y="541891"/>
                </a:cubicBezTo>
                <a:cubicBezTo>
                  <a:pt x="5732562" y="544938"/>
                  <a:pt x="5734643" y="551045"/>
                  <a:pt x="5743374" y="553823"/>
                </a:cubicBezTo>
                <a:cubicBezTo>
                  <a:pt x="5752105" y="556601"/>
                  <a:pt x="5765759" y="561491"/>
                  <a:pt x="5775722" y="563322"/>
                </a:cubicBezTo>
                <a:cubicBezTo>
                  <a:pt x="5785685" y="565153"/>
                  <a:pt x="5784173" y="562319"/>
                  <a:pt x="5803154" y="564811"/>
                </a:cubicBezTo>
                <a:cubicBezTo>
                  <a:pt x="5834093" y="570132"/>
                  <a:pt x="5861956" y="573987"/>
                  <a:pt x="5896753" y="573511"/>
                </a:cubicBezTo>
                <a:cubicBezTo>
                  <a:pt x="5903276" y="583218"/>
                  <a:pt x="5913663" y="578812"/>
                  <a:pt x="5927554" y="573675"/>
                </a:cubicBezTo>
                <a:cubicBezTo>
                  <a:pt x="5953522" y="580755"/>
                  <a:pt x="5997380" y="586240"/>
                  <a:pt x="6041802" y="602069"/>
                </a:cubicBezTo>
                <a:cubicBezTo>
                  <a:pt x="6060710" y="611771"/>
                  <a:pt x="6064884" y="613437"/>
                  <a:pt x="6078434" y="616108"/>
                </a:cubicBezTo>
                <a:lnTo>
                  <a:pt x="6096000" y="619448"/>
                </a:lnTo>
                <a:lnTo>
                  <a:pt x="6096000" y="5455552"/>
                </a:lnTo>
                <a:lnTo>
                  <a:pt x="6069997" y="5451207"/>
                </a:lnTo>
                <a:cubicBezTo>
                  <a:pt x="6053823" y="5455294"/>
                  <a:pt x="6044686" y="5455132"/>
                  <a:pt x="6037984" y="5444964"/>
                </a:cubicBezTo>
                <a:cubicBezTo>
                  <a:pt x="5998377" y="5442843"/>
                  <a:pt x="5957550" y="5417208"/>
                  <a:pt x="5932185" y="5429303"/>
                </a:cubicBezTo>
                <a:cubicBezTo>
                  <a:pt x="5933795" y="5407890"/>
                  <a:pt x="5919598" y="5415926"/>
                  <a:pt x="5891978" y="5410773"/>
                </a:cubicBezTo>
                <a:cubicBezTo>
                  <a:pt x="5872223" y="5404775"/>
                  <a:pt x="5829555" y="5392164"/>
                  <a:pt x="5813654" y="5386399"/>
                </a:cubicBezTo>
                <a:cubicBezTo>
                  <a:pt x="5797753" y="5380634"/>
                  <a:pt x="5785570" y="5384842"/>
                  <a:pt x="5769613" y="5379294"/>
                </a:cubicBezTo>
                <a:cubicBezTo>
                  <a:pt x="5776777" y="5360980"/>
                  <a:pt x="5681621" y="5373475"/>
                  <a:pt x="5717914" y="5360029"/>
                </a:cubicBezTo>
                <a:cubicBezTo>
                  <a:pt x="5690732" y="5349118"/>
                  <a:pt x="5700727" y="5354575"/>
                  <a:pt x="5686355" y="5359511"/>
                </a:cubicBezTo>
                <a:cubicBezTo>
                  <a:pt x="5652173" y="5354756"/>
                  <a:pt x="5649150" y="5353330"/>
                  <a:pt x="5609707" y="5357833"/>
                </a:cubicBezTo>
                <a:cubicBezTo>
                  <a:pt x="5592195" y="5357127"/>
                  <a:pt x="5585993" y="5354659"/>
                  <a:pt x="5570413" y="5353209"/>
                </a:cubicBezTo>
                <a:cubicBezTo>
                  <a:pt x="5554833" y="5351759"/>
                  <a:pt x="5546238" y="5352814"/>
                  <a:pt x="5516227" y="5349136"/>
                </a:cubicBezTo>
                <a:cubicBezTo>
                  <a:pt x="5492490" y="5344525"/>
                  <a:pt x="5475257" y="5345814"/>
                  <a:pt x="5456088" y="5343158"/>
                </a:cubicBezTo>
                <a:cubicBezTo>
                  <a:pt x="5436918" y="5340503"/>
                  <a:pt x="5425237" y="5336331"/>
                  <a:pt x="5401214" y="5333202"/>
                </a:cubicBezTo>
                <a:cubicBezTo>
                  <a:pt x="5380590" y="5324458"/>
                  <a:pt x="5302803" y="5345416"/>
                  <a:pt x="5287223" y="5319212"/>
                </a:cubicBezTo>
                <a:cubicBezTo>
                  <a:pt x="5230819" y="5324494"/>
                  <a:pt x="5214860" y="5313910"/>
                  <a:pt x="5168498" y="5309267"/>
                </a:cubicBezTo>
                <a:cubicBezTo>
                  <a:pt x="5123665" y="5304413"/>
                  <a:pt x="5118021" y="5307363"/>
                  <a:pt x="5071189" y="5294765"/>
                </a:cubicBezTo>
                <a:cubicBezTo>
                  <a:pt x="5034607" y="5282205"/>
                  <a:pt x="5014978" y="5278240"/>
                  <a:pt x="4972297" y="5275521"/>
                </a:cubicBezTo>
                <a:cubicBezTo>
                  <a:pt x="4969126" y="5282935"/>
                  <a:pt x="4918210" y="5268072"/>
                  <a:pt x="4909975" y="5265882"/>
                </a:cubicBezTo>
                <a:cubicBezTo>
                  <a:pt x="4910918" y="5270758"/>
                  <a:pt x="4884027" y="5272900"/>
                  <a:pt x="4877057" y="5268795"/>
                </a:cubicBezTo>
                <a:cubicBezTo>
                  <a:pt x="4815399" y="5271659"/>
                  <a:pt x="4796579" y="5290311"/>
                  <a:pt x="4750368" y="5280515"/>
                </a:cubicBezTo>
                <a:cubicBezTo>
                  <a:pt x="4714297" y="5280446"/>
                  <a:pt x="4716019" y="5289985"/>
                  <a:pt x="4664197" y="5289876"/>
                </a:cubicBezTo>
                <a:cubicBezTo>
                  <a:pt x="4642396" y="5294034"/>
                  <a:pt x="4648926" y="5285802"/>
                  <a:pt x="4621801" y="5286109"/>
                </a:cubicBezTo>
                <a:cubicBezTo>
                  <a:pt x="4587181" y="5303707"/>
                  <a:pt x="4550367" y="5292240"/>
                  <a:pt x="4501450" y="5291718"/>
                </a:cubicBezTo>
                <a:cubicBezTo>
                  <a:pt x="4441618" y="5290413"/>
                  <a:pt x="4391602" y="5297669"/>
                  <a:pt x="4339538" y="5289896"/>
                </a:cubicBezTo>
                <a:cubicBezTo>
                  <a:pt x="4320399" y="5296143"/>
                  <a:pt x="4294824" y="5304547"/>
                  <a:pt x="4273798" y="5293687"/>
                </a:cubicBezTo>
                <a:cubicBezTo>
                  <a:pt x="4218595" y="5295417"/>
                  <a:pt x="4225039" y="5300366"/>
                  <a:pt x="4204001" y="5294046"/>
                </a:cubicBezTo>
                <a:cubicBezTo>
                  <a:pt x="4162118" y="5296469"/>
                  <a:pt x="4168874" y="5290927"/>
                  <a:pt x="4131013" y="5287923"/>
                </a:cubicBezTo>
                <a:cubicBezTo>
                  <a:pt x="4100184" y="5283304"/>
                  <a:pt x="4115521" y="5283729"/>
                  <a:pt x="4087000" y="5283169"/>
                </a:cubicBezTo>
                <a:cubicBezTo>
                  <a:pt x="4060034" y="5291706"/>
                  <a:pt x="4041568" y="5281154"/>
                  <a:pt x="4034328" y="5278941"/>
                </a:cubicBezTo>
                <a:cubicBezTo>
                  <a:pt x="4008845" y="5280382"/>
                  <a:pt x="3971113" y="5268624"/>
                  <a:pt x="3975385" y="5283804"/>
                </a:cubicBezTo>
                <a:cubicBezTo>
                  <a:pt x="3939593" y="5263231"/>
                  <a:pt x="3940927" y="5284115"/>
                  <a:pt x="3902682" y="5278816"/>
                </a:cubicBezTo>
                <a:cubicBezTo>
                  <a:pt x="3882526" y="5271283"/>
                  <a:pt x="3856417" y="5267233"/>
                  <a:pt x="3843763" y="5276642"/>
                </a:cubicBezTo>
                <a:cubicBezTo>
                  <a:pt x="3766863" y="5264696"/>
                  <a:pt x="3813381" y="5261088"/>
                  <a:pt x="3734981" y="5248544"/>
                </a:cubicBezTo>
                <a:cubicBezTo>
                  <a:pt x="3694311" y="5242227"/>
                  <a:pt x="3633976" y="5239795"/>
                  <a:pt x="3602355" y="5230777"/>
                </a:cubicBezTo>
                <a:cubicBezTo>
                  <a:pt x="3570735" y="5221759"/>
                  <a:pt x="3562983" y="5225833"/>
                  <a:pt x="3538517" y="5219315"/>
                </a:cubicBezTo>
                <a:cubicBezTo>
                  <a:pt x="3514052" y="5212798"/>
                  <a:pt x="3482747" y="5212305"/>
                  <a:pt x="3463058" y="5208965"/>
                </a:cubicBezTo>
                <a:cubicBezTo>
                  <a:pt x="3443369" y="5205624"/>
                  <a:pt x="3422900" y="5197673"/>
                  <a:pt x="3420380" y="5199276"/>
                </a:cubicBezTo>
                <a:cubicBezTo>
                  <a:pt x="3380714" y="5190779"/>
                  <a:pt x="3368868" y="5201274"/>
                  <a:pt x="3345184" y="5183516"/>
                </a:cubicBezTo>
                <a:cubicBezTo>
                  <a:pt x="3324916" y="5181274"/>
                  <a:pt x="3320333" y="5179327"/>
                  <a:pt x="3298771" y="5178904"/>
                </a:cubicBezTo>
                <a:cubicBezTo>
                  <a:pt x="3277209" y="5178481"/>
                  <a:pt x="3245843" y="5181014"/>
                  <a:pt x="3215809" y="5180977"/>
                </a:cubicBezTo>
                <a:cubicBezTo>
                  <a:pt x="3184688" y="5182696"/>
                  <a:pt x="3183910" y="5199151"/>
                  <a:pt x="3154917" y="5182487"/>
                </a:cubicBezTo>
                <a:cubicBezTo>
                  <a:pt x="3155210" y="5186026"/>
                  <a:pt x="3140142" y="5187176"/>
                  <a:pt x="3136265" y="5187060"/>
                </a:cubicBezTo>
                <a:lnTo>
                  <a:pt x="3105563" y="5188768"/>
                </a:lnTo>
                <a:lnTo>
                  <a:pt x="3102974" y="5183180"/>
                </a:lnTo>
                <a:cubicBezTo>
                  <a:pt x="3091506" y="5180875"/>
                  <a:pt x="3071814" y="5186387"/>
                  <a:pt x="3060354" y="5187376"/>
                </a:cubicBezTo>
                <a:lnTo>
                  <a:pt x="3034213" y="5189113"/>
                </a:lnTo>
                <a:lnTo>
                  <a:pt x="3024272" y="5188328"/>
                </a:lnTo>
                <a:lnTo>
                  <a:pt x="3020033" y="5188388"/>
                </a:lnTo>
                <a:lnTo>
                  <a:pt x="3009083" y="5184215"/>
                </a:lnTo>
                <a:cubicBezTo>
                  <a:pt x="2998901" y="5183170"/>
                  <a:pt x="2991286" y="5176456"/>
                  <a:pt x="2985198" y="5175435"/>
                </a:cubicBezTo>
                <a:cubicBezTo>
                  <a:pt x="2979110" y="5174414"/>
                  <a:pt x="2977314" y="5182166"/>
                  <a:pt x="2972552" y="5178092"/>
                </a:cubicBezTo>
                <a:cubicBezTo>
                  <a:pt x="2978585" y="5175121"/>
                  <a:pt x="2969122" y="5172700"/>
                  <a:pt x="2964948" y="5170542"/>
                </a:cubicBezTo>
                <a:lnTo>
                  <a:pt x="2927081" y="5167883"/>
                </a:lnTo>
                <a:cubicBezTo>
                  <a:pt x="2881315" y="5170765"/>
                  <a:pt x="2897505" y="5157632"/>
                  <a:pt x="2883507" y="5165948"/>
                </a:cubicBezTo>
                <a:cubicBezTo>
                  <a:pt x="2848802" y="5172562"/>
                  <a:pt x="2841183" y="5172540"/>
                  <a:pt x="2828808" y="5171024"/>
                </a:cubicBezTo>
                <a:cubicBezTo>
                  <a:pt x="2789723" y="5176358"/>
                  <a:pt x="2783598" y="5178552"/>
                  <a:pt x="2733350" y="5182954"/>
                </a:cubicBezTo>
                <a:cubicBezTo>
                  <a:pt x="2705294" y="5195484"/>
                  <a:pt x="2697276" y="5196299"/>
                  <a:pt x="2676026" y="5201528"/>
                </a:cubicBezTo>
                <a:cubicBezTo>
                  <a:pt x="2649850" y="5209688"/>
                  <a:pt x="2656777" y="5215631"/>
                  <a:pt x="2624966" y="5219503"/>
                </a:cubicBezTo>
                <a:cubicBezTo>
                  <a:pt x="2608822" y="5223802"/>
                  <a:pt x="2596717" y="5233960"/>
                  <a:pt x="2586657" y="5237693"/>
                </a:cubicBezTo>
                <a:cubicBezTo>
                  <a:pt x="2576598" y="5241426"/>
                  <a:pt x="2572560" y="5240215"/>
                  <a:pt x="2555604" y="5242950"/>
                </a:cubicBezTo>
                <a:cubicBezTo>
                  <a:pt x="2544327" y="5242024"/>
                  <a:pt x="2507818" y="5241999"/>
                  <a:pt x="2501014" y="5243732"/>
                </a:cubicBezTo>
                <a:cubicBezTo>
                  <a:pt x="2481627" y="5253849"/>
                  <a:pt x="2464234" y="5242512"/>
                  <a:pt x="2430333" y="5242347"/>
                </a:cubicBezTo>
                <a:lnTo>
                  <a:pt x="2390297" y="5243718"/>
                </a:lnTo>
                <a:cubicBezTo>
                  <a:pt x="2383025" y="5238323"/>
                  <a:pt x="2325738" y="5236407"/>
                  <a:pt x="2321676" y="5229096"/>
                </a:cubicBezTo>
                <a:cubicBezTo>
                  <a:pt x="2300682" y="5221752"/>
                  <a:pt x="2300605" y="5203239"/>
                  <a:pt x="2268081" y="5196194"/>
                </a:cubicBezTo>
                <a:cubicBezTo>
                  <a:pt x="2250549" y="5189151"/>
                  <a:pt x="2260291" y="5206888"/>
                  <a:pt x="2216485" y="5186836"/>
                </a:cubicBezTo>
                <a:cubicBezTo>
                  <a:pt x="2176812" y="5155811"/>
                  <a:pt x="2009284" y="5133290"/>
                  <a:pt x="2001494" y="5079343"/>
                </a:cubicBezTo>
                <a:cubicBezTo>
                  <a:pt x="1930452" y="5061834"/>
                  <a:pt x="1990088" y="5062662"/>
                  <a:pt x="1894629" y="5047832"/>
                </a:cubicBezTo>
                <a:cubicBezTo>
                  <a:pt x="1809963" y="5035276"/>
                  <a:pt x="1557661" y="5013588"/>
                  <a:pt x="1500237" y="4994679"/>
                </a:cubicBezTo>
                <a:cubicBezTo>
                  <a:pt x="1422590" y="4985100"/>
                  <a:pt x="1462550" y="4984560"/>
                  <a:pt x="1428745" y="4990358"/>
                </a:cubicBezTo>
                <a:cubicBezTo>
                  <a:pt x="1371818" y="4998904"/>
                  <a:pt x="1368586" y="4981591"/>
                  <a:pt x="1331117" y="4982813"/>
                </a:cubicBezTo>
                <a:cubicBezTo>
                  <a:pt x="1275392" y="4969813"/>
                  <a:pt x="1167811" y="4963517"/>
                  <a:pt x="1094400" y="4949677"/>
                </a:cubicBezTo>
                <a:cubicBezTo>
                  <a:pt x="1032555" y="4940283"/>
                  <a:pt x="1020613" y="4926459"/>
                  <a:pt x="960420" y="4921601"/>
                </a:cubicBezTo>
                <a:cubicBezTo>
                  <a:pt x="926461" y="4913284"/>
                  <a:pt x="907935" y="4932317"/>
                  <a:pt x="890651" y="4899776"/>
                </a:cubicBezTo>
                <a:cubicBezTo>
                  <a:pt x="868932" y="4886871"/>
                  <a:pt x="828943" y="4886321"/>
                  <a:pt x="792786" y="4879490"/>
                </a:cubicBezTo>
                <a:cubicBezTo>
                  <a:pt x="774601" y="4877972"/>
                  <a:pt x="755410" y="4883422"/>
                  <a:pt x="715957" y="4873155"/>
                </a:cubicBezTo>
                <a:cubicBezTo>
                  <a:pt x="685950" y="4865367"/>
                  <a:pt x="651097" y="4849744"/>
                  <a:pt x="647625" y="4870967"/>
                </a:cubicBezTo>
                <a:cubicBezTo>
                  <a:pt x="617175" y="4843306"/>
                  <a:pt x="628363" y="4862320"/>
                  <a:pt x="588833" y="4861867"/>
                </a:cubicBezTo>
                <a:cubicBezTo>
                  <a:pt x="485840" y="4832827"/>
                  <a:pt x="444489" y="4851587"/>
                  <a:pt x="366769" y="4836563"/>
                </a:cubicBezTo>
                <a:cubicBezTo>
                  <a:pt x="347086" y="4818158"/>
                  <a:pt x="343282" y="4863016"/>
                  <a:pt x="293285" y="4819988"/>
                </a:cubicBezTo>
                <a:cubicBezTo>
                  <a:pt x="289569" y="4822136"/>
                  <a:pt x="267030" y="4799681"/>
                  <a:pt x="251789" y="4793960"/>
                </a:cubicBezTo>
                <a:cubicBezTo>
                  <a:pt x="236548" y="4788239"/>
                  <a:pt x="215411" y="4786648"/>
                  <a:pt x="201835" y="4785664"/>
                </a:cubicBezTo>
                <a:cubicBezTo>
                  <a:pt x="188258" y="4784679"/>
                  <a:pt x="186209" y="4788050"/>
                  <a:pt x="170329" y="4788050"/>
                </a:cubicBezTo>
                <a:cubicBezTo>
                  <a:pt x="154448" y="4788050"/>
                  <a:pt x="132774" y="4775085"/>
                  <a:pt x="103478" y="4797957"/>
                </a:cubicBezTo>
                <a:cubicBezTo>
                  <a:pt x="89551" y="4796239"/>
                  <a:pt x="97852" y="4783571"/>
                  <a:pt x="86767" y="4777747"/>
                </a:cubicBezTo>
                <a:cubicBezTo>
                  <a:pt x="81225" y="4774835"/>
                  <a:pt x="72809" y="4772046"/>
                  <a:pt x="63762" y="4769537"/>
                </a:cubicBezTo>
                <a:lnTo>
                  <a:pt x="37001" y="4763022"/>
                </a:lnTo>
                <a:lnTo>
                  <a:pt x="37482" y="4761597"/>
                </a:lnTo>
                <a:cubicBezTo>
                  <a:pt x="35277" y="4760236"/>
                  <a:pt x="31697" y="4759001"/>
                  <a:pt x="30394" y="4758901"/>
                </a:cubicBezTo>
                <a:cubicBezTo>
                  <a:pt x="29091" y="4758801"/>
                  <a:pt x="30066" y="4759837"/>
                  <a:pt x="36971" y="4763015"/>
                </a:cubicBezTo>
                <a:lnTo>
                  <a:pt x="37001" y="4763022"/>
                </a:lnTo>
                <a:lnTo>
                  <a:pt x="36315" y="4765055"/>
                </a:lnTo>
                <a:cubicBezTo>
                  <a:pt x="32115" y="4765663"/>
                  <a:pt x="22886" y="4765389"/>
                  <a:pt x="4975" y="4763227"/>
                </a:cubicBezTo>
                <a:lnTo>
                  <a:pt x="0" y="4762420"/>
                </a:lnTo>
                <a:close/>
              </a:path>
            </a:pathLst>
          </a:cu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6D7F753-34D9-42AE-90CB-BB427406266A}"/>
              </a:ext>
            </a:extLst>
          </p:cNvPr>
          <p:cNvSpPr txBox="1"/>
          <p:nvPr/>
        </p:nvSpPr>
        <p:spPr>
          <a:xfrm>
            <a:off x="1894280" y="52961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Gráfico 1.</a:t>
            </a:r>
            <a:r>
              <a:rPr lang="es-MX" sz="20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Gráficos de </a:t>
            </a:r>
            <a:r>
              <a:rPr lang="es-MX" sz="20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loss</a:t>
            </a:r>
            <a:r>
              <a:rPr lang="es-MX" sz="20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y </a:t>
            </a:r>
            <a:r>
              <a:rPr lang="es-MX" sz="20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accuracy</a:t>
            </a:r>
            <a:endParaRPr lang="es-MX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0397B84-C75A-4B26-904C-87DCDCD31855}"/>
              </a:ext>
            </a:extLst>
          </p:cNvPr>
          <p:cNvSpPr txBox="1"/>
          <p:nvPr/>
        </p:nvSpPr>
        <p:spPr>
          <a:xfrm>
            <a:off x="6722787" y="5294685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Figura</a:t>
            </a:r>
            <a:r>
              <a:rPr lang="en-US" sz="18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2.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Matriz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confusión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66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14FBCF0-8040-4633-8EDE-F3B8B4D1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277" y="2175554"/>
            <a:ext cx="3194272" cy="3122402"/>
          </a:xfrm>
          <a:prstGeom prst="rect">
            <a:avLst/>
          </a:prstGeom>
        </p:spPr>
      </p:pic>
      <p:pic>
        <p:nvPicPr>
          <p:cNvPr id="3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365EDDE-AAEC-4E97-88D8-9F73969A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7" y="2175554"/>
            <a:ext cx="7519598" cy="31206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1D0204-3D9C-4F54-B62E-6D57EB023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76182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2E631C1F-D30B-4843-8F1B-7CB3B4B6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0" y="2174055"/>
            <a:ext cx="7555625" cy="312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1D1AA596-7E77-4C66-9850-6D8D61B3A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77" y="2174055"/>
            <a:ext cx="3194272" cy="31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F5A19C9-1B96-437C-8DE9-3314268C596D}"/>
              </a:ext>
            </a:extLst>
          </p:cNvPr>
          <p:cNvSpPr txBox="1"/>
          <p:nvPr/>
        </p:nvSpPr>
        <p:spPr>
          <a:xfrm>
            <a:off x="1142639" y="561203"/>
            <a:ext cx="9932691" cy="1165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RESULTADOS: VGG16</a:t>
            </a:r>
          </a:p>
        </p:txBody>
      </p:sp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2A82BD90-E3E9-48FC-AC8D-0CC6E60775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28" b="6478"/>
          <a:stretch/>
        </p:blipFill>
        <p:spPr>
          <a:xfrm>
            <a:off x="9086317" y="-429083"/>
            <a:ext cx="2908728" cy="2603137"/>
          </a:xfrm>
          <a:custGeom>
            <a:avLst/>
            <a:gdLst/>
            <a:ahLst/>
            <a:cxnLst/>
            <a:rect l="l" t="t" r="r" b="b"/>
            <a:pathLst>
              <a:path w="6096000" h="5455552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57775" y="469980"/>
                  <a:pt x="3063039" y="478620"/>
                  <a:pt x="3083171" y="475230"/>
                </a:cubicBezTo>
                <a:cubicBezTo>
                  <a:pt x="3117108" y="477415"/>
                  <a:pt x="3095622" y="493457"/>
                  <a:pt x="3134778" y="480540"/>
                </a:cubicBezTo>
                <a:cubicBezTo>
                  <a:pt x="3124076" y="494276"/>
                  <a:pt x="3153178" y="476814"/>
                  <a:pt x="3173314" y="487873"/>
                </a:cubicBezTo>
                <a:cubicBezTo>
                  <a:pt x="3201556" y="479719"/>
                  <a:pt x="3230591" y="489990"/>
                  <a:pt x="3247734" y="491186"/>
                </a:cubicBezTo>
                <a:cubicBezTo>
                  <a:pt x="3264877" y="492382"/>
                  <a:pt x="3251612" y="496143"/>
                  <a:pt x="3276172" y="495050"/>
                </a:cubicBezTo>
                <a:lnTo>
                  <a:pt x="3310856" y="500586"/>
                </a:lnTo>
                <a:cubicBezTo>
                  <a:pt x="3309045" y="496015"/>
                  <a:pt x="3314063" y="497362"/>
                  <a:pt x="3327824" y="498077"/>
                </a:cubicBezTo>
                <a:lnTo>
                  <a:pt x="3364782" y="494003"/>
                </a:lnTo>
                <a:lnTo>
                  <a:pt x="3390144" y="498112"/>
                </a:lnTo>
                <a:cubicBezTo>
                  <a:pt x="3393544" y="497973"/>
                  <a:pt x="3417720" y="493499"/>
                  <a:pt x="3417235" y="489988"/>
                </a:cubicBezTo>
                <a:cubicBezTo>
                  <a:pt x="3443685" y="504716"/>
                  <a:pt x="3446332" y="495464"/>
                  <a:pt x="3473455" y="491710"/>
                </a:cubicBezTo>
                <a:cubicBezTo>
                  <a:pt x="3496710" y="493093"/>
                  <a:pt x="3476665" y="493558"/>
                  <a:pt x="3532861" y="495298"/>
                </a:cubicBezTo>
                <a:cubicBezTo>
                  <a:pt x="3554737" y="511467"/>
                  <a:pt x="3539011" y="483579"/>
                  <a:pt x="3581951" y="506221"/>
                </a:cubicBezTo>
                <a:cubicBezTo>
                  <a:pt x="3584053" y="504456"/>
                  <a:pt x="3610563" y="506075"/>
                  <a:pt x="3624438" y="507850"/>
                </a:cubicBezTo>
                <a:cubicBezTo>
                  <a:pt x="3638313" y="509625"/>
                  <a:pt x="3650849" y="507462"/>
                  <a:pt x="3665204" y="516874"/>
                </a:cubicBezTo>
                <a:cubicBezTo>
                  <a:pt x="3675692" y="519769"/>
                  <a:pt x="3656949" y="515532"/>
                  <a:pt x="3689747" y="520459"/>
                </a:cubicBezTo>
                <a:cubicBezTo>
                  <a:pt x="3722545" y="525386"/>
                  <a:pt x="3829449" y="542068"/>
                  <a:pt x="3861993" y="546434"/>
                </a:cubicBezTo>
                <a:cubicBezTo>
                  <a:pt x="3894537" y="550800"/>
                  <a:pt x="3871648" y="553364"/>
                  <a:pt x="3885009" y="553797"/>
                </a:cubicBezTo>
                <a:cubicBezTo>
                  <a:pt x="3898370" y="554230"/>
                  <a:pt x="3927139" y="547164"/>
                  <a:pt x="3942159" y="549034"/>
                </a:cubicBezTo>
                <a:cubicBezTo>
                  <a:pt x="3961015" y="550940"/>
                  <a:pt x="3963811" y="558241"/>
                  <a:pt x="3975129" y="557872"/>
                </a:cubicBezTo>
                <a:cubicBezTo>
                  <a:pt x="3985593" y="547655"/>
                  <a:pt x="3996704" y="547768"/>
                  <a:pt x="4014830" y="553964"/>
                </a:cubicBezTo>
                <a:cubicBezTo>
                  <a:pt x="4048643" y="556748"/>
                  <a:pt x="4048670" y="546238"/>
                  <a:pt x="4081323" y="547753"/>
                </a:cubicBezTo>
                <a:cubicBezTo>
                  <a:pt x="4095652" y="547174"/>
                  <a:pt x="4103318" y="550468"/>
                  <a:pt x="4127224" y="547194"/>
                </a:cubicBezTo>
                <a:cubicBezTo>
                  <a:pt x="4144245" y="547892"/>
                  <a:pt x="4178444" y="549648"/>
                  <a:pt x="4201489" y="539366"/>
                </a:cubicBezTo>
                <a:cubicBezTo>
                  <a:pt x="4226484" y="538057"/>
                  <a:pt x="4208332" y="537593"/>
                  <a:pt x="4235612" y="540183"/>
                </a:cubicBezTo>
                <a:cubicBezTo>
                  <a:pt x="4268938" y="540701"/>
                  <a:pt x="4282810" y="534470"/>
                  <a:pt x="4302068" y="535952"/>
                </a:cubicBezTo>
                <a:cubicBezTo>
                  <a:pt x="4314608" y="531697"/>
                  <a:pt x="4300406" y="536768"/>
                  <a:pt x="4348604" y="531427"/>
                </a:cubicBezTo>
                <a:cubicBezTo>
                  <a:pt x="4367706" y="540886"/>
                  <a:pt x="4384046" y="527950"/>
                  <a:pt x="4400391" y="529988"/>
                </a:cubicBezTo>
                <a:cubicBezTo>
                  <a:pt x="4426313" y="528954"/>
                  <a:pt x="4490025" y="529067"/>
                  <a:pt x="4513659" y="527603"/>
                </a:cubicBezTo>
                <a:cubicBezTo>
                  <a:pt x="4537293" y="526139"/>
                  <a:pt x="4512137" y="523958"/>
                  <a:pt x="4542198" y="521206"/>
                </a:cubicBezTo>
                <a:cubicBezTo>
                  <a:pt x="4597566" y="533455"/>
                  <a:pt x="4628464" y="511410"/>
                  <a:pt x="4684502" y="508712"/>
                </a:cubicBezTo>
                <a:cubicBezTo>
                  <a:pt x="4718519" y="491640"/>
                  <a:pt x="4742626" y="509374"/>
                  <a:pt x="4779821" y="496309"/>
                </a:cubicBezTo>
                <a:cubicBezTo>
                  <a:pt x="4804992" y="492314"/>
                  <a:pt x="4808648" y="496131"/>
                  <a:pt x="4822825" y="494266"/>
                </a:cubicBezTo>
                <a:cubicBezTo>
                  <a:pt x="4837002" y="492401"/>
                  <a:pt x="4852992" y="487905"/>
                  <a:pt x="4864884" y="485118"/>
                </a:cubicBezTo>
                <a:cubicBezTo>
                  <a:pt x="4871249" y="488756"/>
                  <a:pt x="4920720" y="482346"/>
                  <a:pt x="4919578" y="477542"/>
                </a:cubicBezTo>
                <a:cubicBezTo>
                  <a:pt x="4926928" y="479188"/>
                  <a:pt x="4947247" y="485560"/>
                  <a:pt x="4949541" y="477954"/>
                </a:cubicBezTo>
                <a:cubicBezTo>
                  <a:pt x="4987069" y="477873"/>
                  <a:pt x="5008152" y="476806"/>
                  <a:pt x="5040980" y="486944"/>
                </a:cubicBezTo>
                <a:cubicBezTo>
                  <a:pt x="5064311" y="490721"/>
                  <a:pt x="5048016" y="488694"/>
                  <a:pt x="5062537" y="491091"/>
                </a:cubicBezTo>
                <a:cubicBezTo>
                  <a:pt x="5077058" y="493488"/>
                  <a:pt x="5101248" y="489194"/>
                  <a:pt x="5124930" y="488624"/>
                </a:cubicBezTo>
                <a:cubicBezTo>
                  <a:pt x="5148941" y="488756"/>
                  <a:pt x="5176916" y="492838"/>
                  <a:pt x="5194697" y="494266"/>
                </a:cubicBezTo>
                <a:cubicBezTo>
                  <a:pt x="5212478" y="495694"/>
                  <a:pt x="5216720" y="495351"/>
                  <a:pt x="5231615" y="497193"/>
                </a:cubicBezTo>
                <a:cubicBezTo>
                  <a:pt x="5256471" y="493743"/>
                  <a:pt x="5277358" y="495561"/>
                  <a:pt x="5295973" y="502936"/>
                </a:cubicBezTo>
                <a:cubicBezTo>
                  <a:pt x="5310458" y="504829"/>
                  <a:pt x="5303034" y="509138"/>
                  <a:pt x="5313760" y="510935"/>
                </a:cubicBezTo>
                <a:cubicBezTo>
                  <a:pt x="5324486" y="512732"/>
                  <a:pt x="5331325" y="504608"/>
                  <a:pt x="5360330" y="506574"/>
                </a:cubicBezTo>
                <a:cubicBezTo>
                  <a:pt x="5370649" y="506971"/>
                  <a:pt x="5370304" y="514592"/>
                  <a:pt x="5392341" y="515697"/>
                </a:cubicBezTo>
                <a:cubicBezTo>
                  <a:pt x="5414378" y="516802"/>
                  <a:pt x="5502983" y="521559"/>
                  <a:pt x="5535415" y="522731"/>
                </a:cubicBezTo>
                <a:cubicBezTo>
                  <a:pt x="5567847" y="523903"/>
                  <a:pt x="5554717" y="520685"/>
                  <a:pt x="5570264" y="520350"/>
                </a:cubicBezTo>
                <a:cubicBezTo>
                  <a:pt x="5585811" y="520015"/>
                  <a:pt x="5604204" y="511612"/>
                  <a:pt x="5628698" y="520719"/>
                </a:cubicBezTo>
                <a:cubicBezTo>
                  <a:pt x="5647020" y="515874"/>
                  <a:pt x="5647491" y="526993"/>
                  <a:pt x="5667807" y="529861"/>
                </a:cubicBezTo>
                <a:cubicBezTo>
                  <a:pt x="5679016" y="533919"/>
                  <a:pt x="5693046" y="532742"/>
                  <a:pt x="5702300" y="535541"/>
                </a:cubicBezTo>
                <a:cubicBezTo>
                  <a:pt x="5711554" y="538340"/>
                  <a:pt x="5718870" y="538844"/>
                  <a:pt x="5725716" y="541891"/>
                </a:cubicBezTo>
                <a:cubicBezTo>
                  <a:pt x="5732562" y="544938"/>
                  <a:pt x="5734643" y="551045"/>
                  <a:pt x="5743374" y="553823"/>
                </a:cubicBezTo>
                <a:cubicBezTo>
                  <a:pt x="5752105" y="556601"/>
                  <a:pt x="5765759" y="561491"/>
                  <a:pt x="5775722" y="563322"/>
                </a:cubicBezTo>
                <a:cubicBezTo>
                  <a:pt x="5785685" y="565153"/>
                  <a:pt x="5784173" y="562319"/>
                  <a:pt x="5803154" y="564811"/>
                </a:cubicBezTo>
                <a:cubicBezTo>
                  <a:pt x="5834093" y="570132"/>
                  <a:pt x="5861956" y="573987"/>
                  <a:pt x="5896753" y="573511"/>
                </a:cubicBezTo>
                <a:cubicBezTo>
                  <a:pt x="5903276" y="583218"/>
                  <a:pt x="5913663" y="578812"/>
                  <a:pt x="5927554" y="573675"/>
                </a:cubicBezTo>
                <a:cubicBezTo>
                  <a:pt x="5953522" y="580755"/>
                  <a:pt x="5997380" y="586240"/>
                  <a:pt x="6041802" y="602069"/>
                </a:cubicBezTo>
                <a:cubicBezTo>
                  <a:pt x="6060710" y="611771"/>
                  <a:pt x="6064884" y="613437"/>
                  <a:pt x="6078434" y="616108"/>
                </a:cubicBezTo>
                <a:lnTo>
                  <a:pt x="6096000" y="619448"/>
                </a:lnTo>
                <a:lnTo>
                  <a:pt x="6096000" y="5455552"/>
                </a:lnTo>
                <a:lnTo>
                  <a:pt x="6069997" y="5451207"/>
                </a:lnTo>
                <a:cubicBezTo>
                  <a:pt x="6053823" y="5455294"/>
                  <a:pt x="6044686" y="5455132"/>
                  <a:pt x="6037984" y="5444964"/>
                </a:cubicBezTo>
                <a:cubicBezTo>
                  <a:pt x="5998377" y="5442843"/>
                  <a:pt x="5957550" y="5417208"/>
                  <a:pt x="5932185" y="5429303"/>
                </a:cubicBezTo>
                <a:cubicBezTo>
                  <a:pt x="5933795" y="5407890"/>
                  <a:pt x="5919598" y="5415926"/>
                  <a:pt x="5891978" y="5410773"/>
                </a:cubicBezTo>
                <a:cubicBezTo>
                  <a:pt x="5872223" y="5404775"/>
                  <a:pt x="5829555" y="5392164"/>
                  <a:pt x="5813654" y="5386399"/>
                </a:cubicBezTo>
                <a:cubicBezTo>
                  <a:pt x="5797753" y="5380634"/>
                  <a:pt x="5785570" y="5384842"/>
                  <a:pt x="5769613" y="5379294"/>
                </a:cubicBezTo>
                <a:cubicBezTo>
                  <a:pt x="5776777" y="5360980"/>
                  <a:pt x="5681621" y="5373475"/>
                  <a:pt x="5717914" y="5360029"/>
                </a:cubicBezTo>
                <a:cubicBezTo>
                  <a:pt x="5690732" y="5349118"/>
                  <a:pt x="5700727" y="5354575"/>
                  <a:pt x="5686355" y="5359511"/>
                </a:cubicBezTo>
                <a:cubicBezTo>
                  <a:pt x="5652173" y="5354756"/>
                  <a:pt x="5649150" y="5353330"/>
                  <a:pt x="5609707" y="5357833"/>
                </a:cubicBezTo>
                <a:cubicBezTo>
                  <a:pt x="5592195" y="5357127"/>
                  <a:pt x="5585993" y="5354659"/>
                  <a:pt x="5570413" y="5353209"/>
                </a:cubicBezTo>
                <a:cubicBezTo>
                  <a:pt x="5554833" y="5351759"/>
                  <a:pt x="5546238" y="5352814"/>
                  <a:pt x="5516227" y="5349136"/>
                </a:cubicBezTo>
                <a:cubicBezTo>
                  <a:pt x="5492490" y="5344525"/>
                  <a:pt x="5475257" y="5345814"/>
                  <a:pt x="5456088" y="5343158"/>
                </a:cubicBezTo>
                <a:cubicBezTo>
                  <a:pt x="5436918" y="5340503"/>
                  <a:pt x="5425237" y="5336331"/>
                  <a:pt x="5401214" y="5333202"/>
                </a:cubicBezTo>
                <a:cubicBezTo>
                  <a:pt x="5380590" y="5324458"/>
                  <a:pt x="5302803" y="5345416"/>
                  <a:pt x="5287223" y="5319212"/>
                </a:cubicBezTo>
                <a:cubicBezTo>
                  <a:pt x="5230819" y="5324494"/>
                  <a:pt x="5214860" y="5313910"/>
                  <a:pt x="5168498" y="5309267"/>
                </a:cubicBezTo>
                <a:cubicBezTo>
                  <a:pt x="5123665" y="5304413"/>
                  <a:pt x="5118021" y="5307363"/>
                  <a:pt x="5071189" y="5294765"/>
                </a:cubicBezTo>
                <a:cubicBezTo>
                  <a:pt x="5034607" y="5282205"/>
                  <a:pt x="5014978" y="5278240"/>
                  <a:pt x="4972297" y="5275521"/>
                </a:cubicBezTo>
                <a:cubicBezTo>
                  <a:pt x="4969126" y="5282935"/>
                  <a:pt x="4918210" y="5268072"/>
                  <a:pt x="4909975" y="5265882"/>
                </a:cubicBezTo>
                <a:cubicBezTo>
                  <a:pt x="4910918" y="5270758"/>
                  <a:pt x="4884027" y="5272900"/>
                  <a:pt x="4877057" y="5268795"/>
                </a:cubicBezTo>
                <a:cubicBezTo>
                  <a:pt x="4815399" y="5271659"/>
                  <a:pt x="4796579" y="5290311"/>
                  <a:pt x="4750368" y="5280515"/>
                </a:cubicBezTo>
                <a:cubicBezTo>
                  <a:pt x="4714297" y="5280446"/>
                  <a:pt x="4716019" y="5289985"/>
                  <a:pt x="4664197" y="5289876"/>
                </a:cubicBezTo>
                <a:cubicBezTo>
                  <a:pt x="4642396" y="5294034"/>
                  <a:pt x="4648926" y="5285802"/>
                  <a:pt x="4621801" y="5286109"/>
                </a:cubicBezTo>
                <a:cubicBezTo>
                  <a:pt x="4587181" y="5303707"/>
                  <a:pt x="4550367" y="5292240"/>
                  <a:pt x="4501450" y="5291718"/>
                </a:cubicBezTo>
                <a:cubicBezTo>
                  <a:pt x="4441618" y="5290413"/>
                  <a:pt x="4391602" y="5297669"/>
                  <a:pt x="4339538" y="5289896"/>
                </a:cubicBezTo>
                <a:cubicBezTo>
                  <a:pt x="4320399" y="5296143"/>
                  <a:pt x="4294824" y="5304547"/>
                  <a:pt x="4273798" y="5293687"/>
                </a:cubicBezTo>
                <a:cubicBezTo>
                  <a:pt x="4218595" y="5295417"/>
                  <a:pt x="4225039" y="5300366"/>
                  <a:pt x="4204001" y="5294046"/>
                </a:cubicBezTo>
                <a:cubicBezTo>
                  <a:pt x="4162118" y="5296469"/>
                  <a:pt x="4168874" y="5290927"/>
                  <a:pt x="4131013" y="5287923"/>
                </a:cubicBezTo>
                <a:cubicBezTo>
                  <a:pt x="4100184" y="5283304"/>
                  <a:pt x="4115521" y="5283729"/>
                  <a:pt x="4087000" y="5283169"/>
                </a:cubicBezTo>
                <a:cubicBezTo>
                  <a:pt x="4060034" y="5291706"/>
                  <a:pt x="4041568" y="5281154"/>
                  <a:pt x="4034328" y="5278941"/>
                </a:cubicBezTo>
                <a:cubicBezTo>
                  <a:pt x="4008845" y="5280382"/>
                  <a:pt x="3971113" y="5268624"/>
                  <a:pt x="3975385" y="5283804"/>
                </a:cubicBezTo>
                <a:cubicBezTo>
                  <a:pt x="3939593" y="5263231"/>
                  <a:pt x="3940927" y="5284115"/>
                  <a:pt x="3902682" y="5278816"/>
                </a:cubicBezTo>
                <a:cubicBezTo>
                  <a:pt x="3882526" y="5271283"/>
                  <a:pt x="3856417" y="5267233"/>
                  <a:pt x="3843763" y="5276642"/>
                </a:cubicBezTo>
                <a:cubicBezTo>
                  <a:pt x="3766863" y="5264696"/>
                  <a:pt x="3813381" y="5261088"/>
                  <a:pt x="3734981" y="5248544"/>
                </a:cubicBezTo>
                <a:cubicBezTo>
                  <a:pt x="3694311" y="5242227"/>
                  <a:pt x="3633976" y="5239795"/>
                  <a:pt x="3602355" y="5230777"/>
                </a:cubicBezTo>
                <a:cubicBezTo>
                  <a:pt x="3570735" y="5221759"/>
                  <a:pt x="3562983" y="5225833"/>
                  <a:pt x="3538517" y="5219315"/>
                </a:cubicBezTo>
                <a:cubicBezTo>
                  <a:pt x="3514052" y="5212798"/>
                  <a:pt x="3482747" y="5212305"/>
                  <a:pt x="3463058" y="5208965"/>
                </a:cubicBezTo>
                <a:cubicBezTo>
                  <a:pt x="3443369" y="5205624"/>
                  <a:pt x="3422900" y="5197673"/>
                  <a:pt x="3420380" y="5199276"/>
                </a:cubicBezTo>
                <a:cubicBezTo>
                  <a:pt x="3380714" y="5190779"/>
                  <a:pt x="3368868" y="5201274"/>
                  <a:pt x="3345184" y="5183516"/>
                </a:cubicBezTo>
                <a:cubicBezTo>
                  <a:pt x="3324916" y="5181274"/>
                  <a:pt x="3320333" y="5179327"/>
                  <a:pt x="3298771" y="5178904"/>
                </a:cubicBezTo>
                <a:cubicBezTo>
                  <a:pt x="3277209" y="5178481"/>
                  <a:pt x="3245843" y="5181014"/>
                  <a:pt x="3215809" y="5180977"/>
                </a:cubicBezTo>
                <a:cubicBezTo>
                  <a:pt x="3184688" y="5182696"/>
                  <a:pt x="3183910" y="5199151"/>
                  <a:pt x="3154917" y="5182487"/>
                </a:cubicBezTo>
                <a:cubicBezTo>
                  <a:pt x="3155210" y="5186026"/>
                  <a:pt x="3140142" y="5187176"/>
                  <a:pt x="3136265" y="5187060"/>
                </a:cubicBezTo>
                <a:lnTo>
                  <a:pt x="3105563" y="5188768"/>
                </a:lnTo>
                <a:lnTo>
                  <a:pt x="3102974" y="5183180"/>
                </a:lnTo>
                <a:cubicBezTo>
                  <a:pt x="3091506" y="5180875"/>
                  <a:pt x="3071814" y="5186387"/>
                  <a:pt x="3060354" y="5187376"/>
                </a:cubicBezTo>
                <a:lnTo>
                  <a:pt x="3034213" y="5189113"/>
                </a:lnTo>
                <a:lnTo>
                  <a:pt x="3024272" y="5188328"/>
                </a:lnTo>
                <a:lnTo>
                  <a:pt x="3020033" y="5188388"/>
                </a:lnTo>
                <a:lnTo>
                  <a:pt x="3009083" y="5184215"/>
                </a:lnTo>
                <a:cubicBezTo>
                  <a:pt x="2998901" y="5183170"/>
                  <a:pt x="2991286" y="5176456"/>
                  <a:pt x="2985198" y="5175435"/>
                </a:cubicBezTo>
                <a:cubicBezTo>
                  <a:pt x="2979110" y="5174414"/>
                  <a:pt x="2977314" y="5182166"/>
                  <a:pt x="2972552" y="5178092"/>
                </a:cubicBezTo>
                <a:cubicBezTo>
                  <a:pt x="2978585" y="5175121"/>
                  <a:pt x="2969122" y="5172700"/>
                  <a:pt x="2964948" y="5170542"/>
                </a:cubicBezTo>
                <a:lnTo>
                  <a:pt x="2927081" y="5167883"/>
                </a:lnTo>
                <a:cubicBezTo>
                  <a:pt x="2881315" y="5170765"/>
                  <a:pt x="2897505" y="5157632"/>
                  <a:pt x="2883507" y="5165948"/>
                </a:cubicBezTo>
                <a:cubicBezTo>
                  <a:pt x="2848802" y="5172562"/>
                  <a:pt x="2841183" y="5172540"/>
                  <a:pt x="2828808" y="5171024"/>
                </a:cubicBezTo>
                <a:cubicBezTo>
                  <a:pt x="2789723" y="5176358"/>
                  <a:pt x="2783598" y="5178552"/>
                  <a:pt x="2733350" y="5182954"/>
                </a:cubicBezTo>
                <a:cubicBezTo>
                  <a:pt x="2705294" y="5195484"/>
                  <a:pt x="2697276" y="5196299"/>
                  <a:pt x="2676026" y="5201528"/>
                </a:cubicBezTo>
                <a:cubicBezTo>
                  <a:pt x="2649850" y="5209688"/>
                  <a:pt x="2656777" y="5215631"/>
                  <a:pt x="2624966" y="5219503"/>
                </a:cubicBezTo>
                <a:cubicBezTo>
                  <a:pt x="2608822" y="5223802"/>
                  <a:pt x="2596717" y="5233960"/>
                  <a:pt x="2586657" y="5237693"/>
                </a:cubicBezTo>
                <a:cubicBezTo>
                  <a:pt x="2576598" y="5241426"/>
                  <a:pt x="2572560" y="5240215"/>
                  <a:pt x="2555604" y="5242950"/>
                </a:cubicBezTo>
                <a:cubicBezTo>
                  <a:pt x="2544327" y="5242024"/>
                  <a:pt x="2507818" y="5241999"/>
                  <a:pt x="2501014" y="5243732"/>
                </a:cubicBezTo>
                <a:cubicBezTo>
                  <a:pt x="2481627" y="5253849"/>
                  <a:pt x="2464234" y="5242512"/>
                  <a:pt x="2430333" y="5242347"/>
                </a:cubicBezTo>
                <a:lnTo>
                  <a:pt x="2390297" y="5243718"/>
                </a:lnTo>
                <a:cubicBezTo>
                  <a:pt x="2383025" y="5238323"/>
                  <a:pt x="2325738" y="5236407"/>
                  <a:pt x="2321676" y="5229096"/>
                </a:cubicBezTo>
                <a:cubicBezTo>
                  <a:pt x="2300682" y="5221752"/>
                  <a:pt x="2300605" y="5203239"/>
                  <a:pt x="2268081" y="5196194"/>
                </a:cubicBezTo>
                <a:cubicBezTo>
                  <a:pt x="2250549" y="5189151"/>
                  <a:pt x="2260291" y="5206888"/>
                  <a:pt x="2216485" y="5186836"/>
                </a:cubicBezTo>
                <a:cubicBezTo>
                  <a:pt x="2176812" y="5155811"/>
                  <a:pt x="2009284" y="5133290"/>
                  <a:pt x="2001494" y="5079343"/>
                </a:cubicBezTo>
                <a:cubicBezTo>
                  <a:pt x="1930452" y="5061834"/>
                  <a:pt x="1990088" y="5062662"/>
                  <a:pt x="1894629" y="5047832"/>
                </a:cubicBezTo>
                <a:cubicBezTo>
                  <a:pt x="1809963" y="5035276"/>
                  <a:pt x="1557661" y="5013588"/>
                  <a:pt x="1500237" y="4994679"/>
                </a:cubicBezTo>
                <a:cubicBezTo>
                  <a:pt x="1422590" y="4985100"/>
                  <a:pt x="1462550" y="4984560"/>
                  <a:pt x="1428745" y="4990358"/>
                </a:cubicBezTo>
                <a:cubicBezTo>
                  <a:pt x="1371818" y="4998904"/>
                  <a:pt x="1368586" y="4981591"/>
                  <a:pt x="1331117" y="4982813"/>
                </a:cubicBezTo>
                <a:cubicBezTo>
                  <a:pt x="1275392" y="4969813"/>
                  <a:pt x="1167811" y="4963517"/>
                  <a:pt x="1094400" y="4949677"/>
                </a:cubicBezTo>
                <a:cubicBezTo>
                  <a:pt x="1032555" y="4940283"/>
                  <a:pt x="1020613" y="4926459"/>
                  <a:pt x="960420" y="4921601"/>
                </a:cubicBezTo>
                <a:cubicBezTo>
                  <a:pt x="926461" y="4913284"/>
                  <a:pt x="907935" y="4932317"/>
                  <a:pt x="890651" y="4899776"/>
                </a:cubicBezTo>
                <a:cubicBezTo>
                  <a:pt x="868932" y="4886871"/>
                  <a:pt x="828943" y="4886321"/>
                  <a:pt x="792786" y="4879490"/>
                </a:cubicBezTo>
                <a:cubicBezTo>
                  <a:pt x="774601" y="4877972"/>
                  <a:pt x="755410" y="4883422"/>
                  <a:pt x="715957" y="4873155"/>
                </a:cubicBezTo>
                <a:cubicBezTo>
                  <a:pt x="685950" y="4865367"/>
                  <a:pt x="651097" y="4849744"/>
                  <a:pt x="647625" y="4870967"/>
                </a:cubicBezTo>
                <a:cubicBezTo>
                  <a:pt x="617175" y="4843306"/>
                  <a:pt x="628363" y="4862320"/>
                  <a:pt x="588833" y="4861867"/>
                </a:cubicBezTo>
                <a:cubicBezTo>
                  <a:pt x="485840" y="4832827"/>
                  <a:pt x="444489" y="4851587"/>
                  <a:pt x="366769" y="4836563"/>
                </a:cubicBezTo>
                <a:cubicBezTo>
                  <a:pt x="347086" y="4818158"/>
                  <a:pt x="343282" y="4863016"/>
                  <a:pt x="293285" y="4819988"/>
                </a:cubicBezTo>
                <a:cubicBezTo>
                  <a:pt x="289569" y="4822136"/>
                  <a:pt x="267030" y="4799681"/>
                  <a:pt x="251789" y="4793960"/>
                </a:cubicBezTo>
                <a:cubicBezTo>
                  <a:pt x="236548" y="4788239"/>
                  <a:pt x="215411" y="4786648"/>
                  <a:pt x="201835" y="4785664"/>
                </a:cubicBezTo>
                <a:cubicBezTo>
                  <a:pt x="188258" y="4784679"/>
                  <a:pt x="186209" y="4788050"/>
                  <a:pt x="170329" y="4788050"/>
                </a:cubicBezTo>
                <a:cubicBezTo>
                  <a:pt x="154448" y="4788050"/>
                  <a:pt x="132774" y="4775085"/>
                  <a:pt x="103478" y="4797957"/>
                </a:cubicBezTo>
                <a:cubicBezTo>
                  <a:pt x="89551" y="4796239"/>
                  <a:pt x="97852" y="4783571"/>
                  <a:pt x="86767" y="4777747"/>
                </a:cubicBezTo>
                <a:cubicBezTo>
                  <a:pt x="81225" y="4774835"/>
                  <a:pt x="72809" y="4772046"/>
                  <a:pt x="63762" y="4769537"/>
                </a:cubicBezTo>
                <a:lnTo>
                  <a:pt x="37001" y="4763022"/>
                </a:lnTo>
                <a:lnTo>
                  <a:pt x="37482" y="4761597"/>
                </a:lnTo>
                <a:cubicBezTo>
                  <a:pt x="35277" y="4760236"/>
                  <a:pt x="31697" y="4759001"/>
                  <a:pt x="30394" y="4758901"/>
                </a:cubicBezTo>
                <a:cubicBezTo>
                  <a:pt x="29091" y="4758801"/>
                  <a:pt x="30066" y="4759837"/>
                  <a:pt x="36971" y="4763015"/>
                </a:cubicBezTo>
                <a:lnTo>
                  <a:pt x="37001" y="4763022"/>
                </a:lnTo>
                <a:lnTo>
                  <a:pt x="36315" y="4765055"/>
                </a:lnTo>
                <a:cubicBezTo>
                  <a:pt x="32115" y="4765663"/>
                  <a:pt x="22886" y="4765389"/>
                  <a:pt x="4975" y="4763227"/>
                </a:cubicBezTo>
                <a:lnTo>
                  <a:pt x="0" y="4762420"/>
                </a:lnTo>
                <a:close/>
              </a:path>
            </a:pathLst>
          </a:cu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609A0D1-434F-447D-9C1C-B28C4045374E}"/>
              </a:ext>
            </a:extLst>
          </p:cNvPr>
          <p:cNvSpPr txBox="1"/>
          <p:nvPr/>
        </p:nvSpPr>
        <p:spPr>
          <a:xfrm>
            <a:off x="1894280" y="52961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Gráfico 1.</a:t>
            </a:r>
            <a:r>
              <a:rPr lang="es-MX" sz="20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Gráficos de </a:t>
            </a:r>
            <a:r>
              <a:rPr lang="es-MX" sz="20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loss</a:t>
            </a:r>
            <a:r>
              <a:rPr lang="es-MX" sz="20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y </a:t>
            </a:r>
            <a:r>
              <a:rPr lang="es-MX" sz="20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accuracy</a:t>
            </a:r>
            <a:endParaRPr lang="es-MX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71927C-8693-4019-BFEB-A30A8B68FF3A}"/>
              </a:ext>
            </a:extLst>
          </p:cNvPr>
          <p:cNvSpPr txBox="1"/>
          <p:nvPr/>
        </p:nvSpPr>
        <p:spPr>
          <a:xfrm>
            <a:off x="6722787" y="5294685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Figura</a:t>
            </a:r>
            <a:r>
              <a:rPr lang="en-US" sz="18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2.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Matriz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confusión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478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341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 Luna</dc:creator>
  <cp:lastModifiedBy>Juan Camilo Londoño</cp:lastModifiedBy>
  <cp:revision>16</cp:revision>
  <dcterms:created xsi:type="dcterms:W3CDTF">2021-10-13T14:45:17Z</dcterms:created>
  <dcterms:modified xsi:type="dcterms:W3CDTF">2021-10-14T02:27:47Z</dcterms:modified>
</cp:coreProperties>
</file>