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75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5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577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09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72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38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74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22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5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26C3-06C3-490E-8693-8045FC30130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DB68-B8EF-44DA-AFBA-5B7F76F5EE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01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VIRUS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C:\Users\oem\Desktop\下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8" y="393700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VIRUS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</dc:title>
  <dc:creator>oem</dc:creator>
  <cp:lastModifiedBy>oem</cp:lastModifiedBy>
  <cp:revision>1</cp:revision>
  <dcterms:created xsi:type="dcterms:W3CDTF">2020-12-23T08:38:28Z</dcterms:created>
  <dcterms:modified xsi:type="dcterms:W3CDTF">2020-12-23T08:39:08Z</dcterms:modified>
</cp:coreProperties>
</file>