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25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88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134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37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17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7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693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57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0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4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46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96C8D-45A3-479C-B9B7-BE27F0D1BD35}" type="datetimeFigureOut">
              <a:rPr lang="zh-TW" altLang="en-US" smtClean="0"/>
              <a:t>2018/5/13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5BC97-0DB2-4043-9E42-0C0878F22A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14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user\Desktop\三貂嶺資料\IMG_374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8640"/>
            <a:ext cx="3538220" cy="265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405"/>
            <a:ext cx="3672408" cy="1470025"/>
          </a:xfrm>
        </p:spPr>
        <p:txBody>
          <a:bodyPr/>
          <a:lstStyle/>
          <a:p>
            <a:pPr algn="l"/>
            <a:r>
              <a:rPr lang="zh-TW" altLang="en-US" dirty="0" smtClean="0"/>
              <a:t>三貂嶺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-33144" y="1586528"/>
            <a:ext cx="6400800" cy="4298032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名子源自於西班牙文的 </a:t>
            </a:r>
            <a:r>
              <a:rPr lang="en-US" altLang="zh-TW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Santiago</a:t>
            </a:r>
          </a:p>
          <a:p>
            <a:pPr marL="457200" indent="-457200" algn="l">
              <a:buAutoNum type="arabicPeriod"/>
            </a:pP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無公路外連 ， 使得三貂嶺只能透過火達</a:t>
            </a:r>
            <a:endParaRPr lang="en-US" altLang="zh-TW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腹地狹小 ， 有人車共橋的</a:t>
            </a:r>
            <a:r>
              <a:rPr lang="zh-TW" alt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現象</a:t>
            </a:r>
            <a:endParaRPr lang="en-US" altLang="zh-TW" sz="24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57200" indent="-457200" algn="l">
              <a:buAutoNum type="arabicPeriod"/>
            </a:pPr>
            <a:r>
              <a:rPr lang="zh-TW" alt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昔日繁華的部落 ， 如今變成人煙稀少的小鎮</a:t>
            </a:r>
          </a:p>
        </p:txBody>
      </p:sp>
      <p:pic>
        <p:nvPicPr>
          <p:cNvPr id="1027" name="Picture 3" descr="C:\Users\user\Desktop\三貂嶺資料\碩仁國小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869577"/>
            <a:ext cx="3907776" cy="259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user\Desktop\三貂嶺資料\IMG_374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58556"/>
            <a:ext cx="1947684" cy="2598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0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三貂嶺步道</a:t>
            </a:r>
            <a:r>
              <a:rPr lang="en-US" altLang="zh-TW" dirty="0" smtClean="0"/>
              <a:t>: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2000" dirty="0" smtClean="0"/>
              <a:t>全長約三公里 ， 起點是碩仁國小門口</a:t>
            </a:r>
            <a:endParaRPr lang="en-US" altLang="zh-TW" sz="2000" dirty="0" smtClean="0"/>
          </a:p>
          <a:p>
            <a:pPr marL="457200" indent="-457200">
              <a:buAutoNum type="arabicPeriod"/>
            </a:pPr>
            <a:r>
              <a:rPr lang="zh-TW" altLang="en-US" sz="2000" dirty="0" smtClean="0"/>
              <a:t>瀑布全由基隆河分之而來，由上游至下游分別是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zh-TW" altLang="en-US" sz="2000" dirty="0" smtClean="0"/>
              <a:t>        新寮瀑布、迷魂洞瀑布、枇杷洞瀑布、摩天樓瀑布與合谷瀑布</a:t>
            </a:r>
            <a:endParaRPr lang="en-US" altLang="zh-TW" sz="2000" dirty="0"/>
          </a:p>
          <a:p>
            <a:pPr marL="0" indent="0">
              <a:buNone/>
            </a:pPr>
            <a:endParaRPr lang="en-US" altLang="zh-TW" sz="2000" dirty="0" smtClean="0"/>
          </a:p>
          <a:p>
            <a:pPr marL="457200" indent="-457200">
              <a:buAutoNum type="arabicPeriod"/>
            </a:pPr>
            <a:endParaRPr lang="en-US" altLang="zh-TW" sz="2000" dirty="0" smtClean="0"/>
          </a:p>
          <a:p>
            <a:pPr marL="0" indent="0">
              <a:buNone/>
            </a:pPr>
            <a:endParaRPr lang="en-US" altLang="zh-TW" sz="2000" dirty="0" smtClean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2050" name="Picture 2" descr="C:\Users\user\Desktop\三貂嶺資料\IMG_37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068960"/>
            <a:ext cx="2376265" cy="31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三貂嶺資料\IMG_374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391" y="3028820"/>
            <a:ext cx="4314317" cy="323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65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TW" altLang="en-US" dirty="0"/>
              <a:t>三貂嶺上的咖啡店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3074" name="Picture 2" descr="C:\Users\user\Desktop\三貂嶺資料\IMG_374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19"/>
            <a:ext cx="3081627" cy="41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三貂嶺資料\IMG_37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37293"/>
            <a:ext cx="3247524" cy="243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user\Desktop\三貂嶺資料\IMG_374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078168"/>
            <a:ext cx="3168352" cy="237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75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101</Words>
  <Application>Microsoft Office PowerPoint</Application>
  <PresentationFormat>如螢幕大小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4" baseType="lpstr">
      <vt:lpstr>Office 佈景主題</vt:lpstr>
      <vt:lpstr>三貂嶺:</vt:lpstr>
      <vt:lpstr>三貂嶺步道:</vt:lpstr>
      <vt:lpstr>三貂嶺上的咖啡店: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三貂嶺:</dc:title>
  <dc:creator>user</dc:creator>
  <cp:lastModifiedBy>user</cp:lastModifiedBy>
  <cp:revision>5</cp:revision>
  <dcterms:created xsi:type="dcterms:W3CDTF">2018-05-13T05:48:04Z</dcterms:created>
  <dcterms:modified xsi:type="dcterms:W3CDTF">2018-05-13T06:35:52Z</dcterms:modified>
</cp:coreProperties>
</file>