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FE64D-AAAE-5B4A-8B2E-A15843861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EA0CA-12DB-8949-AAAA-7761998C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B09D2-494D-1841-8C4E-039B10FD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DB0A0-CD8E-CD4B-A44A-EEB1F40A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F8A5F-5054-A545-982F-543DDF15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7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E62B-3558-6147-A28B-DA646726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8B895C-A672-4749-9C5B-346A4AD0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107D-031B-8947-98D9-C09188CB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49694-60F7-534D-AC9D-14D5938B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0980E-9C70-AF48-AE6F-5DA734C8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83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33903-EAA0-AC44-8D4F-1F247B93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DA0C8-6708-4647-9DFE-7ADF87602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88DD9-CC94-FB47-977B-B2CADCD4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BBB23-C9C3-7A4D-BD7A-77891CE5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524CF-5C77-BC4F-876E-5A000B54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90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9C26E-AFC1-8045-88E9-33BCF4C8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71E9C-3E3C-CC40-83AA-33807CE6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51CEF-C5F7-9F42-8CAD-B70CE70A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CB70-1398-204B-B44D-D774CB4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7797B-6925-C846-8E93-3CB8DA9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0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FD98-C979-6245-BF7F-63FB043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A7B36-9E6C-294F-B09B-36AC8930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9D7F4-FEC9-CA4C-863B-1997946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4C2FA-BBD4-D742-A86A-4CCAC13D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FBD13-B364-EE40-96C7-00C237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4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AE038-3255-4C4F-A9C0-E7421A3C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86130-0119-3244-8D59-465CDF77C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43E6C-E4B2-D349-A50D-432F9E34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80F58-F62C-2C45-B3F8-A00CA3F5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1BF8-FD2F-6448-9B76-A3A0C06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379B5-E953-DE48-AB6B-D5B0D2F9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9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10233-C6D2-E24C-A8C1-244D129A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B05E0-18AB-BB4F-9A01-8F9A03B8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F4D91-5CD2-074D-A16C-AE6DC300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247B8-E22A-474A-8539-782671B2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21F386-E8DB-8544-82E0-83EE24CEA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B0831-DCC2-2A42-B05E-F4360B2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B02CA5-D91B-9941-85D0-D01496F6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0E8E3-03B6-B745-BB13-5ABE921B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40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0402-A0E3-4C43-B3E6-3349069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132E1-6517-A546-91B4-1AA8CD9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FB81E1-6205-EF45-9D8D-1F8C52B2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5D1136-6860-A440-85F7-E8786984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70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0CC85-410F-CC40-9F2C-B999C8D2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1CF1C-5B37-F540-A85B-6DAB78D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ADAB8-C460-184D-A489-5250B95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6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EA12-06A7-6B47-886D-46445569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62C4B-BC66-F443-8186-2A02AD94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B21D8-84C0-3F4D-845B-52EFBB80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CC48D-6BD5-B64F-AA1C-7CF215D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BB4EA-0905-214B-A311-E35AD42C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32A10-18DC-2346-B462-10D671B4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57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35E9-5583-E64B-A4B6-934B4299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17483-2A42-F34A-9159-D3E42C32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D5FC1-B369-B040-B249-F985AC5C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9AB97-B2A7-5A46-8B37-F59EF83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5F457-61CF-2E42-83E3-9FAB8227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02EB5-7334-4B41-B57F-4D5A4C3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42466-01F7-884B-825E-478FE94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5B8D4-592F-2346-B6F2-F10872C1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F3C3A-107E-9149-B27D-70BBF71EB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D3F0-3719-C74B-BC90-BCF16D8EBA57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99A0-36CA-8143-937B-BAF232C0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2F5BD-1F69-CC4D-854B-77E8915B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16DC-184B-594D-B7FC-A5D316765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3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92BE797-7E67-A24F-A30C-EF4512A63519}"/>
              </a:ext>
            </a:extLst>
          </p:cNvPr>
          <p:cNvSpPr/>
          <p:nvPr/>
        </p:nvSpPr>
        <p:spPr>
          <a:xfrm>
            <a:off x="3811812" y="2598691"/>
            <a:ext cx="1700980" cy="120936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Pool</a:t>
            </a:r>
          </a:p>
          <a:p>
            <a:pPr algn="ctr"/>
            <a:r>
              <a:rPr lang="en-US" altLang="zh-CN" dirty="0"/>
              <a:t>(Map)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CB4E893B-6FE5-C240-8E36-88BEF55E2237}"/>
              </a:ext>
            </a:extLst>
          </p:cNvPr>
          <p:cNvSpPr/>
          <p:nvPr/>
        </p:nvSpPr>
        <p:spPr>
          <a:xfrm>
            <a:off x="3811812" y="4904354"/>
            <a:ext cx="4247534" cy="963561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Bucket</a:t>
            </a:r>
            <a:r>
              <a:rPr lang="zh-CN" altLang="en-US" dirty="0"/>
              <a:t> </a:t>
            </a:r>
            <a:r>
              <a:rPr lang="en-US" altLang="zh-CN"/>
              <a:t>Queue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Zset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88A128D9-FAB1-F04E-8EAF-ED516E67139D}"/>
              </a:ext>
            </a:extLst>
          </p:cNvPr>
          <p:cNvSpPr/>
          <p:nvPr/>
        </p:nvSpPr>
        <p:spPr>
          <a:xfrm>
            <a:off x="7517285" y="1851440"/>
            <a:ext cx="784970" cy="270387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Ready Queue</a:t>
            </a:r>
          </a:p>
          <a:p>
            <a:pPr algn="ctr"/>
            <a:r>
              <a:rPr lang="en-US" altLang="zh-CN" dirty="0"/>
              <a:t>(List)</a:t>
            </a:r>
            <a:endParaRPr lang="zh-CN" altLang="en-US" dirty="0"/>
          </a:p>
        </p:txBody>
      </p:sp>
      <p:sp>
        <p:nvSpPr>
          <p:cNvPr id="7" name="流程图: 联系 6">
            <a:extLst>
              <a:ext uri="{FF2B5EF4-FFF2-40B4-BE49-F238E27FC236}">
                <a16:creationId xmlns:a16="http://schemas.microsoft.com/office/drawing/2014/main" id="{D59E9D5B-613A-7C48-A05E-A9622CDE25CD}"/>
              </a:ext>
            </a:extLst>
          </p:cNvPr>
          <p:cNvSpPr/>
          <p:nvPr/>
        </p:nvSpPr>
        <p:spPr>
          <a:xfrm>
            <a:off x="5924778" y="3632892"/>
            <a:ext cx="703007" cy="703007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Timer</a:t>
            </a:r>
            <a:endParaRPr lang="zh-CN" altLang="en-US" sz="1600" dirty="0"/>
          </a:p>
        </p:txBody>
      </p:sp>
      <p:cxnSp>
        <p:nvCxnSpPr>
          <p:cNvPr id="8" name="直接箭头连接符 17">
            <a:extLst>
              <a:ext uri="{FF2B5EF4-FFF2-40B4-BE49-F238E27FC236}">
                <a16:creationId xmlns:a16="http://schemas.microsoft.com/office/drawing/2014/main" id="{6C2DD87A-FB30-C448-8649-4DF9C8EABC50}"/>
              </a:ext>
            </a:extLst>
          </p:cNvPr>
          <p:cNvCxnSpPr>
            <a:stCxn id="5" idx="3"/>
            <a:endCxn id="7" idx="5"/>
          </p:cNvCxnSpPr>
          <p:nvPr/>
        </p:nvCxnSpPr>
        <p:spPr>
          <a:xfrm flipH="1" flipV="1">
            <a:off x="6524832" y="4232946"/>
            <a:ext cx="1534514" cy="1153189"/>
          </a:xfrm>
          <a:prstGeom prst="curvedConnector4">
            <a:avLst>
              <a:gd name="adj1" fmla="val -14897"/>
              <a:gd name="adj2" fmla="val 66425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7">
            <a:extLst>
              <a:ext uri="{FF2B5EF4-FFF2-40B4-BE49-F238E27FC236}">
                <a16:creationId xmlns:a16="http://schemas.microsoft.com/office/drawing/2014/main" id="{613AC144-3244-5548-8E73-E09A24E5EC60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4662303" y="2598691"/>
            <a:ext cx="2854983" cy="604684"/>
          </a:xfrm>
          <a:prstGeom prst="curvedConnector4">
            <a:avLst>
              <a:gd name="adj1" fmla="val 35105"/>
              <a:gd name="adj2" fmla="val 137805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7">
            <a:extLst>
              <a:ext uri="{FF2B5EF4-FFF2-40B4-BE49-F238E27FC236}">
                <a16:creationId xmlns:a16="http://schemas.microsoft.com/office/drawing/2014/main" id="{4B19F9CF-DE37-614D-93B1-870C21DA0EE3}"/>
              </a:ext>
            </a:extLst>
          </p:cNvPr>
          <p:cNvCxnSpPr>
            <a:stCxn id="7" idx="6"/>
            <a:endCxn id="6" idx="1"/>
          </p:cNvCxnSpPr>
          <p:nvPr/>
        </p:nvCxnSpPr>
        <p:spPr>
          <a:xfrm flipV="1">
            <a:off x="6627785" y="3203375"/>
            <a:ext cx="889500" cy="78102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35">
            <a:extLst>
              <a:ext uri="{FF2B5EF4-FFF2-40B4-BE49-F238E27FC236}">
                <a16:creationId xmlns:a16="http://schemas.microsoft.com/office/drawing/2014/main" id="{88B98FFA-A850-954E-84C3-FD7D82AEA09C}"/>
              </a:ext>
            </a:extLst>
          </p:cNvPr>
          <p:cNvSpPr/>
          <p:nvPr/>
        </p:nvSpPr>
        <p:spPr>
          <a:xfrm>
            <a:off x="3961090" y="1033159"/>
            <a:ext cx="1552074" cy="518781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2" name="直接箭头连接符 17">
            <a:extLst>
              <a:ext uri="{FF2B5EF4-FFF2-40B4-BE49-F238E27FC236}">
                <a16:creationId xmlns:a16="http://schemas.microsoft.com/office/drawing/2014/main" id="{96A8BC41-CD37-2548-89F2-CAF4B5B6A3DC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rot="10800000" flipV="1">
            <a:off x="3811812" y="1292549"/>
            <a:ext cx="149278" cy="1910825"/>
          </a:xfrm>
          <a:prstGeom prst="curvedConnector3">
            <a:avLst>
              <a:gd name="adj1" fmla="val 253137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7">
            <a:extLst>
              <a:ext uri="{FF2B5EF4-FFF2-40B4-BE49-F238E27FC236}">
                <a16:creationId xmlns:a16="http://schemas.microsoft.com/office/drawing/2014/main" id="{E83F15D7-F57B-D241-93DC-EE999780E009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 flipV="1">
            <a:off x="3811812" y="1292549"/>
            <a:ext cx="149278" cy="4093585"/>
          </a:xfrm>
          <a:prstGeom prst="curvedConnector3">
            <a:avLst>
              <a:gd name="adj1" fmla="val 357915"/>
            </a:avLst>
          </a:prstGeom>
          <a:ln w="190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55376-5DD3-6E4D-BD91-0CC1377EC15A}"/>
              </a:ext>
            </a:extLst>
          </p:cNvPr>
          <p:cNvSpPr txBox="1"/>
          <p:nvPr/>
        </p:nvSpPr>
        <p:spPr>
          <a:xfrm>
            <a:off x="2878004" y="1840118"/>
            <a:ext cx="1386349" cy="307777"/>
          </a:xfrm>
          <a:prstGeom prst="rect">
            <a:avLst/>
          </a:prstGeom>
          <a:solidFill>
            <a:schemeClr val="bg2">
              <a:lumMod val="90000"/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Add Job</a:t>
            </a:r>
            <a:endParaRPr lang="zh-CN" altLang="en-US" sz="1400" b="1" dirty="0"/>
          </a:p>
        </p:txBody>
      </p:sp>
      <p:sp>
        <p:nvSpPr>
          <p:cNvPr id="15" name="流程图: 过程 51">
            <a:extLst>
              <a:ext uri="{FF2B5EF4-FFF2-40B4-BE49-F238E27FC236}">
                <a16:creationId xmlns:a16="http://schemas.microsoft.com/office/drawing/2014/main" id="{B857F881-E7EE-1743-A86F-086B61A560B6}"/>
              </a:ext>
            </a:extLst>
          </p:cNvPr>
          <p:cNvSpPr/>
          <p:nvPr/>
        </p:nvSpPr>
        <p:spPr>
          <a:xfrm>
            <a:off x="8400737" y="1851440"/>
            <a:ext cx="227752" cy="270387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Topic 2</a:t>
            </a:r>
            <a:endParaRPr lang="zh-CN" altLang="en-US" dirty="0"/>
          </a:p>
        </p:txBody>
      </p:sp>
      <p:sp>
        <p:nvSpPr>
          <p:cNvPr id="16" name="流程图: 过程 55">
            <a:extLst>
              <a:ext uri="{FF2B5EF4-FFF2-40B4-BE49-F238E27FC236}">
                <a16:creationId xmlns:a16="http://schemas.microsoft.com/office/drawing/2014/main" id="{449DDAB5-CE06-7541-B33C-D6E1FAAA9027}"/>
              </a:ext>
            </a:extLst>
          </p:cNvPr>
          <p:cNvSpPr/>
          <p:nvPr/>
        </p:nvSpPr>
        <p:spPr>
          <a:xfrm>
            <a:off x="8726971" y="1846888"/>
            <a:ext cx="227752" cy="270387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Topic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C5EEA-9B10-8C43-A31D-B8185CE3173C}"/>
              </a:ext>
            </a:extLst>
          </p:cNvPr>
          <p:cNvSpPr txBox="1"/>
          <p:nvPr/>
        </p:nvSpPr>
        <p:spPr>
          <a:xfrm>
            <a:off x="6854894" y="4142662"/>
            <a:ext cx="1386349" cy="523220"/>
          </a:xfrm>
          <a:prstGeom prst="rect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Transfer</a:t>
            </a:r>
          </a:p>
          <a:p>
            <a:pPr algn="ctr"/>
            <a:r>
              <a:rPr lang="en-US" altLang="zh-CN" sz="1400" dirty="0"/>
              <a:t>Every 5 seconds</a:t>
            </a:r>
            <a:endParaRPr lang="zh-CN" altLang="en-US" sz="1400" dirty="0"/>
          </a:p>
        </p:txBody>
      </p:sp>
      <p:sp>
        <p:nvSpPr>
          <p:cNvPr id="18" name="流程图: 终止 62">
            <a:extLst>
              <a:ext uri="{FF2B5EF4-FFF2-40B4-BE49-F238E27FC236}">
                <a16:creationId xmlns:a16="http://schemas.microsoft.com/office/drawing/2014/main" id="{E8DB7C34-32B7-F340-8E76-581542B84315}"/>
              </a:ext>
            </a:extLst>
          </p:cNvPr>
          <p:cNvSpPr/>
          <p:nvPr/>
        </p:nvSpPr>
        <p:spPr>
          <a:xfrm>
            <a:off x="6059319" y="974197"/>
            <a:ext cx="1136931" cy="631211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19" name="直接箭头连接符 17">
            <a:extLst>
              <a:ext uri="{FF2B5EF4-FFF2-40B4-BE49-F238E27FC236}">
                <a16:creationId xmlns:a16="http://schemas.microsoft.com/office/drawing/2014/main" id="{6D6988A9-238B-154B-87FF-0BDB7F0E5CE2}"/>
              </a:ext>
            </a:extLst>
          </p:cNvPr>
          <p:cNvCxnSpPr>
            <a:stCxn id="18" idx="3"/>
            <a:endCxn id="6" idx="0"/>
          </p:cNvCxnSpPr>
          <p:nvPr/>
        </p:nvCxnSpPr>
        <p:spPr>
          <a:xfrm>
            <a:off x="7196250" y="1289803"/>
            <a:ext cx="713520" cy="561637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C72418-49A7-BE46-816E-400FA8ADC75C}"/>
              </a:ext>
            </a:extLst>
          </p:cNvPr>
          <p:cNvSpPr txBox="1"/>
          <p:nvPr/>
        </p:nvSpPr>
        <p:spPr>
          <a:xfrm>
            <a:off x="7444313" y="1028193"/>
            <a:ext cx="1386349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Consume</a:t>
            </a:r>
          </a:p>
          <a:p>
            <a:pPr algn="ctr"/>
            <a:r>
              <a:rPr lang="en-US" altLang="zh-CN" sz="1400" dirty="0"/>
              <a:t>Poll task</a:t>
            </a:r>
            <a:endParaRPr lang="zh-CN" altLang="en-US" sz="1400" dirty="0"/>
          </a:p>
        </p:txBody>
      </p:sp>
      <p:sp>
        <p:nvSpPr>
          <p:cNvPr id="21" name="流程图: 终止 100">
            <a:extLst>
              <a:ext uri="{FF2B5EF4-FFF2-40B4-BE49-F238E27FC236}">
                <a16:creationId xmlns:a16="http://schemas.microsoft.com/office/drawing/2014/main" id="{5E513562-98CD-9641-87E4-60CF39CA6E11}"/>
              </a:ext>
            </a:extLst>
          </p:cNvPr>
          <p:cNvSpPr/>
          <p:nvPr/>
        </p:nvSpPr>
        <p:spPr>
          <a:xfrm>
            <a:off x="4619535" y="1791731"/>
            <a:ext cx="1387864" cy="404550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Builder</a:t>
            </a:r>
            <a:endParaRPr lang="zh-CN" altLang="en-US" sz="1600" dirty="0"/>
          </a:p>
        </p:txBody>
      </p:sp>
      <p:cxnSp>
        <p:nvCxnSpPr>
          <p:cNvPr id="22" name="直接连接符 102">
            <a:extLst>
              <a:ext uri="{FF2B5EF4-FFF2-40B4-BE49-F238E27FC236}">
                <a16:creationId xmlns:a16="http://schemas.microsoft.com/office/drawing/2014/main" id="{2006A4D1-5992-0B43-86BA-92AB03602E04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4264353" y="1994006"/>
            <a:ext cx="355182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2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灯举</dc:creator>
  <cp:lastModifiedBy>李 灯举</cp:lastModifiedBy>
  <cp:revision>2</cp:revision>
  <dcterms:created xsi:type="dcterms:W3CDTF">2021-09-09T15:35:03Z</dcterms:created>
  <dcterms:modified xsi:type="dcterms:W3CDTF">2021-09-15T12:36:17Z</dcterms:modified>
</cp:coreProperties>
</file>