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517D40-2D4F-406E-AB00-DC0FE1CAD4B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324BB9-CA05-449B-86AD-B5ED5F6C8D0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42463F-DC82-4708-8AFA-208AF8B195F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239400" y="6283440"/>
            <a:ext cx="4557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9B090A3-2F06-4A8D-B44F-CA1CA2EB66A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31520" y="1340640"/>
            <a:ext cx="885564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NCTU DLP Lab5 – Let’s Play GANs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79480" y="3416040"/>
            <a:ext cx="6903360" cy="5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陳璽存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84960" y="188640"/>
            <a:ext cx="103899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4619880" y="5445360"/>
            <a:ext cx="302292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August 6, 2020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-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219320" y="1447920"/>
            <a:ext cx="10361880" cy="30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9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Provided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readme.txt, train.json, test.json, object.json, iclevr.zip, evaluator.py, classifier_weight.pth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9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Iclver.zip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the open source google drive lab5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9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object.json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Dictionary of 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 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Google Shape;186;p10" descr=""/>
          <p:cNvPicPr/>
          <p:nvPr/>
        </p:nvPicPr>
        <p:blipFill>
          <a:blip r:embed="rId1"/>
          <a:stretch/>
        </p:blipFill>
        <p:spPr>
          <a:xfrm>
            <a:off x="9679320" y="4555080"/>
            <a:ext cx="2045160" cy="15336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87;p10" descr=""/>
          <p:cNvPicPr/>
          <p:nvPr/>
        </p:nvPicPr>
        <p:blipFill>
          <a:blip r:embed="rId2"/>
          <a:stretch/>
        </p:blipFill>
        <p:spPr>
          <a:xfrm>
            <a:off x="7404120" y="4553280"/>
            <a:ext cx="2055960" cy="154152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88;p10" descr=""/>
          <p:cNvPicPr/>
          <p:nvPr/>
        </p:nvPicPr>
        <p:blipFill>
          <a:blip r:embed="rId3"/>
          <a:stretch/>
        </p:blipFill>
        <p:spPr>
          <a:xfrm>
            <a:off x="5128560" y="4553280"/>
            <a:ext cx="2055960" cy="154152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89;p10" descr=""/>
          <p:cNvPicPr/>
          <p:nvPr/>
        </p:nvPicPr>
        <p:blipFill>
          <a:blip r:embed="rId4"/>
          <a:stretch/>
        </p:blipFill>
        <p:spPr>
          <a:xfrm>
            <a:off x="2861280" y="4553280"/>
            <a:ext cx="2047680" cy="15354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90;p10" descr=""/>
          <p:cNvPicPr/>
          <p:nvPr/>
        </p:nvPicPr>
        <p:blipFill>
          <a:blip r:embed="rId5"/>
          <a:stretch/>
        </p:blipFill>
        <p:spPr>
          <a:xfrm>
            <a:off x="527040" y="4553280"/>
            <a:ext cx="2047680" cy="153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Output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Accuracy: 0.667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Accuracy:0.847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Google Shape;197;p11" descr=""/>
          <p:cNvPicPr/>
          <p:nvPr/>
        </p:nvPicPr>
        <p:blipFill>
          <a:blip r:embed="rId1"/>
          <a:stretch/>
        </p:blipFill>
        <p:spPr>
          <a:xfrm>
            <a:off x="1545840" y="1920240"/>
            <a:ext cx="3940200" cy="197676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98;p11" descr=""/>
          <p:cNvPicPr/>
          <p:nvPr/>
        </p:nvPicPr>
        <p:blipFill>
          <a:blip r:embed="rId2"/>
          <a:stretch/>
        </p:blipFill>
        <p:spPr>
          <a:xfrm>
            <a:off x="1587960" y="4525920"/>
            <a:ext cx="3940200" cy="19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 training, testing functions, and dataloader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cGAN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your generator and discriminator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loss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 the results based on test.json and new_test.json (will be released before demo)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9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(40%)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(5%)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9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details (15%)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Describe how you implement your model, including your choice of cGAN, model architectures, and loss functions. (10%)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 the hyperparameters (learning rate, epochs, etc.) (5%)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9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 and discussion (20%)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 your results based on the testing data. (5%)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Discuss the results of different models architectures. (15%)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example, what is the effect with or without some specific loss terms, or what kinds of condition design is more effective to help cGAN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Demo (60%)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Classification accuracy on test.json and new_test.json. (20% + 20%)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716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&gt;= 0.8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716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0.8 &gt; score &gt;= 0.7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716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0.7 &gt; score &gt;= 0.6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716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0.6 &gt; score &gt;= 0.5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70 %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716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0.5 &gt; score &gt;= 0.4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60 %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716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&lt; 0.4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Questions (20%)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2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4557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4557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4557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4557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2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2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19320" y="1447920"/>
            <a:ext cx="719280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this lab, you need to implement a conditional GAN and generate synthetic images based on multi-labels 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of labels: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[“cyan cylinder”, “red cube”], [“green sphere”],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Google Shape;139;p3" descr=""/>
          <p:cNvPicPr/>
          <p:nvPr/>
        </p:nvPicPr>
        <p:blipFill>
          <a:blip r:embed="rId1"/>
          <a:stretch/>
        </p:blipFill>
        <p:spPr>
          <a:xfrm>
            <a:off x="8916120" y="1060200"/>
            <a:ext cx="2067480" cy="53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19320" y="1447920"/>
            <a:ext cx="10361880" cy="520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 Report Submission Deadline: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8/27 (Tue.) 11:59 a.m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Demo date: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8/27 (Tue.)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Zip all files in one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(.pdf)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 it like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「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DLP_LAB5_yourstudentID_name.zip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DLP_LAB5_309551009_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陳璽存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.zip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-5% to your score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if you do not follow the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2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219320" y="1417680"/>
            <a:ext cx="10361880" cy="46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conditional GAN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your generator and discriminator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loss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Choice of cGAN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Concatenation, multiplication, batch normalization,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Similar technique used in lab5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Conditional 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InfoGAN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Auxiliary 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Projection discriminator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Hybrid 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Google Shape;158;p6" descr=""/>
          <p:cNvPicPr/>
          <p:nvPr/>
        </p:nvPicPr>
        <p:blipFill>
          <a:blip r:embed="rId1"/>
          <a:stretch/>
        </p:blipFill>
        <p:spPr>
          <a:xfrm>
            <a:off x="6274080" y="3146760"/>
            <a:ext cx="1332360" cy="3335760"/>
          </a:xfrm>
          <a:prstGeom prst="rect">
            <a:avLst/>
          </a:prstGeom>
          <a:ln>
            <a:noFill/>
          </a:ln>
        </p:spPr>
      </p:pic>
      <p:pic>
        <p:nvPicPr>
          <p:cNvPr id="98" name="Google Shape;159;p6" descr=""/>
          <p:cNvPicPr/>
          <p:nvPr/>
        </p:nvPicPr>
        <p:blipFill>
          <a:blip r:embed="rId2"/>
          <a:stretch/>
        </p:blipFill>
        <p:spPr>
          <a:xfrm>
            <a:off x="7608240" y="3146760"/>
            <a:ext cx="2497320" cy="324864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60;p6" descr=""/>
          <p:cNvPicPr/>
          <p:nvPr/>
        </p:nvPicPr>
        <p:blipFill>
          <a:blip r:embed="rId3"/>
          <a:stretch/>
        </p:blipFill>
        <p:spPr>
          <a:xfrm>
            <a:off x="10107000" y="3155040"/>
            <a:ext cx="1778400" cy="324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Design of 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De-convolution 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block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Bottleneck block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Residual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Self-attention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Again, hybrid 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E.g.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DCGAN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SA-GAN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Progressive GANA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Choice of loss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GAN loss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2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2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LSGAN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WGAN-GP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2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Combine with your choice of cGAN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2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Google Shape;173;p8" descr=""/>
          <p:cNvPicPr/>
          <p:nvPr/>
        </p:nvPicPr>
        <p:blipFill>
          <a:blip r:embed="rId1"/>
          <a:stretch/>
        </p:blipFill>
        <p:spPr>
          <a:xfrm>
            <a:off x="1875240" y="1926720"/>
            <a:ext cx="4633560" cy="90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Other 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use any GAN architecture your 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the function of a pretrained classifier,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eval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(images, labels), to compute accuracy of your synthetic images.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Labels should be one-hot vector. E.g. [[1,1,0,0,…],[0,1,0,0,…],…]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716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Images should be all generated images. E.g. (batch size, 3, 64, 64)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make_grid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(images) and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save_image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(images, path) (from torchvision.utils import save_image, make_grid) to save your image (8 images a row, 4 rows)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resolution of input for pretrained classifier is 64x64. You can degisn your own output resolution for generator and resize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2019-01-24T07:30:16Z</dcterms:created>
  <dc:creator>jiajun zhong</dc:creator>
  <dc:description/>
  <dc:language>en-US</dc:language>
  <cp:lastModifiedBy/>
  <dcterms:modified xsi:type="dcterms:W3CDTF">2020-08-06T18:16:07Z</dcterms:modified>
  <cp:revision>6</cp:revision>
  <dc:subject/>
  <dc:title/>
</cp:coreProperties>
</file>