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3" r:id="rId6"/>
    <p:sldId id="271" r:id="rId7"/>
    <p:sldId id="264" r:id="rId8"/>
    <p:sldId id="273" r:id="rId9"/>
    <p:sldId id="262" r:id="rId10"/>
    <p:sldId id="261" r:id="rId11"/>
    <p:sldId id="266" r:id="rId12"/>
    <p:sldId id="275" r:id="rId13"/>
    <p:sldId id="268" r:id="rId14"/>
    <p:sldId id="274" r:id="rId15"/>
    <p:sldId id="265" r:id="rId16"/>
    <p:sldId id="267" r:id="rId17"/>
    <p:sldId id="270" r:id="rId18"/>
    <p:sldId id="272" r:id="rId19"/>
    <p:sldId id="276" r:id="rId20"/>
    <p:sldId id="269" r:id="rId21"/>
    <p:sldId id="277"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56"/>
  </p:normalViewPr>
  <p:slideViewPr>
    <p:cSldViewPr snapToGrid="0" snapToObjects="1">
      <p:cViewPr varScale="1">
        <p:scale>
          <a:sx n="74" d="100"/>
          <a:sy n="74" d="100"/>
        </p:scale>
        <p:origin x="10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107C8B-9C55-4976-9846-AE07E7C3B6DF}"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5E1B6307-F2BD-4AC9-AC0E-760A883443C1}">
      <dgm:prSet/>
      <dgm:spPr/>
      <dgm:t>
        <a:bodyPr/>
        <a:lstStyle/>
        <a:p>
          <a:r>
            <a:rPr lang="en-GB"/>
            <a:t>Quantitative methods</a:t>
          </a:r>
          <a:endParaRPr lang="en-US"/>
        </a:p>
      </dgm:t>
    </dgm:pt>
    <dgm:pt modelId="{8B384C79-E24D-478D-A07B-B90239802F29}" type="parTrans" cxnId="{3E586017-FE8B-4C72-A4BF-E49CD9ADEE0C}">
      <dgm:prSet/>
      <dgm:spPr/>
      <dgm:t>
        <a:bodyPr/>
        <a:lstStyle/>
        <a:p>
          <a:endParaRPr lang="en-US"/>
        </a:p>
      </dgm:t>
    </dgm:pt>
    <dgm:pt modelId="{31036036-B7CE-4D83-AABF-227855B7CDC8}" type="sibTrans" cxnId="{3E586017-FE8B-4C72-A4BF-E49CD9ADEE0C}">
      <dgm:prSet/>
      <dgm:spPr/>
      <dgm:t>
        <a:bodyPr/>
        <a:lstStyle/>
        <a:p>
          <a:endParaRPr lang="en-US"/>
        </a:p>
      </dgm:t>
    </dgm:pt>
    <dgm:pt modelId="{67032589-E9DA-458D-A88E-59B942B0A615}">
      <dgm:prSet/>
      <dgm:spPr/>
      <dgm:t>
        <a:bodyPr/>
        <a:lstStyle/>
        <a:p>
          <a:r>
            <a:rPr lang="en-GB"/>
            <a:t>Qualitative methods</a:t>
          </a:r>
          <a:endParaRPr lang="en-US"/>
        </a:p>
      </dgm:t>
    </dgm:pt>
    <dgm:pt modelId="{9470D5C9-83E7-466B-AE34-472FDA9DB9F6}" type="parTrans" cxnId="{FA915E61-D810-4AFB-B918-7BCA3B49AB70}">
      <dgm:prSet/>
      <dgm:spPr/>
      <dgm:t>
        <a:bodyPr/>
        <a:lstStyle/>
        <a:p>
          <a:endParaRPr lang="en-US"/>
        </a:p>
      </dgm:t>
    </dgm:pt>
    <dgm:pt modelId="{39A52EBD-2745-4218-B530-35BEBD471622}" type="sibTrans" cxnId="{FA915E61-D810-4AFB-B918-7BCA3B49AB70}">
      <dgm:prSet/>
      <dgm:spPr/>
      <dgm:t>
        <a:bodyPr/>
        <a:lstStyle/>
        <a:p>
          <a:endParaRPr lang="en-US"/>
        </a:p>
      </dgm:t>
    </dgm:pt>
    <dgm:pt modelId="{5A495560-0255-430F-8A55-DE26A78CF245}">
      <dgm:prSet/>
      <dgm:spPr/>
      <dgm:t>
        <a:bodyPr/>
        <a:lstStyle/>
        <a:p>
          <a:r>
            <a:rPr lang="en-GB"/>
            <a:t>Relationship between Quant and Qual.</a:t>
          </a:r>
          <a:endParaRPr lang="en-US"/>
        </a:p>
      </dgm:t>
    </dgm:pt>
    <dgm:pt modelId="{5EE3DDBC-AFDB-4EA2-A9D8-86E0AB04A1EC}" type="parTrans" cxnId="{180E4C89-4662-4EE5-82ED-707DE44BEACF}">
      <dgm:prSet/>
      <dgm:spPr/>
      <dgm:t>
        <a:bodyPr/>
        <a:lstStyle/>
        <a:p>
          <a:endParaRPr lang="en-US"/>
        </a:p>
      </dgm:t>
    </dgm:pt>
    <dgm:pt modelId="{BE0631C0-0DA9-478D-990F-54CBD2780633}" type="sibTrans" cxnId="{180E4C89-4662-4EE5-82ED-707DE44BEACF}">
      <dgm:prSet/>
      <dgm:spPr/>
      <dgm:t>
        <a:bodyPr/>
        <a:lstStyle/>
        <a:p>
          <a:endParaRPr lang="en-US"/>
        </a:p>
      </dgm:t>
    </dgm:pt>
    <dgm:pt modelId="{C2DA75C2-D91C-467E-8D5A-CBCE10E3163E}">
      <dgm:prSet/>
      <dgm:spPr/>
      <dgm:t>
        <a:bodyPr/>
        <a:lstStyle/>
        <a:p>
          <a:r>
            <a:rPr lang="en-GB" dirty="0"/>
            <a:t>Mixing methods</a:t>
          </a:r>
          <a:endParaRPr lang="en-US" dirty="0"/>
        </a:p>
      </dgm:t>
    </dgm:pt>
    <dgm:pt modelId="{0BCDC48F-10F1-4F02-94EB-3DA26C15BF4D}" type="parTrans" cxnId="{74E7CA0D-32B9-4F8F-A8A0-3639E08C383D}">
      <dgm:prSet/>
      <dgm:spPr/>
      <dgm:t>
        <a:bodyPr/>
        <a:lstStyle/>
        <a:p>
          <a:endParaRPr lang="en-US"/>
        </a:p>
      </dgm:t>
    </dgm:pt>
    <dgm:pt modelId="{100AB428-5063-432A-8D35-BCB09D544FDD}" type="sibTrans" cxnId="{74E7CA0D-32B9-4F8F-A8A0-3639E08C383D}">
      <dgm:prSet/>
      <dgm:spPr/>
      <dgm:t>
        <a:bodyPr/>
        <a:lstStyle/>
        <a:p>
          <a:endParaRPr lang="en-US"/>
        </a:p>
      </dgm:t>
    </dgm:pt>
    <dgm:pt modelId="{C49A1403-7106-487A-9BAA-38188FE7ECC2}">
      <dgm:prSet/>
      <dgm:spPr/>
      <dgm:t>
        <a:bodyPr/>
        <a:lstStyle/>
        <a:p>
          <a:r>
            <a:rPr lang="en-GB"/>
            <a:t>Conclusion</a:t>
          </a:r>
          <a:endParaRPr lang="en-US"/>
        </a:p>
      </dgm:t>
    </dgm:pt>
    <dgm:pt modelId="{54CED07D-E884-47D6-8636-96C14F083457}" type="parTrans" cxnId="{1D8BC2D5-4FE0-49EA-AA05-7D07087FBE99}">
      <dgm:prSet/>
      <dgm:spPr/>
      <dgm:t>
        <a:bodyPr/>
        <a:lstStyle/>
        <a:p>
          <a:endParaRPr lang="en-US"/>
        </a:p>
      </dgm:t>
    </dgm:pt>
    <dgm:pt modelId="{EA4EC684-99B5-4086-A12D-0FC9DF04609A}" type="sibTrans" cxnId="{1D8BC2D5-4FE0-49EA-AA05-7D07087FBE99}">
      <dgm:prSet/>
      <dgm:spPr/>
      <dgm:t>
        <a:bodyPr/>
        <a:lstStyle/>
        <a:p>
          <a:endParaRPr lang="en-US"/>
        </a:p>
      </dgm:t>
    </dgm:pt>
    <dgm:pt modelId="{DD334CEF-697F-49BF-AD48-C7FD336832B7}">
      <dgm:prSet/>
      <dgm:spPr/>
      <dgm:t>
        <a:bodyPr/>
        <a:lstStyle/>
        <a:p>
          <a:r>
            <a:rPr lang="en-GB"/>
            <a:t>references</a:t>
          </a:r>
          <a:endParaRPr lang="en-US"/>
        </a:p>
      </dgm:t>
    </dgm:pt>
    <dgm:pt modelId="{BE844912-2576-4FA5-B99F-8B6BD7C8FC64}" type="parTrans" cxnId="{678C566C-5040-4A31-AD7B-CF9D67E28641}">
      <dgm:prSet/>
      <dgm:spPr/>
      <dgm:t>
        <a:bodyPr/>
        <a:lstStyle/>
        <a:p>
          <a:endParaRPr lang="en-US"/>
        </a:p>
      </dgm:t>
    </dgm:pt>
    <dgm:pt modelId="{CDB78EFB-C2CD-482E-81AC-EFFD7AC8093F}" type="sibTrans" cxnId="{678C566C-5040-4A31-AD7B-CF9D67E28641}">
      <dgm:prSet/>
      <dgm:spPr/>
      <dgm:t>
        <a:bodyPr/>
        <a:lstStyle/>
        <a:p>
          <a:endParaRPr lang="en-US"/>
        </a:p>
      </dgm:t>
    </dgm:pt>
    <dgm:pt modelId="{6C6EA64D-9E9B-DD4F-91F3-E3ED8EAE24DA}" type="pres">
      <dgm:prSet presAssocID="{5D107C8B-9C55-4976-9846-AE07E7C3B6DF}" presName="linear" presStyleCnt="0">
        <dgm:presLayoutVars>
          <dgm:dir/>
          <dgm:animLvl val="lvl"/>
          <dgm:resizeHandles val="exact"/>
        </dgm:presLayoutVars>
      </dgm:prSet>
      <dgm:spPr/>
    </dgm:pt>
    <dgm:pt modelId="{13C5FE1B-5645-B24D-A261-F9F2170B97E1}" type="pres">
      <dgm:prSet presAssocID="{5E1B6307-F2BD-4AC9-AC0E-760A883443C1}" presName="parentLin" presStyleCnt="0"/>
      <dgm:spPr/>
    </dgm:pt>
    <dgm:pt modelId="{18A4CBF1-3484-0D47-88DB-CC42413E2FD0}" type="pres">
      <dgm:prSet presAssocID="{5E1B6307-F2BD-4AC9-AC0E-760A883443C1}" presName="parentLeftMargin" presStyleLbl="node1" presStyleIdx="0" presStyleCnt="6"/>
      <dgm:spPr/>
    </dgm:pt>
    <dgm:pt modelId="{73C07884-92BB-F240-8C3F-59162FEC5D11}" type="pres">
      <dgm:prSet presAssocID="{5E1B6307-F2BD-4AC9-AC0E-760A883443C1}" presName="parentText" presStyleLbl="node1" presStyleIdx="0" presStyleCnt="6">
        <dgm:presLayoutVars>
          <dgm:chMax val="0"/>
          <dgm:bulletEnabled val="1"/>
        </dgm:presLayoutVars>
      </dgm:prSet>
      <dgm:spPr/>
    </dgm:pt>
    <dgm:pt modelId="{ED4372B2-8B23-4145-9A61-2EE8EC726458}" type="pres">
      <dgm:prSet presAssocID="{5E1B6307-F2BD-4AC9-AC0E-760A883443C1}" presName="negativeSpace" presStyleCnt="0"/>
      <dgm:spPr/>
    </dgm:pt>
    <dgm:pt modelId="{A1ADA7F8-F609-C74C-8A02-2E2B2F9EE505}" type="pres">
      <dgm:prSet presAssocID="{5E1B6307-F2BD-4AC9-AC0E-760A883443C1}" presName="childText" presStyleLbl="conFgAcc1" presStyleIdx="0" presStyleCnt="6">
        <dgm:presLayoutVars>
          <dgm:bulletEnabled val="1"/>
        </dgm:presLayoutVars>
      </dgm:prSet>
      <dgm:spPr/>
    </dgm:pt>
    <dgm:pt modelId="{EFE91523-41C1-FC40-BC2B-3E3FF9040E31}" type="pres">
      <dgm:prSet presAssocID="{31036036-B7CE-4D83-AABF-227855B7CDC8}" presName="spaceBetweenRectangles" presStyleCnt="0"/>
      <dgm:spPr/>
    </dgm:pt>
    <dgm:pt modelId="{9E5E0E41-A55A-3147-927E-161DE200C12B}" type="pres">
      <dgm:prSet presAssocID="{67032589-E9DA-458D-A88E-59B942B0A615}" presName="parentLin" presStyleCnt="0"/>
      <dgm:spPr/>
    </dgm:pt>
    <dgm:pt modelId="{18000B43-2EB1-B24B-A382-E534E7C42D32}" type="pres">
      <dgm:prSet presAssocID="{67032589-E9DA-458D-A88E-59B942B0A615}" presName="parentLeftMargin" presStyleLbl="node1" presStyleIdx="0" presStyleCnt="6"/>
      <dgm:spPr/>
    </dgm:pt>
    <dgm:pt modelId="{C5A2CE9B-DDF0-B843-8A36-23E8D4BAEC28}" type="pres">
      <dgm:prSet presAssocID="{67032589-E9DA-458D-A88E-59B942B0A615}" presName="parentText" presStyleLbl="node1" presStyleIdx="1" presStyleCnt="6">
        <dgm:presLayoutVars>
          <dgm:chMax val="0"/>
          <dgm:bulletEnabled val="1"/>
        </dgm:presLayoutVars>
      </dgm:prSet>
      <dgm:spPr/>
    </dgm:pt>
    <dgm:pt modelId="{D6C1273B-3431-0549-98BD-55F32F5609F7}" type="pres">
      <dgm:prSet presAssocID="{67032589-E9DA-458D-A88E-59B942B0A615}" presName="negativeSpace" presStyleCnt="0"/>
      <dgm:spPr/>
    </dgm:pt>
    <dgm:pt modelId="{D4AA7A3F-643A-1744-A9A7-E99342831891}" type="pres">
      <dgm:prSet presAssocID="{67032589-E9DA-458D-A88E-59B942B0A615}" presName="childText" presStyleLbl="conFgAcc1" presStyleIdx="1" presStyleCnt="6">
        <dgm:presLayoutVars>
          <dgm:bulletEnabled val="1"/>
        </dgm:presLayoutVars>
      </dgm:prSet>
      <dgm:spPr/>
    </dgm:pt>
    <dgm:pt modelId="{E56E9A33-EB4A-5448-8568-A8D7777DAA8D}" type="pres">
      <dgm:prSet presAssocID="{39A52EBD-2745-4218-B530-35BEBD471622}" presName="spaceBetweenRectangles" presStyleCnt="0"/>
      <dgm:spPr/>
    </dgm:pt>
    <dgm:pt modelId="{9E55A7ED-A0CF-124E-88B1-4C7B74E01DE8}" type="pres">
      <dgm:prSet presAssocID="{5A495560-0255-430F-8A55-DE26A78CF245}" presName="parentLin" presStyleCnt="0"/>
      <dgm:spPr/>
    </dgm:pt>
    <dgm:pt modelId="{DBC59B3C-1527-8943-8C53-C097CBF2336C}" type="pres">
      <dgm:prSet presAssocID="{5A495560-0255-430F-8A55-DE26A78CF245}" presName="parentLeftMargin" presStyleLbl="node1" presStyleIdx="1" presStyleCnt="6"/>
      <dgm:spPr/>
    </dgm:pt>
    <dgm:pt modelId="{BAAEBE80-6CFB-1342-ADE5-149B09212852}" type="pres">
      <dgm:prSet presAssocID="{5A495560-0255-430F-8A55-DE26A78CF245}" presName="parentText" presStyleLbl="node1" presStyleIdx="2" presStyleCnt="6">
        <dgm:presLayoutVars>
          <dgm:chMax val="0"/>
          <dgm:bulletEnabled val="1"/>
        </dgm:presLayoutVars>
      </dgm:prSet>
      <dgm:spPr/>
    </dgm:pt>
    <dgm:pt modelId="{D01CE7E4-3907-904E-BC6E-296FC3993A82}" type="pres">
      <dgm:prSet presAssocID="{5A495560-0255-430F-8A55-DE26A78CF245}" presName="negativeSpace" presStyleCnt="0"/>
      <dgm:spPr/>
    </dgm:pt>
    <dgm:pt modelId="{A9B11114-CE09-9F40-A5B0-693EE1F2FA91}" type="pres">
      <dgm:prSet presAssocID="{5A495560-0255-430F-8A55-DE26A78CF245}" presName="childText" presStyleLbl="conFgAcc1" presStyleIdx="2" presStyleCnt="6">
        <dgm:presLayoutVars>
          <dgm:bulletEnabled val="1"/>
        </dgm:presLayoutVars>
      </dgm:prSet>
      <dgm:spPr/>
    </dgm:pt>
    <dgm:pt modelId="{B0BE66C3-AFFE-9F49-AE03-D41CF21844E0}" type="pres">
      <dgm:prSet presAssocID="{BE0631C0-0DA9-478D-990F-54CBD2780633}" presName="spaceBetweenRectangles" presStyleCnt="0"/>
      <dgm:spPr/>
    </dgm:pt>
    <dgm:pt modelId="{0F954F30-DF1B-E44B-9789-B5E0D3EE1A93}" type="pres">
      <dgm:prSet presAssocID="{C2DA75C2-D91C-467E-8D5A-CBCE10E3163E}" presName="parentLin" presStyleCnt="0"/>
      <dgm:spPr/>
    </dgm:pt>
    <dgm:pt modelId="{E3CEA784-F568-3A44-8226-91591D06C1A1}" type="pres">
      <dgm:prSet presAssocID="{C2DA75C2-D91C-467E-8D5A-CBCE10E3163E}" presName="parentLeftMargin" presStyleLbl="node1" presStyleIdx="2" presStyleCnt="6"/>
      <dgm:spPr/>
    </dgm:pt>
    <dgm:pt modelId="{9A9B125D-DB0C-CD42-9539-C048E93EC2FF}" type="pres">
      <dgm:prSet presAssocID="{C2DA75C2-D91C-467E-8D5A-CBCE10E3163E}" presName="parentText" presStyleLbl="node1" presStyleIdx="3" presStyleCnt="6">
        <dgm:presLayoutVars>
          <dgm:chMax val="0"/>
          <dgm:bulletEnabled val="1"/>
        </dgm:presLayoutVars>
      </dgm:prSet>
      <dgm:spPr/>
    </dgm:pt>
    <dgm:pt modelId="{C6146BCF-2BC7-A24A-8DAD-8ABC87FFE449}" type="pres">
      <dgm:prSet presAssocID="{C2DA75C2-D91C-467E-8D5A-CBCE10E3163E}" presName="negativeSpace" presStyleCnt="0"/>
      <dgm:spPr/>
    </dgm:pt>
    <dgm:pt modelId="{81C131E4-D5F2-A243-9D48-48E56BFD7F96}" type="pres">
      <dgm:prSet presAssocID="{C2DA75C2-D91C-467E-8D5A-CBCE10E3163E}" presName="childText" presStyleLbl="conFgAcc1" presStyleIdx="3" presStyleCnt="6">
        <dgm:presLayoutVars>
          <dgm:bulletEnabled val="1"/>
        </dgm:presLayoutVars>
      </dgm:prSet>
      <dgm:spPr/>
    </dgm:pt>
    <dgm:pt modelId="{D52A07A4-6676-AC4A-B671-F7C7E4026082}" type="pres">
      <dgm:prSet presAssocID="{100AB428-5063-432A-8D35-BCB09D544FDD}" presName="spaceBetweenRectangles" presStyleCnt="0"/>
      <dgm:spPr/>
    </dgm:pt>
    <dgm:pt modelId="{622B1227-41DC-2F42-B98D-E6DB1E17C80D}" type="pres">
      <dgm:prSet presAssocID="{C49A1403-7106-487A-9BAA-38188FE7ECC2}" presName="parentLin" presStyleCnt="0"/>
      <dgm:spPr/>
    </dgm:pt>
    <dgm:pt modelId="{51EC8BCF-1E57-D94F-88CC-A51A1DFA0A28}" type="pres">
      <dgm:prSet presAssocID="{C49A1403-7106-487A-9BAA-38188FE7ECC2}" presName="parentLeftMargin" presStyleLbl="node1" presStyleIdx="3" presStyleCnt="6"/>
      <dgm:spPr/>
    </dgm:pt>
    <dgm:pt modelId="{9AFDEDAA-3842-234D-960E-69A550899557}" type="pres">
      <dgm:prSet presAssocID="{C49A1403-7106-487A-9BAA-38188FE7ECC2}" presName="parentText" presStyleLbl="node1" presStyleIdx="4" presStyleCnt="6">
        <dgm:presLayoutVars>
          <dgm:chMax val="0"/>
          <dgm:bulletEnabled val="1"/>
        </dgm:presLayoutVars>
      </dgm:prSet>
      <dgm:spPr/>
    </dgm:pt>
    <dgm:pt modelId="{3C1D0428-CD46-064D-8F34-559FF79037A1}" type="pres">
      <dgm:prSet presAssocID="{C49A1403-7106-487A-9BAA-38188FE7ECC2}" presName="negativeSpace" presStyleCnt="0"/>
      <dgm:spPr/>
    </dgm:pt>
    <dgm:pt modelId="{3FC509F3-1C46-324B-92F0-292FA885B82C}" type="pres">
      <dgm:prSet presAssocID="{C49A1403-7106-487A-9BAA-38188FE7ECC2}" presName="childText" presStyleLbl="conFgAcc1" presStyleIdx="4" presStyleCnt="6">
        <dgm:presLayoutVars>
          <dgm:bulletEnabled val="1"/>
        </dgm:presLayoutVars>
      </dgm:prSet>
      <dgm:spPr/>
    </dgm:pt>
    <dgm:pt modelId="{31D10D86-DAEB-9849-AB4C-9CCD324BCC6B}" type="pres">
      <dgm:prSet presAssocID="{EA4EC684-99B5-4086-A12D-0FC9DF04609A}" presName="spaceBetweenRectangles" presStyleCnt="0"/>
      <dgm:spPr/>
    </dgm:pt>
    <dgm:pt modelId="{1BE7AF90-008D-8C42-A165-BB97473992E6}" type="pres">
      <dgm:prSet presAssocID="{DD334CEF-697F-49BF-AD48-C7FD336832B7}" presName="parentLin" presStyleCnt="0"/>
      <dgm:spPr/>
    </dgm:pt>
    <dgm:pt modelId="{1FE9921B-AD3B-9D40-855A-250E8A1B5EC3}" type="pres">
      <dgm:prSet presAssocID="{DD334CEF-697F-49BF-AD48-C7FD336832B7}" presName="parentLeftMargin" presStyleLbl="node1" presStyleIdx="4" presStyleCnt="6"/>
      <dgm:spPr/>
    </dgm:pt>
    <dgm:pt modelId="{19395A9C-4BD1-EF43-87FB-7D2977163946}" type="pres">
      <dgm:prSet presAssocID="{DD334CEF-697F-49BF-AD48-C7FD336832B7}" presName="parentText" presStyleLbl="node1" presStyleIdx="5" presStyleCnt="6">
        <dgm:presLayoutVars>
          <dgm:chMax val="0"/>
          <dgm:bulletEnabled val="1"/>
        </dgm:presLayoutVars>
      </dgm:prSet>
      <dgm:spPr/>
    </dgm:pt>
    <dgm:pt modelId="{600B8033-FA1D-0246-873C-4B9E437B7FAF}" type="pres">
      <dgm:prSet presAssocID="{DD334CEF-697F-49BF-AD48-C7FD336832B7}" presName="negativeSpace" presStyleCnt="0"/>
      <dgm:spPr/>
    </dgm:pt>
    <dgm:pt modelId="{F8253D2F-972B-B748-8F44-E7A304626BB8}" type="pres">
      <dgm:prSet presAssocID="{DD334CEF-697F-49BF-AD48-C7FD336832B7}" presName="childText" presStyleLbl="conFgAcc1" presStyleIdx="5" presStyleCnt="6">
        <dgm:presLayoutVars>
          <dgm:bulletEnabled val="1"/>
        </dgm:presLayoutVars>
      </dgm:prSet>
      <dgm:spPr/>
    </dgm:pt>
  </dgm:ptLst>
  <dgm:cxnLst>
    <dgm:cxn modelId="{74E7CA0D-32B9-4F8F-A8A0-3639E08C383D}" srcId="{5D107C8B-9C55-4976-9846-AE07E7C3B6DF}" destId="{C2DA75C2-D91C-467E-8D5A-CBCE10E3163E}" srcOrd="3" destOrd="0" parTransId="{0BCDC48F-10F1-4F02-94EB-3DA26C15BF4D}" sibTransId="{100AB428-5063-432A-8D35-BCB09D544FDD}"/>
    <dgm:cxn modelId="{3E586017-FE8B-4C72-A4BF-E49CD9ADEE0C}" srcId="{5D107C8B-9C55-4976-9846-AE07E7C3B6DF}" destId="{5E1B6307-F2BD-4AC9-AC0E-760A883443C1}" srcOrd="0" destOrd="0" parTransId="{8B384C79-E24D-478D-A07B-B90239802F29}" sibTransId="{31036036-B7CE-4D83-AABF-227855B7CDC8}"/>
    <dgm:cxn modelId="{8E8C3723-01E8-AC41-991B-80D278B2C8D7}" type="presOf" srcId="{67032589-E9DA-458D-A88E-59B942B0A615}" destId="{18000B43-2EB1-B24B-A382-E534E7C42D32}" srcOrd="0" destOrd="0" presId="urn:microsoft.com/office/officeart/2005/8/layout/list1"/>
    <dgm:cxn modelId="{C7995B27-0E4D-5141-AEB9-D88FA00E8D3A}" type="presOf" srcId="{5E1B6307-F2BD-4AC9-AC0E-760A883443C1}" destId="{73C07884-92BB-F240-8C3F-59162FEC5D11}" srcOrd="1" destOrd="0" presId="urn:microsoft.com/office/officeart/2005/8/layout/list1"/>
    <dgm:cxn modelId="{7DAAF82B-2FA3-6447-BDFD-FACE5E488772}" type="presOf" srcId="{C49A1403-7106-487A-9BAA-38188FE7ECC2}" destId="{9AFDEDAA-3842-234D-960E-69A550899557}" srcOrd="1" destOrd="0" presId="urn:microsoft.com/office/officeart/2005/8/layout/list1"/>
    <dgm:cxn modelId="{37D80C5C-95FE-BE4B-8C80-9C6DE9FB82E1}" type="presOf" srcId="{DD334CEF-697F-49BF-AD48-C7FD336832B7}" destId="{1FE9921B-AD3B-9D40-855A-250E8A1B5EC3}" srcOrd="0" destOrd="0" presId="urn:microsoft.com/office/officeart/2005/8/layout/list1"/>
    <dgm:cxn modelId="{FA915E61-D810-4AFB-B918-7BCA3B49AB70}" srcId="{5D107C8B-9C55-4976-9846-AE07E7C3B6DF}" destId="{67032589-E9DA-458D-A88E-59B942B0A615}" srcOrd="1" destOrd="0" parTransId="{9470D5C9-83E7-466B-AE34-472FDA9DB9F6}" sibTransId="{39A52EBD-2745-4218-B530-35BEBD471622}"/>
    <dgm:cxn modelId="{E17FFE63-1025-DD40-843C-E59E3D221D33}" type="presOf" srcId="{5E1B6307-F2BD-4AC9-AC0E-760A883443C1}" destId="{18A4CBF1-3484-0D47-88DB-CC42413E2FD0}" srcOrd="0" destOrd="0" presId="urn:microsoft.com/office/officeart/2005/8/layout/list1"/>
    <dgm:cxn modelId="{0724A068-6FE1-7347-B9F5-5DB4C7D1440F}" type="presOf" srcId="{5D107C8B-9C55-4976-9846-AE07E7C3B6DF}" destId="{6C6EA64D-9E9B-DD4F-91F3-E3ED8EAE24DA}" srcOrd="0" destOrd="0" presId="urn:microsoft.com/office/officeart/2005/8/layout/list1"/>
    <dgm:cxn modelId="{678C566C-5040-4A31-AD7B-CF9D67E28641}" srcId="{5D107C8B-9C55-4976-9846-AE07E7C3B6DF}" destId="{DD334CEF-697F-49BF-AD48-C7FD336832B7}" srcOrd="5" destOrd="0" parTransId="{BE844912-2576-4FA5-B99F-8B6BD7C8FC64}" sibTransId="{CDB78EFB-C2CD-482E-81AC-EFFD7AC8093F}"/>
    <dgm:cxn modelId="{180E4C89-4662-4EE5-82ED-707DE44BEACF}" srcId="{5D107C8B-9C55-4976-9846-AE07E7C3B6DF}" destId="{5A495560-0255-430F-8A55-DE26A78CF245}" srcOrd="2" destOrd="0" parTransId="{5EE3DDBC-AFDB-4EA2-A9D8-86E0AB04A1EC}" sibTransId="{BE0631C0-0DA9-478D-990F-54CBD2780633}"/>
    <dgm:cxn modelId="{9F3702A5-4CAC-FF49-97FD-90D8C68B225C}" type="presOf" srcId="{5A495560-0255-430F-8A55-DE26A78CF245}" destId="{DBC59B3C-1527-8943-8C53-C097CBF2336C}" srcOrd="0" destOrd="0" presId="urn:microsoft.com/office/officeart/2005/8/layout/list1"/>
    <dgm:cxn modelId="{3597DBBB-F938-6B44-976A-5B3F3024EAF0}" type="presOf" srcId="{C2DA75C2-D91C-467E-8D5A-CBCE10E3163E}" destId="{9A9B125D-DB0C-CD42-9539-C048E93EC2FF}" srcOrd="1" destOrd="0" presId="urn:microsoft.com/office/officeart/2005/8/layout/list1"/>
    <dgm:cxn modelId="{AC9627C2-1D44-7B41-832A-5CF52B9B37B2}" type="presOf" srcId="{C2DA75C2-D91C-467E-8D5A-CBCE10E3163E}" destId="{E3CEA784-F568-3A44-8226-91591D06C1A1}" srcOrd="0" destOrd="0" presId="urn:microsoft.com/office/officeart/2005/8/layout/list1"/>
    <dgm:cxn modelId="{58BC16C5-E443-154E-B5EC-92CFC370CD46}" type="presOf" srcId="{C49A1403-7106-487A-9BAA-38188FE7ECC2}" destId="{51EC8BCF-1E57-D94F-88CC-A51A1DFA0A28}" srcOrd="0" destOrd="0" presId="urn:microsoft.com/office/officeart/2005/8/layout/list1"/>
    <dgm:cxn modelId="{D2AC20D2-053D-0346-B462-C877F418AF3C}" type="presOf" srcId="{67032589-E9DA-458D-A88E-59B942B0A615}" destId="{C5A2CE9B-DDF0-B843-8A36-23E8D4BAEC28}" srcOrd="1" destOrd="0" presId="urn:microsoft.com/office/officeart/2005/8/layout/list1"/>
    <dgm:cxn modelId="{24C025D2-EE26-5842-AFEA-CA41632F04A4}" type="presOf" srcId="{5A495560-0255-430F-8A55-DE26A78CF245}" destId="{BAAEBE80-6CFB-1342-ADE5-149B09212852}" srcOrd="1" destOrd="0" presId="urn:microsoft.com/office/officeart/2005/8/layout/list1"/>
    <dgm:cxn modelId="{1D8BC2D5-4FE0-49EA-AA05-7D07087FBE99}" srcId="{5D107C8B-9C55-4976-9846-AE07E7C3B6DF}" destId="{C49A1403-7106-487A-9BAA-38188FE7ECC2}" srcOrd="4" destOrd="0" parTransId="{54CED07D-E884-47D6-8636-96C14F083457}" sibTransId="{EA4EC684-99B5-4086-A12D-0FC9DF04609A}"/>
    <dgm:cxn modelId="{BB12FFF7-5716-4F4F-85A8-F0DE4598B3A2}" type="presOf" srcId="{DD334CEF-697F-49BF-AD48-C7FD336832B7}" destId="{19395A9C-4BD1-EF43-87FB-7D2977163946}" srcOrd="1" destOrd="0" presId="urn:microsoft.com/office/officeart/2005/8/layout/list1"/>
    <dgm:cxn modelId="{93F32A72-E3E3-BF47-8FFE-1C9D845CF632}" type="presParOf" srcId="{6C6EA64D-9E9B-DD4F-91F3-E3ED8EAE24DA}" destId="{13C5FE1B-5645-B24D-A261-F9F2170B97E1}" srcOrd="0" destOrd="0" presId="urn:microsoft.com/office/officeart/2005/8/layout/list1"/>
    <dgm:cxn modelId="{5AF62F8C-CEC2-3244-916B-424A61BD4799}" type="presParOf" srcId="{13C5FE1B-5645-B24D-A261-F9F2170B97E1}" destId="{18A4CBF1-3484-0D47-88DB-CC42413E2FD0}" srcOrd="0" destOrd="0" presId="urn:microsoft.com/office/officeart/2005/8/layout/list1"/>
    <dgm:cxn modelId="{0E1C41C5-FCDC-DB4C-9251-EC73CDD944CA}" type="presParOf" srcId="{13C5FE1B-5645-B24D-A261-F9F2170B97E1}" destId="{73C07884-92BB-F240-8C3F-59162FEC5D11}" srcOrd="1" destOrd="0" presId="urn:microsoft.com/office/officeart/2005/8/layout/list1"/>
    <dgm:cxn modelId="{D8351CED-C0C4-BD4F-8441-BC72FB3A2DEB}" type="presParOf" srcId="{6C6EA64D-9E9B-DD4F-91F3-E3ED8EAE24DA}" destId="{ED4372B2-8B23-4145-9A61-2EE8EC726458}" srcOrd="1" destOrd="0" presId="urn:microsoft.com/office/officeart/2005/8/layout/list1"/>
    <dgm:cxn modelId="{2F6DA014-D44B-F243-A122-58714C082C1C}" type="presParOf" srcId="{6C6EA64D-9E9B-DD4F-91F3-E3ED8EAE24DA}" destId="{A1ADA7F8-F609-C74C-8A02-2E2B2F9EE505}" srcOrd="2" destOrd="0" presId="urn:microsoft.com/office/officeart/2005/8/layout/list1"/>
    <dgm:cxn modelId="{E3FF0D70-4F47-1349-B796-BB9FD954B170}" type="presParOf" srcId="{6C6EA64D-9E9B-DD4F-91F3-E3ED8EAE24DA}" destId="{EFE91523-41C1-FC40-BC2B-3E3FF9040E31}" srcOrd="3" destOrd="0" presId="urn:microsoft.com/office/officeart/2005/8/layout/list1"/>
    <dgm:cxn modelId="{D2AA79BE-FEDA-7349-AC59-B71E286AC9CF}" type="presParOf" srcId="{6C6EA64D-9E9B-DD4F-91F3-E3ED8EAE24DA}" destId="{9E5E0E41-A55A-3147-927E-161DE200C12B}" srcOrd="4" destOrd="0" presId="urn:microsoft.com/office/officeart/2005/8/layout/list1"/>
    <dgm:cxn modelId="{9CADC734-30F8-F54E-A664-88865753E878}" type="presParOf" srcId="{9E5E0E41-A55A-3147-927E-161DE200C12B}" destId="{18000B43-2EB1-B24B-A382-E534E7C42D32}" srcOrd="0" destOrd="0" presId="urn:microsoft.com/office/officeart/2005/8/layout/list1"/>
    <dgm:cxn modelId="{F2F63022-D55D-134D-804E-665339B78CF2}" type="presParOf" srcId="{9E5E0E41-A55A-3147-927E-161DE200C12B}" destId="{C5A2CE9B-DDF0-B843-8A36-23E8D4BAEC28}" srcOrd="1" destOrd="0" presId="urn:microsoft.com/office/officeart/2005/8/layout/list1"/>
    <dgm:cxn modelId="{9756A3B0-B4B1-1645-B7E9-A24122526981}" type="presParOf" srcId="{6C6EA64D-9E9B-DD4F-91F3-E3ED8EAE24DA}" destId="{D6C1273B-3431-0549-98BD-55F32F5609F7}" srcOrd="5" destOrd="0" presId="urn:microsoft.com/office/officeart/2005/8/layout/list1"/>
    <dgm:cxn modelId="{2ABD1E8D-F273-AF4C-818A-20A3CBD57A92}" type="presParOf" srcId="{6C6EA64D-9E9B-DD4F-91F3-E3ED8EAE24DA}" destId="{D4AA7A3F-643A-1744-A9A7-E99342831891}" srcOrd="6" destOrd="0" presId="urn:microsoft.com/office/officeart/2005/8/layout/list1"/>
    <dgm:cxn modelId="{3F650573-2883-2642-9AA0-9FAD52E81C79}" type="presParOf" srcId="{6C6EA64D-9E9B-DD4F-91F3-E3ED8EAE24DA}" destId="{E56E9A33-EB4A-5448-8568-A8D7777DAA8D}" srcOrd="7" destOrd="0" presId="urn:microsoft.com/office/officeart/2005/8/layout/list1"/>
    <dgm:cxn modelId="{2221D02C-B04A-1A4E-B77F-C3DF8E9D38D0}" type="presParOf" srcId="{6C6EA64D-9E9B-DD4F-91F3-E3ED8EAE24DA}" destId="{9E55A7ED-A0CF-124E-88B1-4C7B74E01DE8}" srcOrd="8" destOrd="0" presId="urn:microsoft.com/office/officeart/2005/8/layout/list1"/>
    <dgm:cxn modelId="{9550EFE5-E50B-6845-9E05-F7C682F284D4}" type="presParOf" srcId="{9E55A7ED-A0CF-124E-88B1-4C7B74E01DE8}" destId="{DBC59B3C-1527-8943-8C53-C097CBF2336C}" srcOrd="0" destOrd="0" presId="urn:microsoft.com/office/officeart/2005/8/layout/list1"/>
    <dgm:cxn modelId="{9496DE31-0DEE-0343-8896-CA2673CA811A}" type="presParOf" srcId="{9E55A7ED-A0CF-124E-88B1-4C7B74E01DE8}" destId="{BAAEBE80-6CFB-1342-ADE5-149B09212852}" srcOrd="1" destOrd="0" presId="urn:microsoft.com/office/officeart/2005/8/layout/list1"/>
    <dgm:cxn modelId="{1EB7C993-CF07-044C-88A2-4B48521BF5F6}" type="presParOf" srcId="{6C6EA64D-9E9B-DD4F-91F3-E3ED8EAE24DA}" destId="{D01CE7E4-3907-904E-BC6E-296FC3993A82}" srcOrd="9" destOrd="0" presId="urn:microsoft.com/office/officeart/2005/8/layout/list1"/>
    <dgm:cxn modelId="{F09D592A-C4F6-8F4C-B465-FD4637733377}" type="presParOf" srcId="{6C6EA64D-9E9B-DD4F-91F3-E3ED8EAE24DA}" destId="{A9B11114-CE09-9F40-A5B0-693EE1F2FA91}" srcOrd="10" destOrd="0" presId="urn:microsoft.com/office/officeart/2005/8/layout/list1"/>
    <dgm:cxn modelId="{D366E859-118C-364F-9A43-24209F8055AE}" type="presParOf" srcId="{6C6EA64D-9E9B-DD4F-91F3-E3ED8EAE24DA}" destId="{B0BE66C3-AFFE-9F49-AE03-D41CF21844E0}" srcOrd="11" destOrd="0" presId="urn:microsoft.com/office/officeart/2005/8/layout/list1"/>
    <dgm:cxn modelId="{4F82A567-7F7E-1544-8E46-972F4B24D8C6}" type="presParOf" srcId="{6C6EA64D-9E9B-DD4F-91F3-E3ED8EAE24DA}" destId="{0F954F30-DF1B-E44B-9789-B5E0D3EE1A93}" srcOrd="12" destOrd="0" presId="urn:microsoft.com/office/officeart/2005/8/layout/list1"/>
    <dgm:cxn modelId="{01F4F3D2-9252-014C-BC4B-342D5737CCB8}" type="presParOf" srcId="{0F954F30-DF1B-E44B-9789-B5E0D3EE1A93}" destId="{E3CEA784-F568-3A44-8226-91591D06C1A1}" srcOrd="0" destOrd="0" presId="urn:microsoft.com/office/officeart/2005/8/layout/list1"/>
    <dgm:cxn modelId="{A6C37FF8-D23F-C245-A79C-7A833F4C4B54}" type="presParOf" srcId="{0F954F30-DF1B-E44B-9789-B5E0D3EE1A93}" destId="{9A9B125D-DB0C-CD42-9539-C048E93EC2FF}" srcOrd="1" destOrd="0" presId="urn:microsoft.com/office/officeart/2005/8/layout/list1"/>
    <dgm:cxn modelId="{F4FBDA08-CBC4-7F4B-99BE-AF2D56A9D7D9}" type="presParOf" srcId="{6C6EA64D-9E9B-DD4F-91F3-E3ED8EAE24DA}" destId="{C6146BCF-2BC7-A24A-8DAD-8ABC87FFE449}" srcOrd="13" destOrd="0" presId="urn:microsoft.com/office/officeart/2005/8/layout/list1"/>
    <dgm:cxn modelId="{DBE7394A-1A3D-984C-BD95-1F9E205F9170}" type="presParOf" srcId="{6C6EA64D-9E9B-DD4F-91F3-E3ED8EAE24DA}" destId="{81C131E4-D5F2-A243-9D48-48E56BFD7F96}" srcOrd="14" destOrd="0" presId="urn:microsoft.com/office/officeart/2005/8/layout/list1"/>
    <dgm:cxn modelId="{28AA28BA-D9A8-1946-9268-F9F18C72B612}" type="presParOf" srcId="{6C6EA64D-9E9B-DD4F-91F3-E3ED8EAE24DA}" destId="{D52A07A4-6676-AC4A-B671-F7C7E4026082}" srcOrd="15" destOrd="0" presId="urn:microsoft.com/office/officeart/2005/8/layout/list1"/>
    <dgm:cxn modelId="{64F892D9-039A-D042-8790-8FEC63D143DD}" type="presParOf" srcId="{6C6EA64D-9E9B-DD4F-91F3-E3ED8EAE24DA}" destId="{622B1227-41DC-2F42-B98D-E6DB1E17C80D}" srcOrd="16" destOrd="0" presId="urn:microsoft.com/office/officeart/2005/8/layout/list1"/>
    <dgm:cxn modelId="{158B90EE-26A9-3E4A-83A1-FCF7A0D41E83}" type="presParOf" srcId="{622B1227-41DC-2F42-B98D-E6DB1E17C80D}" destId="{51EC8BCF-1E57-D94F-88CC-A51A1DFA0A28}" srcOrd="0" destOrd="0" presId="urn:microsoft.com/office/officeart/2005/8/layout/list1"/>
    <dgm:cxn modelId="{4E0C22F9-AD9A-7A4C-9DF3-BBA3E8E99523}" type="presParOf" srcId="{622B1227-41DC-2F42-B98D-E6DB1E17C80D}" destId="{9AFDEDAA-3842-234D-960E-69A550899557}" srcOrd="1" destOrd="0" presId="urn:microsoft.com/office/officeart/2005/8/layout/list1"/>
    <dgm:cxn modelId="{45C7CB0F-E16E-4E48-9E0B-6326566977A6}" type="presParOf" srcId="{6C6EA64D-9E9B-DD4F-91F3-E3ED8EAE24DA}" destId="{3C1D0428-CD46-064D-8F34-559FF79037A1}" srcOrd="17" destOrd="0" presId="urn:microsoft.com/office/officeart/2005/8/layout/list1"/>
    <dgm:cxn modelId="{B39B4761-85FF-2E4B-8F8D-A65AE9A9E713}" type="presParOf" srcId="{6C6EA64D-9E9B-DD4F-91F3-E3ED8EAE24DA}" destId="{3FC509F3-1C46-324B-92F0-292FA885B82C}" srcOrd="18" destOrd="0" presId="urn:microsoft.com/office/officeart/2005/8/layout/list1"/>
    <dgm:cxn modelId="{BEFF7FF1-204D-FD46-A5B4-1D9CC36D4050}" type="presParOf" srcId="{6C6EA64D-9E9B-DD4F-91F3-E3ED8EAE24DA}" destId="{31D10D86-DAEB-9849-AB4C-9CCD324BCC6B}" srcOrd="19" destOrd="0" presId="urn:microsoft.com/office/officeart/2005/8/layout/list1"/>
    <dgm:cxn modelId="{B3604D33-E364-984F-BEBB-5D79A7580537}" type="presParOf" srcId="{6C6EA64D-9E9B-DD4F-91F3-E3ED8EAE24DA}" destId="{1BE7AF90-008D-8C42-A165-BB97473992E6}" srcOrd="20" destOrd="0" presId="urn:microsoft.com/office/officeart/2005/8/layout/list1"/>
    <dgm:cxn modelId="{68D3A2BE-F908-444A-B7FD-19083426A03F}" type="presParOf" srcId="{1BE7AF90-008D-8C42-A165-BB97473992E6}" destId="{1FE9921B-AD3B-9D40-855A-250E8A1B5EC3}" srcOrd="0" destOrd="0" presId="urn:microsoft.com/office/officeart/2005/8/layout/list1"/>
    <dgm:cxn modelId="{41BBF44D-1EFC-9148-BBF9-2EFD9BEF2243}" type="presParOf" srcId="{1BE7AF90-008D-8C42-A165-BB97473992E6}" destId="{19395A9C-4BD1-EF43-87FB-7D2977163946}" srcOrd="1" destOrd="0" presId="urn:microsoft.com/office/officeart/2005/8/layout/list1"/>
    <dgm:cxn modelId="{CB3FFB2A-4715-BE40-94EB-06FF7327E2EE}" type="presParOf" srcId="{6C6EA64D-9E9B-DD4F-91F3-E3ED8EAE24DA}" destId="{600B8033-FA1D-0246-873C-4B9E437B7FAF}" srcOrd="21" destOrd="0" presId="urn:microsoft.com/office/officeart/2005/8/layout/list1"/>
    <dgm:cxn modelId="{44A2D9EE-DCFF-B440-BA02-76E116AEF7C7}" type="presParOf" srcId="{6C6EA64D-9E9B-DD4F-91F3-E3ED8EAE24DA}" destId="{F8253D2F-972B-B748-8F44-E7A304626BB8}"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7B6917-7F35-4D19-BBF9-F3FDECD8CE53}"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82C127FE-CDC8-4621-B02E-ADA3E197B4C0}">
      <dgm:prSet/>
      <dgm:spPr/>
      <dgm:t>
        <a:bodyPr/>
        <a:lstStyle/>
        <a:p>
          <a:r>
            <a:rPr lang="en-GB" dirty="0"/>
            <a:t>Descriptive statistics (e.g. mean, median, mode) for describing your data </a:t>
          </a:r>
          <a:endParaRPr lang="en-US" dirty="0"/>
        </a:p>
      </dgm:t>
    </dgm:pt>
    <dgm:pt modelId="{B3C81485-742D-47CC-A6C5-29AE529368B6}" type="parTrans" cxnId="{D43A013D-5566-4496-B698-31D3FA1EC41E}">
      <dgm:prSet/>
      <dgm:spPr/>
      <dgm:t>
        <a:bodyPr/>
        <a:lstStyle/>
        <a:p>
          <a:endParaRPr lang="en-US"/>
        </a:p>
      </dgm:t>
    </dgm:pt>
    <dgm:pt modelId="{6F14E43E-1BA5-4DE0-B650-D8A7B75B4840}" type="sibTrans" cxnId="{D43A013D-5566-4496-B698-31D3FA1EC41E}">
      <dgm:prSet/>
      <dgm:spPr/>
      <dgm:t>
        <a:bodyPr/>
        <a:lstStyle/>
        <a:p>
          <a:endParaRPr lang="en-US"/>
        </a:p>
      </dgm:t>
    </dgm:pt>
    <dgm:pt modelId="{F1E26991-B3E9-4401-B853-8DEAB9B566EF}">
      <dgm:prSet/>
      <dgm:spPr/>
      <dgm:t>
        <a:bodyPr/>
        <a:lstStyle/>
        <a:p>
          <a:r>
            <a:rPr lang="en-GB" i="1" dirty="0"/>
            <a:t>Summarises</a:t>
          </a:r>
          <a:r>
            <a:rPr lang="en-GB" dirty="0"/>
            <a:t> data in numbers (e.g. median = x) or visually (e.g. bar charts, pie charts, box plots) </a:t>
          </a:r>
          <a:endParaRPr lang="en-US" dirty="0"/>
        </a:p>
      </dgm:t>
    </dgm:pt>
    <dgm:pt modelId="{B2992090-D5F4-4320-B0B4-92426151182E}" type="parTrans" cxnId="{69F52552-6F28-4ED6-80F8-B12CF5E886F6}">
      <dgm:prSet/>
      <dgm:spPr/>
      <dgm:t>
        <a:bodyPr/>
        <a:lstStyle/>
        <a:p>
          <a:endParaRPr lang="en-US"/>
        </a:p>
      </dgm:t>
    </dgm:pt>
    <dgm:pt modelId="{1D882C66-C00C-40DF-9FF8-0F278EE25F63}" type="sibTrans" cxnId="{69F52552-6F28-4ED6-80F8-B12CF5E886F6}">
      <dgm:prSet/>
      <dgm:spPr/>
      <dgm:t>
        <a:bodyPr/>
        <a:lstStyle/>
        <a:p>
          <a:endParaRPr lang="en-US"/>
        </a:p>
      </dgm:t>
    </dgm:pt>
    <dgm:pt modelId="{07269D2F-E7F0-4046-9F1F-F5FF34B63731}">
      <dgm:prSet/>
      <dgm:spPr/>
      <dgm:t>
        <a:bodyPr/>
        <a:lstStyle/>
        <a:p>
          <a:r>
            <a:rPr lang="en-GB" dirty="0"/>
            <a:t>Inferential statistics (e.g. regression analysis); making inferences; saying something about the population from the </a:t>
          </a:r>
          <a:r>
            <a:rPr lang="en-GB" b="1" dirty="0"/>
            <a:t>sample</a:t>
          </a:r>
          <a:r>
            <a:rPr lang="en-GB" dirty="0"/>
            <a:t> you have. </a:t>
          </a:r>
          <a:endParaRPr lang="en-US" dirty="0"/>
        </a:p>
      </dgm:t>
    </dgm:pt>
    <dgm:pt modelId="{075BF095-7C14-4E90-AB3C-BA74ECC1A832}" type="parTrans" cxnId="{F3C82C59-F226-4A11-B2DD-79083538DD04}">
      <dgm:prSet/>
      <dgm:spPr/>
      <dgm:t>
        <a:bodyPr/>
        <a:lstStyle/>
        <a:p>
          <a:endParaRPr lang="en-US"/>
        </a:p>
      </dgm:t>
    </dgm:pt>
    <dgm:pt modelId="{24BF2176-5079-4715-A760-A1977A90D2F1}" type="sibTrans" cxnId="{F3C82C59-F226-4A11-B2DD-79083538DD04}">
      <dgm:prSet/>
      <dgm:spPr/>
      <dgm:t>
        <a:bodyPr/>
        <a:lstStyle/>
        <a:p>
          <a:endParaRPr lang="en-US"/>
        </a:p>
      </dgm:t>
    </dgm:pt>
    <dgm:pt modelId="{0DB7B587-2BDE-B642-8411-81AA1619B762}" type="pres">
      <dgm:prSet presAssocID="{067B6917-7F35-4D19-BBF9-F3FDECD8CE53}" presName="vert0" presStyleCnt="0">
        <dgm:presLayoutVars>
          <dgm:dir/>
          <dgm:animOne val="branch"/>
          <dgm:animLvl val="lvl"/>
        </dgm:presLayoutVars>
      </dgm:prSet>
      <dgm:spPr/>
    </dgm:pt>
    <dgm:pt modelId="{377F3EC3-6F93-DF45-A1D6-5F3342451478}" type="pres">
      <dgm:prSet presAssocID="{82C127FE-CDC8-4621-B02E-ADA3E197B4C0}" presName="thickLine" presStyleLbl="alignNode1" presStyleIdx="0" presStyleCnt="3"/>
      <dgm:spPr/>
    </dgm:pt>
    <dgm:pt modelId="{33EDE760-DB93-5648-B785-F505654E6F7F}" type="pres">
      <dgm:prSet presAssocID="{82C127FE-CDC8-4621-B02E-ADA3E197B4C0}" presName="horz1" presStyleCnt="0"/>
      <dgm:spPr/>
    </dgm:pt>
    <dgm:pt modelId="{170DF685-8440-3D42-8490-65AEFF5DE1F2}" type="pres">
      <dgm:prSet presAssocID="{82C127FE-CDC8-4621-B02E-ADA3E197B4C0}" presName="tx1" presStyleLbl="revTx" presStyleIdx="0" presStyleCnt="3"/>
      <dgm:spPr/>
    </dgm:pt>
    <dgm:pt modelId="{9BB49AD5-50E4-2942-9AB3-CF16C956901F}" type="pres">
      <dgm:prSet presAssocID="{82C127FE-CDC8-4621-B02E-ADA3E197B4C0}" presName="vert1" presStyleCnt="0"/>
      <dgm:spPr/>
    </dgm:pt>
    <dgm:pt modelId="{0373C1CF-DFFA-C24E-9795-EAC7745EC2A8}" type="pres">
      <dgm:prSet presAssocID="{F1E26991-B3E9-4401-B853-8DEAB9B566EF}" presName="thickLine" presStyleLbl="alignNode1" presStyleIdx="1" presStyleCnt="3"/>
      <dgm:spPr/>
    </dgm:pt>
    <dgm:pt modelId="{02EDAEDC-5F8E-EC42-9FAF-2F3052CD732A}" type="pres">
      <dgm:prSet presAssocID="{F1E26991-B3E9-4401-B853-8DEAB9B566EF}" presName="horz1" presStyleCnt="0"/>
      <dgm:spPr/>
    </dgm:pt>
    <dgm:pt modelId="{18692549-1328-8F4F-8FA3-AE5A513A0AEA}" type="pres">
      <dgm:prSet presAssocID="{F1E26991-B3E9-4401-B853-8DEAB9B566EF}" presName="tx1" presStyleLbl="revTx" presStyleIdx="1" presStyleCnt="3"/>
      <dgm:spPr/>
    </dgm:pt>
    <dgm:pt modelId="{5E118B79-F71D-7341-9D65-7175D7B32FA0}" type="pres">
      <dgm:prSet presAssocID="{F1E26991-B3E9-4401-B853-8DEAB9B566EF}" presName="vert1" presStyleCnt="0"/>
      <dgm:spPr/>
    </dgm:pt>
    <dgm:pt modelId="{CCF279D6-BD2E-AE43-97FC-7856DF00E6EE}" type="pres">
      <dgm:prSet presAssocID="{07269D2F-E7F0-4046-9F1F-F5FF34B63731}" presName="thickLine" presStyleLbl="alignNode1" presStyleIdx="2" presStyleCnt="3"/>
      <dgm:spPr/>
    </dgm:pt>
    <dgm:pt modelId="{C8E6CE12-17A1-DA4E-ACBD-A1D0C80E8FCB}" type="pres">
      <dgm:prSet presAssocID="{07269D2F-E7F0-4046-9F1F-F5FF34B63731}" presName="horz1" presStyleCnt="0"/>
      <dgm:spPr/>
    </dgm:pt>
    <dgm:pt modelId="{F7433003-8F75-B944-9F7B-89EE14A731DD}" type="pres">
      <dgm:prSet presAssocID="{07269D2F-E7F0-4046-9F1F-F5FF34B63731}" presName="tx1" presStyleLbl="revTx" presStyleIdx="2" presStyleCnt="3"/>
      <dgm:spPr/>
    </dgm:pt>
    <dgm:pt modelId="{7E8D6E77-458F-8A40-A9C0-537BE7C7E864}" type="pres">
      <dgm:prSet presAssocID="{07269D2F-E7F0-4046-9F1F-F5FF34B63731}" presName="vert1" presStyleCnt="0"/>
      <dgm:spPr/>
    </dgm:pt>
  </dgm:ptLst>
  <dgm:cxnLst>
    <dgm:cxn modelId="{C8B2CD1F-F4F7-9040-8C1A-341F3C671636}" type="presOf" srcId="{82C127FE-CDC8-4621-B02E-ADA3E197B4C0}" destId="{170DF685-8440-3D42-8490-65AEFF5DE1F2}" srcOrd="0" destOrd="0" presId="urn:microsoft.com/office/officeart/2008/layout/LinedList"/>
    <dgm:cxn modelId="{D43A013D-5566-4496-B698-31D3FA1EC41E}" srcId="{067B6917-7F35-4D19-BBF9-F3FDECD8CE53}" destId="{82C127FE-CDC8-4621-B02E-ADA3E197B4C0}" srcOrd="0" destOrd="0" parTransId="{B3C81485-742D-47CC-A6C5-29AE529368B6}" sibTransId="{6F14E43E-1BA5-4DE0-B650-D8A7B75B4840}"/>
    <dgm:cxn modelId="{69F52552-6F28-4ED6-80F8-B12CF5E886F6}" srcId="{067B6917-7F35-4D19-BBF9-F3FDECD8CE53}" destId="{F1E26991-B3E9-4401-B853-8DEAB9B566EF}" srcOrd="1" destOrd="0" parTransId="{B2992090-D5F4-4320-B0B4-92426151182E}" sibTransId="{1D882C66-C00C-40DF-9FF8-0F278EE25F63}"/>
    <dgm:cxn modelId="{F3C82C59-F226-4A11-B2DD-79083538DD04}" srcId="{067B6917-7F35-4D19-BBF9-F3FDECD8CE53}" destId="{07269D2F-E7F0-4046-9F1F-F5FF34B63731}" srcOrd="2" destOrd="0" parTransId="{075BF095-7C14-4E90-AB3C-BA74ECC1A832}" sibTransId="{24BF2176-5079-4715-A760-A1977A90D2F1}"/>
    <dgm:cxn modelId="{CBE8937B-1376-024E-95FC-E807576DE191}" type="presOf" srcId="{F1E26991-B3E9-4401-B853-8DEAB9B566EF}" destId="{18692549-1328-8F4F-8FA3-AE5A513A0AEA}" srcOrd="0" destOrd="0" presId="urn:microsoft.com/office/officeart/2008/layout/LinedList"/>
    <dgm:cxn modelId="{4D36D5B5-E401-1C47-B06F-591E3D52B6CB}" type="presOf" srcId="{067B6917-7F35-4D19-BBF9-F3FDECD8CE53}" destId="{0DB7B587-2BDE-B642-8411-81AA1619B762}" srcOrd="0" destOrd="0" presId="urn:microsoft.com/office/officeart/2008/layout/LinedList"/>
    <dgm:cxn modelId="{B73073E3-6618-9544-BA71-1B7EED17AC9E}" type="presOf" srcId="{07269D2F-E7F0-4046-9F1F-F5FF34B63731}" destId="{F7433003-8F75-B944-9F7B-89EE14A731DD}" srcOrd="0" destOrd="0" presId="urn:microsoft.com/office/officeart/2008/layout/LinedList"/>
    <dgm:cxn modelId="{BE6DE6ED-C192-B542-B64C-732DBA96FFC3}" type="presParOf" srcId="{0DB7B587-2BDE-B642-8411-81AA1619B762}" destId="{377F3EC3-6F93-DF45-A1D6-5F3342451478}" srcOrd="0" destOrd="0" presId="urn:microsoft.com/office/officeart/2008/layout/LinedList"/>
    <dgm:cxn modelId="{4F65EC23-2ECE-694D-938D-5C2DDD039558}" type="presParOf" srcId="{0DB7B587-2BDE-B642-8411-81AA1619B762}" destId="{33EDE760-DB93-5648-B785-F505654E6F7F}" srcOrd="1" destOrd="0" presId="urn:microsoft.com/office/officeart/2008/layout/LinedList"/>
    <dgm:cxn modelId="{1966712A-1CE6-D844-A1EB-372D61D016FD}" type="presParOf" srcId="{33EDE760-DB93-5648-B785-F505654E6F7F}" destId="{170DF685-8440-3D42-8490-65AEFF5DE1F2}" srcOrd="0" destOrd="0" presId="urn:microsoft.com/office/officeart/2008/layout/LinedList"/>
    <dgm:cxn modelId="{96383E25-19AF-0945-B7C4-072C32D10E40}" type="presParOf" srcId="{33EDE760-DB93-5648-B785-F505654E6F7F}" destId="{9BB49AD5-50E4-2942-9AB3-CF16C956901F}" srcOrd="1" destOrd="0" presId="urn:microsoft.com/office/officeart/2008/layout/LinedList"/>
    <dgm:cxn modelId="{CD015E2C-5081-FB49-96A9-66DF87EC55C6}" type="presParOf" srcId="{0DB7B587-2BDE-B642-8411-81AA1619B762}" destId="{0373C1CF-DFFA-C24E-9795-EAC7745EC2A8}" srcOrd="2" destOrd="0" presId="urn:microsoft.com/office/officeart/2008/layout/LinedList"/>
    <dgm:cxn modelId="{89DFA057-8C39-AF4C-866E-51DE30BFE644}" type="presParOf" srcId="{0DB7B587-2BDE-B642-8411-81AA1619B762}" destId="{02EDAEDC-5F8E-EC42-9FAF-2F3052CD732A}" srcOrd="3" destOrd="0" presId="urn:microsoft.com/office/officeart/2008/layout/LinedList"/>
    <dgm:cxn modelId="{91A7D68B-B065-454B-B643-A926CBD196F4}" type="presParOf" srcId="{02EDAEDC-5F8E-EC42-9FAF-2F3052CD732A}" destId="{18692549-1328-8F4F-8FA3-AE5A513A0AEA}" srcOrd="0" destOrd="0" presId="urn:microsoft.com/office/officeart/2008/layout/LinedList"/>
    <dgm:cxn modelId="{732D1AFD-3BBB-3D4A-91B9-FA77505D39A1}" type="presParOf" srcId="{02EDAEDC-5F8E-EC42-9FAF-2F3052CD732A}" destId="{5E118B79-F71D-7341-9D65-7175D7B32FA0}" srcOrd="1" destOrd="0" presId="urn:microsoft.com/office/officeart/2008/layout/LinedList"/>
    <dgm:cxn modelId="{A682B632-6D0C-654E-B2CF-87319174D3DE}" type="presParOf" srcId="{0DB7B587-2BDE-B642-8411-81AA1619B762}" destId="{CCF279D6-BD2E-AE43-97FC-7856DF00E6EE}" srcOrd="4" destOrd="0" presId="urn:microsoft.com/office/officeart/2008/layout/LinedList"/>
    <dgm:cxn modelId="{3A530108-DE35-7443-9BAA-AB0CD9EA82B7}" type="presParOf" srcId="{0DB7B587-2BDE-B642-8411-81AA1619B762}" destId="{C8E6CE12-17A1-DA4E-ACBD-A1D0C80E8FCB}" srcOrd="5" destOrd="0" presId="urn:microsoft.com/office/officeart/2008/layout/LinedList"/>
    <dgm:cxn modelId="{1B41FD32-2BCB-7644-9CE3-19D6096757FD}" type="presParOf" srcId="{C8E6CE12-17A1-DA4E-ACBD-A1D0C80E8FCB}" destId="{F7433003-8F75-B944-9F7B-89EE14A731DD}" srcOrd="0" destOrd="0" presId="urn:microsoft.com/office/officeart/2008/layout/LinedList"/>
    <dgm:cxn modelId="{43829C0B-D081-0648-BE6E-8677F0A370C6}" type="presParOf" srcId="{C8E6CE12-17A1-DA4E-ACBD-A1D0C80E8FCB}" destId="{7E8D6E77-458F-8A40-A9C0-537BE7C7E86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EA15D1-EE22-450B-BE4F-41E547FCEB0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245D909-FAE3-402E-8532-B65C5019E511}">
      <dgm:prSet/>
      <dgm:spPr/>
      <dgm:t>
        <a:bodyPr/>
        <a:lstStyle/>
        <a:p>
          <a:r>
            <a:rPr lang="en-GB" dirty="0"/>
            <a:t>Testing a hypothesis (a statement about a relationship between </a:t>
          </a:r>
          <a:r>
            <a:rPr lang="en-GB" dirty="0" err="1"/>
            <a:t>varaiables</a:t>
          </a:r>
          <a:r>
            <a:rPr lang="en-GB" dirty="0"/>
            <a:t>) </a:t>
          </a:r>
          <a:endParaRPr lang="en-US" dirty="0"/>
        </a:p>
      </dgm:t>
    </dgm:pt>
    <dgm:pt modelId="{9C53793F-C5B9-4338-828E-0FD8D55EAE0B}" type="parTrans" cxnId="{6C509FAE-4FC4-4404-B809-9FBD20E63C49}">
      <dgm:prSet/>
      <dgm:spPr/>
      <dgm:t>
        <a:bodyPr/>
        <a:lstStyle/>
        <a:p>
          <a:endParaRPr lang="en-US"/>
        </a:p>
      </dgm:t>
    </dgm:pt>
    <dgm:pt modelId="{5B79AEC5-9AA0-40E7-9E52-2F63A21EDCEC}" type="sibTrans" cxnId="{6C509FAE-4FC4-4404-B809-9FBD20E63C49}">
      <dgm:prSet/>
      <dgm:spPr/>
      <dgm:t>
        <a:bodyPr/>
        <a:lstStyle/>
        <a:p>
          <a:endParaRPr lang="en-US"/>
        </a:p>
      </dgm:t>
    </dgm:pt>
    <dgm:pt modelId="{D92D3673-F2A7-4C60-B86E-806630FCD5D4}">
      <dgm:prSet/>
      <dgm:spPr/>
      <dgm:t>
        <a:bodyPr/>
        <a:lstStyle/>
        <a:p>
          <a:r>
            <a:rPr lang="en-GB"/>
            <a:t>IV: Independent variable (explanatory variable)</a:t>
          </a:r>
          <a:endParaRPr lang="en-US"/>
        </a:p>
      </dgm:t>
    </dgm:pt>
    <dgm:pt modelId="{D22A1FCA-F36C-4340-BA5B-02C5B8D36CFA}" type="parTrans" cxnId="{7549A764-C69A-4984-B56B-C5F59E99A8CF}">
      <dgm:prSet/>
      <dgm:spPr/>
      <dgm:t>
        <a:bodyPr/>
        <a:lstStyle/>
        <a:p>
          <a:endParaRPr lang="en-US"/>
        </a:p>
      </dgm:t>
    </dgm:pt>
    <dgm:pt modelId="{14C8E314-11E1-47EE-B7FB-57D0EC93A64A}" type="sibTrans" cxnId="{7549A764-C69A-4984-B56B-C5F59E99A8CF}">
      <dgm:prSet/>
      <dgm:spPr/>
      <dgm:t>
        <a:bodyPr/>
        <a:lstStyle/>
        <a:p>
          <a:endParaRPr lang="en-US"/>
        </a:p>
      </dgm:t>
    </dgm:pt>
    <dgm:pt modelId="{844942EE-B934-45A0-B681-A885E1794D65}">
      <dgm:prSet/>
      <dgm:spPr/>
      <dgm:t>
        <a:bodyPr/>
        <a:lstStyle/>
        <a:p>
          <a:r>
            <a:rPr lang="en-GB" dirty="0"/>
            <a:t>DV: dependent variable (depends on IV; is a function of IV) </a:t>
          </a:r>
          <a:endParaRPr lang="en-US" dirty="0"/>
        </a:p>
      </dgm:t>
    </dgm:pt>
    <dgm:pt modelId="{64F673A0-A6D4-411F-A614-EE78BF0836D3}" type="parTrans" cxnId="{19E6DD4A-9BCE-4E91-9394-02440762F490}">
      <dgm:prSet/>
      <dgm:spPr/>
      <dgm:t>
        <a:bodyPr/>
        <a:lstStyle/>
        <a:p>
          <a:endParaRPr lang="en-US"/>
        </a:p>
      </dgm:t>
    </dgm:pt>
    <dgm:pt modelId="{C874187C-F8D5-4449-9360-5616DD31F4F1}" type="sibTrans" cxnId="{19E6DD4A-9BCE-4E91-9394-02440762F490}">
      <dgm:prSet/>
      <dgm:spPr/>
      <dgm:t>
        <a:bodyPr/>
        <a:lstStyle/>
        <a:p>
          <a:endParaRPr lang="en-US"/>
        </a:p>
      </dgm:t>
    </dgm:pt>
    <dgm:pt modelId="{CFBF5AA3-68C0-C142-89A0-F590A8997B87}" type="pres">
      <dgm:prSet presAssocID="{C5EA15D1-EE22-450B-BE4F-41E547FCEB0D}" presName="linear" presStyleCnt="0">
        <dgm:presLayoutVars>
          <dgm:animLvl val="lvl"/>
          <dgm:resizeHandles val="exact"/>
        </dgm:presLayoutVars>
      </dgm:prSet>
      <dgm:spPr/>
    </dgm:pt>
    <dgm:pt modelId="{FFCD4F6B-DB96-2E43-82CF-7C25CB4DABA8}" type="pres">
      <dgm:prSet presAssocID="{A245D909-FAE3-402E-8532-B65C5019E511}" presName="parentText" presStyleLbl="node1" presStyleIdx="0" presStyleCnt="3">
        <dgm:presLayoutVars>
          <dgm:chMax val="0"/>
          <dgm:bulletEnabled val="1"/>
        </dgm:presLayoutVars>
      </dgm:prSet>
      <dgm:spPr/>
    </dgm:pt>
    <dgm:pt modelId="{2EF4BAFD-C62F-7E48-8DAD-C7331DFFBDDF}" type="pres">
      <dgm:prSet presAssocID="{5B79AEC5-9AA0-40E7-9E52-2F63A21EDCEC}" presName="spacer" presStyleCnt="0"/>
      <dgm:spPr/>
    </dgm:pt>
    <dgm:pt modelId="{0354E65F-7465-E848-833A-11DEA88ED5CA}" type="pres">
      <dgm:prSet presAssocID="{D92D3673-F2A7-4C60-B86E-806630FCD5D4}" presName="parentText" presStyleLbl="node1" presStyleIdx="1" presStyleCnt="3">
        <dgm:presLayoutVars>
          <dgm:chMax val="0"/>
          <dgm:bulletEnabled val="1"/>
        </dgm:presLayoutVars>
      </dgm:prSet>
      <dgm:spPr/>
    </dgm:pt>
    <dgm:pt modelId="{06F42230-C450-5841-A742-01FA5D516F0E}" type="pres">
      <dgm:prSet presAssocID="{14C8E314-11E1-47EE-B7FB-57D0EC93A64A}" presName="spacer" presStyleCnt="0"/>
      <dgm:spPr/>
    </dgm:pt>
    <dgm:pt modelId="{CCBABAED-DAE2-F44E-A31B-A4CC708EB47A}" type="pres">
      <dgm:prSet presAssocID="{844942EE-B934-45A0-B681-A885E1794D65}" presName="parentText" presStyleLbl="node1" presStyleIdx="2" presStyleCnt="3">
        <dgm:presLayoutVars>
          <dgm:chMax val="0"/>
          <dgm:bulletEnabled val="1"/>
        </dgm:presLayoutVars>
      </dgm:prSet>
      <dgm:spPr/>
    </dgm:pt>
  </dgm:ptLst>
  <dgm:cxnLst>
    <dgm:cxn modelId="{19E6DD4A-9BCE-4E91-9394-02440762F490}" srcId="{C5EA15D1-EE22-450B-BE4F-41E547FCEB0D}" destId="{844942EE-B934-45A0-B681-A885E1794D65}" srcOrd="2" destOrd="0" parTransId="{64F673A0-A6D4-411F-A614-EE78BF0836D3}" sibTransId="{C874187C-F8D5-4449-9360-5616DD31F4F1}"/>
    <dgm:cxn modelId="{7549A764-C69A-4984-B56B-C5F59E99A8CF}" srcId="{C5EA15D1-EE22-450B-BE4F-41E547FCEB0D}" destId="{D92D3673-F2A7-4C60-B86E-806630FCD5D4}" srcOrd="1" destOrd="0" parTransId="{D22A1FCA-F36C-4340-BA5B-02C5B8D36CFA}" sibTransId="{14C8E314-11E1-47EE-B7FB-57D0EC93A64A}"/>
    <dgm:cxn modelId="{27043573-C412-C746-AF1B-F87F2AA87DA7}" type="presOf" srcId="{C5EA15D1-EE22-450B-BE4F-41E547FCEB0D}" destId="{CFBF5AA3-68C0-C142-89A0-F590A8997B87}" srcOrd="0" destOrd="0" presId="urn:microsoft.com/office/officeart/2005/8/layout/vList2"/>
    <dgm:cxn modelId="{655E7A96-0DD4-844D-A51A-A539D21D1FB7}" type="presOf" srcId="{A245D909-FAE3-402E-8532-B65C5019E511}" destId="{FFCD4F6B-DB96-2E43-82CF-7C25CB4DABA8}" srcOrd="0" destOrd="0" presId="urn:microsoft.com/office/officeart/2005/8/layout/vList2"/>
    <dgm:cxn modelId="{C090BE9C-3DAD-FC4C-A393-F4F91FA4B862}" type="presOf" srcId="{844942EE-B934-45A0-B681-A885E1794D65}" destId="{CCBABAED-DAE2-F44E-A31B-A4CC708EB47A}" srcOrd="0" destOrd="0" presId="urn:microsoft.com/office/officeart/2005/8/layout/vList2"/>
    <dgm:cxn modelId="{6C509FAE-4FC4-4404-B809-9FBD20E63C49}" srcId="{C5EA15D1-EE22-450B-BE4F-41E547FCEB0D}" destId="{A245D909-FAE3-402E-8532-B65C5019E511}" srcOrd="0" destOrd="0" parTransId="{9C53793F-C5B9-4338-828E-0FD8D55EAE0B}" sibTransId="{5B79AEC5-9AA0-40E7-9E52-2F63A21EDCEC}"/>
    <dgm:cxn modelId="{06652FD3-0B22-8542-8845-90A4BED41566}" type="presOf" srcId="{D92D3673-F2A7-4C60-B86E-806630FCD5D4}" destId="{0354E65F-7465-E848-833A-11DEA88ED5CA}" srcOrd="0" destOrd="0" presId="urn:microsoft.com/office/officeart/2005/8/layout/vList2"/>
    <dgm:cxn modelId="{F1A39107-1FED-A146-B752-A24CCABBB2A3}" type="presParOf" srcId="{CFBF5AA3-68C0-C142-89A0-F590A8997B87}" destId="{FFCD4F6B-DB96-2E43-82CF-7C25CB4DABA8}" srcOrd="0" destOrd="0" presId="urn:microsoft.com/office/officeart/2005/8/layout/vList2"/>
    <dgm:cxn modelId="{FD6C985D-FD25-A749-8FA0-615931A3BA64}" type="presParOf" srcId="{CFBF5AA3-68C0-C142-89A0-F590A8997B87}" destId="{2EF4BAFD-C62F-7E48-8DAD-C7331DFFBDDF}" srcOrd="1" destOrd="0" presId="urn:microsoft.com/office/officeart/2005/8/layout/vList2"/>
    <dgm:cxn modelId="{F7C86809-5E5C-9C4B-B48E-C8BDF2616CE6}" type="presParOf" srcId="{CFBF5AA3-68C0-C142-89A0-F590A8997B87}" destId="{0354E65F-7465-E848-833A-11DEA88ED5CA}" srcOrd="2" destOrd="0" presId="urn:microsoft.com/office/officeart/2005/8/layout/vList2"/>
    <dgm:cxn modelId="{B30332F5-3C33-844F-AA88-D64515CE4896}" type="presParOf" srcId="{CFBF5AA3-68C0-C142-89A0-F590A8997B87}" destId="{06F42230-C450-5841-A742-01FA5D516F0E}" srcOrd="3" destOrd="0" presId="urn:microsoft.com/office/officeart/2005/8/layout/vList2"/>
    <dgm:cxn modelId="{F97C20FF-2DE0-D942-AE4D-60C7C6FE8FED}" type="presParOf" srcId="{CFBF5AA3-68C0-C142-89A0-F590A8997B87}" destId="{CCBABAED-DAE2-F44E-A31B-A4CC708EB47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EBDF64-FBC8-486E-8281-4347882ECEF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59BB903-1C89-45BF-A10D-F483C7346746}">
      <dgm:prSet/>
      <dgm:spPr/>
      <dgm:t>
        <a:bodyPr/>
        <a:lstStyle/>
        <a:p>
          <a:r>
            <a:rPr lang="en-GB" dirty="0"/>
            <a:t>Think about suitability of method for your research question</a:t>
          </a:r>
          <a:endParaRPr lang="en-US" dirty="0"/>
        </a:p>
      </dgm:t>
    </dgm:pt>
    <dgm:pt modelId="{6AC79BCA-E749-4E8E-A926-A0331BBFEB9B}" type="parTrans" cxnId="{5EC35A46-54AA-4043-B764-677F7A0187F5}">
      <dgm:prSet/>
      <dgm:spPr/>
      <dgm:t>
        <a:bodyPr/>
        <a:lstStyle/>
        <a:p>
          <a:endParaRPr lang="en-US"/>
        </a:p>
      </dgm:t>
    </dgm:pt>
    <dgm:pt modelId="{4D40DF96-833C-4836-8EA1-B5498A2580CC}" type="sibTrans" cxnId="{5EC35A46-54AA-4043-B764-677F7A0187F5}">
      <dgm:prSet/>
      <dgm:spPr/>
      <dgm:t>
        <a:bodyPr/>
        <a:lstStyle/>
        <a:p>
          <a:endParaRPr lang="en-US"/>
        </a:p>
      </dgm:t>
    </dgm:pt>
    <dgm:pt modelId="{D5DF2906-353D-4502-949D-59ED73800940}">
      <dgm:prSet/>
      <dgm:spPr/>
      <dgm:t>
        <a:bodyPr/>
        <a:lstStyle/>
        <a:p>
          <a:r>
            <a:rPr lang="en-GB"/>
            <a:t>Planning time</a:t>
          </a:r>
          <a:endParaRPr lang="en-US"/>
        </a:p>
      </dgm:t>
    </dgm:pt>
    <dgm:pt modelId="{DC0A8E5F-2CF4-4EEA-BC9D-F12F1D7B7936}" type="parTrans" cxnId="{3D677B4A-6034-45CC-887C-3B9D1F412845}">
      <dgm:prSet/>
      <dgm:spPr/>
      <dgm:t>
        <a:bodyPr/>
        <a:lstStyle/>
        <a:p>
          <a:endParaRPr lang="en-US"/>
        </a:p>
      </dgm:t>
    </dgm:pt>
    <dgm:pt modelId="{2D773348-A26C-47CB-B8FC-CED27DE2EA83}" type="sibTrans" cxnId="{3D677B4A-6034-45CC-887C-3B9D1F412845}">
      <dgm:prSet/>
      <dgm:spPr/>
      <dgm:t>
        <a:bodyPr/>
        <a:lstStyle/>
        <a:p>
          <a:endParaRPr lang="en-US"/>
        </a:p>
      </dgm:t>
    </dgm:pt>
    <dgm:pt modelId="{E8812048-7218-4215-9851-489EA11FE227}">
      <dgm:prSet/>
      <dgm:spPr/>
      <dgm:t>
        <a:bodyPr/>
        <a:lstStyle/>
        <a:p>
          <a:r>
            <a:rPr lang="en-GB" dirty="0"/>
            <a:t>Sampling process: sample size and sampling technique  </a:t>
          </a:r>
          <a:endParaRPr lang="en-US" dirty="0"/>
        </a:p>
      </dgm:t>
    </dgm:pt>
    <dgm:pt modelId="{A8D3D22B-70EA-4C30-8485-65C28822F674}" type="parTrans" cxnId="{C4BD1168-F622-4360-915C-9B03E856C5B7}">
      <dgm:prSet/>
      <dgm:spPr/>
      <dgm:t>
        <a:bodyPr/>
        <a:lstStyle/>
        <a:p>
          <a:endParaRPr lang="en-US"/>
        </a:p>
      </dgm:t>
    </dgm:pt>
    <dgm:pt modelId="{D8F85475-EDB5-4A94-B1FC-56620DEA8CA9}" type="sibTrans" cxnId="{C4BD1168-F622-4360-915C-9B03E856C5B7}">
      <dgm:prSet/>
      <dgm:spPr/>
      <dgm:t>
        <a:bodyPr/>
        <a:lstStyle/>
        <a:p>
          <a:endParaRPr lang="en-US"/>
        </a:p>
      </dgm:t>
    </dgm:pt>
    <dgm:pt modelId="{F9A76D79-01D7-4E54-8D7C-0B9DCF563A19}">
      <dgm:prSet/>
      <dgm:spPr/>
      <dgm:t>
        <a:bodyPr/>
        <a:lstStyle/>
        <a:p>
          <a:r>
            <a:rPr lang="en-GB" dirty="0"/>
            <a:t>data collection e.g. via a survey </a:t>
          </a:r>
          <a:endParaRPr lang="en-US" dirty="0"/>
        </a:p>
      </dgm:t>
    </dgm:pt>
    <dgm:pt modelId="{FE39B718-F50A-4094-80C4-BC7C73718B3F}" type="parTrans" cxnId="{D32589BF-1979-4E6E-A2A8-3F9338535398}">
      <dgm:prSet/>
      <dgm:spPr/>
      <dgm:t>
        <a:bodyPr/>
        <a:lstStyle/>
        <a:p>
          <a:endParaRPr lang="en-US"/>
        </a:p>
      </dgm:t>
    </dgm:pt>
    <dgm:pt modelId="{DC7E2633-B682-4A17-8ECB-F2B92B816009}" type="sibTrans" cxnId="{D32589BF-1979-4E6E-A2A8-3F9338535398}">
      <dgm:prSet/>
      <dgm:spPr/>
      <dgm:t>
        <a:bodyPr/>
        <a:lstStyle/>
        <a:p>
          <a:endParaRPr lang="en-US"/>
        </a:p>
      </dgm:t>
    </dgm:pt>
    <dgm:pt modelId="{5D0B8C96-536C-4F80-ABC5-67D4C1E5FD1B}">
      <dgm:prSet/>
      <dgm:spPr/>
      <dgm:t>
        <a:bodyPr/>
        <a:lstStyle/>
        <a:p>
          <a:r>
            <a:rPr lang="en-GB"/>
            <a:t>Identifying your variables  </a:t>
          </a:r>
          <a:endParaRPr lang="en-US"/>
        </a:p>
      </dgm:t>
    </dgm:pt>
    <dgm:pt modelId="{087B804B-3A5B-4EBC-89E0-AF9448CC85BC}" type="parTrans" cxnId="{05C8093C-CD88-4851-868D-69BA3BE398CA}">
      <dgm:prSet/>
      <dgm:spPr/>
      <dgm:t>
        <a:bodyPr/>
        <a:lstStyle/>
        <a:p>
          <a:endParaRPr lang="en-US"/>
        </a:p>
      </dgm:t>
    </dgm:pt>
    <dgm:pt modelId="{340B18E0-C634-44C5-BDAE-779E1866070E}" type="sibTrans" cxnId="{05C8093C-CD88-4851-868D-69BA3BE398CA}">
      <dgm:prSet/>
      <dgm:spPr/>
      <dgm:t>
        <a:bodyPr/>
        <a:lstStyle/>
        <a:p>
          <a:endParaRPr lang="en-US"/>
        </a:p>
      </dgm:t>
    </dgm:pt>
    <dgm:pt modelId="{8F65A27B-2B4D-4253-AAFB-B5BAFCCB87D6}">
      <dgm:prSet/>
      <dgm:spPr/>
      <dgm:t>
        <a:bodyPr/>
        <a:lstStyle/>
        <a:p>
          <a:r>
            <a:rPr lang="en-GB"/>
            <a:t>Training for software e.g. Stata and SPSS</a:t>
          </a:r>
          <a:endParaRPr lang="en-US"/>
        </a:p>
      </dgm:t>
    </dgm:pt>
    <dgm:pt modelId="{04775393-84B4-4C1D-B112-7CA3249A5C01}" type="parTrans" cxnId="{8752CAF2-5FE4-4F8D-8DB1-12602D52E212}">
      <dgm:prSet/>
      <dgm:spPr/>
      <dgm:t>
        <a:bodyPr/>
        <a:lstStyle/>
        <a:p>
          <a:endParaRPr lang="en-US"/>
        </a:p>
      </dgm:t>
    </dgm:pt>
    <dgm:pt modelId="{16BD1A9D-351C-45CD-9EEF-0ED9C3859519}" type="sibTrans" cxnId="{8752CAF2-5FE4-4F8D-8DB1-12602D52E212}">
      <dgm:prSet/>
      <dgm:spPr/>
      <dgm:t>
        <a:bodyPr/>
        <a:lstStyle/>
        <a:p>
          <a:endParaRPr lang="en-US"/>
        </a:p>
      </dgm:t>
    </dgm:pt>
    <dgm:pt modelId="{EC9BB8B5-0A18-43D0-87E8-F9EB853C3514}">
      <dgm:prSet/>
      <dgm:spPr/>
      <dgm:t>
        <a:bodyPr/>
        <a:lstStyle/>
        <a:p>
          <a:r>
            <a:rPr lang="en-GB"/>
            <a:t>Understand how to interpret the output; how to read your regression results</a:t>
          </a:r>
          <a:endParaRPr lang="en-US"/>
        </a:p>
      </dgm:t>
    </dgm:pt>
    <dgm:pt modelId="{B2600418-AA8A-4FDE-80F4-3172C193F604}" type="parTrans" cxnId="{0D604FEC-4E68-4C0B-8907-50C87218D6A1}">
      <dgm:prSet/>
      <dgm:spPr/>
      <dgm:t>
        <a:bodyPr/>
        <a:lstStyle/>
        <a:p>
          <a:endParaRPr lang="en-US"/>
        </a:p>
      </dgm:t>
    </dgm:pt>
    <dgm:pt modelId="{3FEA0A2E-E99E-41CB-A73E-5DA16167B883}" type="sibTrans" cxnId="{0D604FEC-4E68-4C0B-8907-50C87218D6A1}">
      <dgm:prSet/>
      <dgm:spPr/>
      <dgm:t>
        <a:bodyPr/>
        <a:lstStyle/>
        <a:p>
          <a:endParaRPr lang="en-US"/>
        </a:p>
      </dgm:t>
    </dgm:pt>
    <dgm:pt modelId="{C621B465-843E-7248-9796-48E892754185}" type="pres">
      <dgm:prSet presAssocID="{5DEBDF64-FBC8-486E-8281-4347882ECEF8}" presName="vert0" presStyleCnt="0">
        <dgm:presLayoutVars>
          <dgm:dir/>
          <dgm:animOne val="branch"/>
          <dgm:animLvl val="lvl"/>
        </dgm:presLayoutVars>
      </dgm:prSet>
      <dgm:spPr/>
    </dgm:pt>
    <dgm:pt modelId="{235E1A1B-103C-0B47-B7AE-065509336461}" type="pres">
      <dgm:prSet presAssocID="{559BB903-1C89-45BF-A10D-F483C7346746}" presName="thickLine" presStyleLbl="alignNode1" presStyleIdx="0" presStyleCnt="7"/>
      <dgm:spPr/>
    </dgm:pt>
    <dgm:pt modelId="{F8954A0E-774C-3747-BB1B-6BCEB6F33A2C}" type="pres">
      <dgm:prSet presAssocID="{559BB903-1C89-45BF-A10D-F483C7346746}" presName="horz1" presStyleCnt="0"/>
      <dgm:spPr/>
    </dgm:pt>
    <dgm:pt modelId="{30DF84C9-6F2D-7148-ABAF-989F958C5DB0}" type="pres">
      <dgm:prSet presAssocID="{559BB903-1C89-45BF-A10D-F483C7346746}" presName="tx1" presStyleLbl="revTx" presStyleIdx="0" presStyleCnt="7"/>
      <dgm:spPr/>
    </dgm:pt>
    <dgm:pt modelId="{599544CB-7221-D340-BF36-817A9493FACB}" type="pres">
      <dgm:prSet presAssocID="{559BB903-1C89-45BF-A10D-F483C7346746}" presName="vert1" presStyleCnt="0"/>
      <dgm:spPr/>
    </dgm:pt>
    <dgm:pt modelId="{311C1884-3E27-2040-BD41-E1CDEEAD6DE5}" type="pres">
      <dgm:prSet presAssocID="{D5DF2906-353D-4502-949D-59ED73800940}" presName="thickLine" presStyleLbl="alignNode1" presStyleIdx="1" presStyleCnt="7"/>
      <dgm:spPr/>
    </dgm:pt>
    <dgm:pt modelId="{A18DFE83-BE1B-F74D-87D8-F8BA0682BD97}" type="pres">
      <dgm:prSet presAssocID="{D5DF2906-353D-4502-949D-59ED73800940}" presName="horz1" presStyleCnt="0"/>
      <dgm:spPr/>
    </dgm:pt>
    <dgm:pt modelId="{21731A9F-5C0C-D041-AE9D-375802B01B0A}" type="pres">
      <dgm:prSet presAssocID="{D5DF2906-353D-4502-949D-59ED73800940}" presName="tx1" presStyleLbl="revTx" presStyleIdx="1" presStyleCnt="7"/>
      <dgm:spPr/>
    </dgm:pt>
    <dgm:pt modelId="{48523171-4EB3-6448-A04A-77E828F4D839}" type="pres">
      <dgm:prSet presAssocID="{D5DF2906-353D-4502-949D-59ED73800940}" presName="vert1" presStyleCnt="0"/>
      <dgm:spPr/>
    </dgm:pt>
    <dgm:pt modelId="{53B629AF-E7F4-5A42-B1F7-CA788380F3AA}" type="pres">
      <dgm:prSet presAssocID="{E8812048-7218-4215-9851-489EA11FE227}" presName="thickLine" presStyleLbl="alignNode1" presStyleIdx="2" presStyleCnt="7"/>
      <dgm:spPr/>
    </dgm:pt>
    <dgm:pt modelId="{3AA63F76-A02B-9141-ADD8-F83DA71B3B0C}" type="pres">
      <dgm:prSet presAssocID="{E8812048-7218-4215-9851-489EA11FE227}" presName="horz1" presStyleCnt="0"/>
      <dgm:spPr/>
    </dgm:pt>
    <dgm:pt modelId="{15B63E71-C93F-6B47-8C9F-DFD31D01F564}" type="pres">
      <dgm:prSet presAssocID="{E8812048-7218-4215-9851-489EA11FE227}" presName="tx1" presStyleLbl="revTx" presStyleIdx="2" presStyleCnt="7"/>
      <dgm:spPr/>
    </dgm:pt>
    <dgm:pt modelId="{87008BB1-2F50-284F-AD72-6B2B48AECF1B}" type="pres">
      <dgm:prSet presAssocID="{E8812048-7218-4215-9851-489EA11FE227}" presName="vert1" presStyleCnt="0"/>
      <dgm:spPr/>
    </dgm:pt>
    <dgm:pt modelId="{0309FBCD-420B-5544-989A-6053313F2EAB}" type="pres">
      <dgm:prSet presAssocID="{F9A76D79-01D7-4E54-8D7C-0B9DCF563A19}" presName="thickLine" presStyleLbl="alignNode1" presStyleIdx="3" presStyleCnt="7"/>
      <dgm:spPr/>
    </dgm:pt>
    <dgm:pt modelId="{8A53B960-D2E0-C646-A6EA-BE35984CA3B1}" type="pres">
      <dgm:prSet presAssocID="{F9A76D79-01D7-4E54-8D7C-0B9DCF563A19}" presName="horz1" presStyleCnt="0"/>
      <dgm:spPr/>
    </dgm:pt>
    <dgm:pt modelId="{F0B9C0CB-AFFD-7442-BB96-75EFC3D7C506}" type="pres">
      <dgm:prSet presAssocID="{F9A76D79-01D7-4E54-8D7C-0B9DCF563A19}" presName="tx1" presStyleLbl="revTx" presStyleIdx="3" presStyleCnt="7"/>
      <dgm:spPr/>
    </dgm:pt>
    <dgm:pt modelId="{84F3E015-1E0A-7B42-B300-D4CB68892AEA}" type="pres">
      <dgm:prSet presAssocID="{F9A76D79-01D7-4E54-8D7C-0B9DCF563A19}" presName="vert1" presStyleCnt="0"/>
      <dgm:spPr/>
    </dgm:pt>
    <dgm:pt modelId="{53D97A4E-5D70-794A-82D4-C01062D36467}" type="pres">
      <dgm:prSet presAssocID="{5D0B8C96-536C-4F80-ABC5-67D4C1E5FD1B}" presName="thickLine" presStyleLbl="alignNode1" presStyleIdx="4" presStyleCnt="7"/>
      <dgm:spPr/>
    </dgm:pt>
    <dgm:pt modelId="{84D55B83-C716-ED42-89A6-A4343081EFB5}" type="pres">
      <dgm:prSet presAssocID="{5D0B8C96-536C-4F80-ABC5-67D4C1E5FD1B}" presName="horz1" presStyleCnt="0"/>
      <dgm:spPr/>
    </dgm:pt>
    <dgm:pt modelId="{79CB8D37-93BE-0F4B-AF6E-2BD68FCF43E6}" type="pres">
      <dgm:prSet presAssocID="{5D0B8C96-536C-4F80-ABC5-67D4C1E5FD1B}" presName="tx1" presStyleLbl="revTx" presStyleIdx="4" presStyleCnt="7"/>
      <dgm:spPr/>
    </dgm:pt>
    <dgm:pt modelId="{C14E7A1E-1C86-904E-B2F6-0C375AF27E43}" type="pres">
      <dgm:prSet presAssocID="{5D0B8C96-536C-4F80-ABC5-67D4C1E5FD1B}" presName="vert1" presStyleCnt="0"/>
      <dgm:spPr/>
    </dgm:pt>
    <dgm:pt modelId="{D3C46C3E-96DC-0143-9FDD-C447461BB9CA}" type="pres">
      <dgm:prSet presAssocID="{8F65A27B-2B4D-4253-AAFB-B5BAFCCB87D6}" presName="thickLine" presStyleLbl="alignNode1" presStyleIdx="5" presStyleCnt="7"/>
      <dgm:spPr/>
    </dgm:pt>
    <dgm:pt modelId="{82531485-C748-2A4B-95F5-C347F4C00C86}" type="pres">
      <dgm:prSet presAssocID="{8F65A27B-2B4D-4253-AAFB-B5BAFCCB87D6}" presName="horz1" presStyleCnt="0"/>
      <dgm:spPr/>
    </dgm:pt>
    <dgm:pt modelId="{C35E904A-900C-5440-AC2B-D918FA039473}" type="pres">
      <dgm:prSet presAssocID="{8F65A27B-2B4D-4253-AAFB-B5BAFCCB87D6}" presName="tx1" presStyleLbl="revTx" presStyleIdx="5" presStyleCnt="7"/>
      <dgm:spPr/>
    </dgm:pt>
    <dgm:pt modelId="{E800D985-DB6B-4242-A35B-2B23156C7E2A}" type="pres">
      <dgm:prSet presAssocID="{8F65A27B-2B4D-4253-AAFB-B5BAFCCB87D6}" presName="vert1" presStyleCnt="0"/>
      <dgm:spPr/>
    </dgm:pt>
    <dgm:pt modelId="{84229255-0E17-AA49-ABD8-640A3CEE4BFF}" type="pres">
      <dgm:prSet presAssocID="{EC9BB8B5-0A18-43D0-87E8-F9EB853C3514}" presName="thickLine" presStyleLbl="alignNode1" presStyleIdx="6" presStyleCnt="7"/>
      <dgm:spPr/>
    </dgm:pt>
    <dgm:pt modelId="{87FB9DE4-2A6C-BE45-A632-F73DCF259C87}" type="pres">
      <dgm:prSet presAssocID="{EC9BB8B5-0A18-43D0-87E8-F9EB853C3514}" presName="horz1" presStyleCnt="0"/>
      <dgm:spPr/>
    </dgm:pt>
    <dgm:pt modelId="{6823C9DE-EF69-094E-B4B4-346708B86EAF}" type="pres">
      <dgm:prSet presAssocID="{EC9BB8B5-0A18-43D0-87E8-F9EB853C3514}" presName="tx1" presStyleLbl="revTx" presStyleIdx="6" presStyleCnt="7"/>
      <dgm:spPr/>
    </dgm:pt>
    <dgm:pt modelId="{0D524D4F-784D-E44C-8F46-B0C58E893373}" type="pres">
      <dgm:prSet presAssocID="{EC9BB8B5-0A18-43D0-87E8-F9EB853C3514}" presName="vert1" presStyleCnt="0"/>
      <dgm:spPr/>
    </dgm:pt>
  </dgm:ptLst>
  <dgm:cxnLst>
    <dgm:cxn modelId="{6A44B022-574A-D64B-8DD6-28C3F28FFDAC}" type="presOf" srcId="{E8812048-7218-4215-9851-489EA11FE227}" destId="{15B63E71-C93F-6B47-8C9F-DFD31D01F564}" srcOrd="0" destOrd="0" presId="urn:microsoft.com/office/officeart/2008/layout/LinedList"/>
    <dgm:cxn modelId="{218F2625-646A-7E47-9AE8-19DBA2F6B5C7}" type="presOf" srcId="{D5DF2906-353D-4502-949D-59ED73800940}" destId="{21731A9F-5C0C-D041-AE9D-375802B01B0A}" srcOrd="0" destOrd="0" presId="urn:microsoft.com/office/officeart/2008/layout/LinedList"/>
    <dgm:cxn modelId="{7F5B2031-F8C0-D34A-A1E1-CA12F886A6DE}" type="presOf" srcId="{EC9BB8B5-0A18-43D0-87E8-F9EB853C3514}" destId="{6823C9DE-EF69-094E-B4B4-346708B86EAF}" srcOrd="0" destOrd="0" presId="urn:microsoft.com/office/officeart/2008/layout/LinedList"/>
    <dgm:cxn modelId="{05C8093C-CD88-4851-868D-69BA3BE398CA}" srcId="{5DEBDF64-FBC8-486E-8281-4347882ECEF8}" destId="{5D0B8C96-536C-4F80-ABC5-67D4C1E5FD1B}" srcOrd="4" destOrd="0" parTransId="{087B804B-3A5B-4EBC-89E0-AF9448CC85BC}" sibTransId="{340B18E0-C634-44C5-BDAE-779E1866070E}"/>
    <dgm:cxn modelId="{5EC35A46-54AA-4043-B764-677F7A0187F5}" srcId="{5DEBDF64-FBC8-486E-8281-4347882ECEF8}" destId="{559BB903-1C89-45BF-A10D-F483C7346746}" srcOrd="0" destOrd="0" parTransId="{6AC79BCA-E749-4E8E-A926-A0331BBFEB9B}" sibTransId="{4D40DF96-833C-4836-8EA1-B5498A2580CC}"/>
    <dgm:cxn modelId="{3D677B4A-6034-45CC-887C-3B9D1F412845}" srcId="{5DEBDF64-FBC8-486E-8281-4347882ECEF8}" destId="{D5DF2906-353D-4502-949D-59ED73800940}" srcOrd="1" destOrd="0" parTransId="{DC0A8E5F-2CF4-4EEA-BC9D-F12F1D7B7936}" sibTransId="{2D773348-A26C-47CB-B8FC-CED27DE2EA83}"/>
    <dgm:cxn modelId="{C4BD1168-F622-4360-915C-9B03E856C5B7}" srcId="{5DEBDF64-FBC8-486E-8281-4347882ECEF8}" destId="{E8812048-7218-4215-9851-489EA11FE227}" srcOrd="2" destOrd="0" parTransId="{A8D3D22B-70EA-4C30-8485-65C28822F674}" sibTransId="{D8F85475-EDB5-4A94-B1FC-56620DEA8CA9}"/>
    <dgm:cxn modelId="{47F0177F-B88D-D84E-AE64-C53B56046F7A}" type="presOf" srcId="{F9A76D79-01D7-4E54-8D7C-0B9DCF563A19}" destId="{F0B9C0CB-AFFD-7442-BB96-75EFC3D7C506}" srcOrd="0" destOrd="0" presId="urn:microsoft.com/office/officeart/2008/layout/LinedList"/>
    <dgm:cxn modelId="{A2247792-B760-DF47-9A5C-0CA48FEBE026}" type="presOf" srcId="{8F65A27B-2B4D-4253-AAFB-B5BAFCCB87D6}" destId="{C35E904A-900C-5440-AC2B-D918FA039473}" srcOrd="0" destOrd="0" presId="urn:microsoft.com/office/officeart/2008/layout/LinedList"/>
    <dgm:cxn modelId="{7D44C19B-EEE5-B446-8FE5-42CCEEE9CED7}" type="presOf" srcId="{5D0B8C96-536C-4F80-ABC5-67D4C1E5FD1B}" destId="{79CB8D37-93BE-0F4B-AF6E-2BD68FCF43E6}" srcOrd="0" destOrd="0" presId="urn:microsoft.com/office/officeart/2008/layout/LinedList"/>
    <dgm:cxn modelId="{D32589BF-1979-4E6E-A2A8-3F9338535398}" srcId="{5DEBDF64-FBC8-486E-8281-4347882ECEF8}" destId="{F9A76D79-01D7-4E54-8D7C-0B9DCF563A19}" srcOrd="3" destOrd="0" parTransId="{FE39B718-F50A-4094-80C4-BC7C73718B3F}" sibTransId="{DC7E2633-B682-4A17-8ECB-F2B92B816009}"/>
    <dgm:cxn modelId="{C335A9C2-0AD0-E349-80D9-E7271958A5CB}" type="presOf" srcId="{559BB903-1C89-45BF-A10D-F483C7346746}" destId="{30DF84C9-6F2D-7148-ABAF-989F958C5DB0}" srcOrd="0" destOrd="0" presId="urn:microsoft.com/office/officeart/2008/layout/LinedList"/>
    <dgm:cxn modelId="{B0DD6CCE-08F3-F745-8E40-24E26D7BC856}" type="presOf" srcId="{5DEBDF64-FBC8-486E-8281-4347882ECEF8}" destId="{C621B465-843E-7248-9796-48E892754185}" srcOrd="0" destOrd="0" presId="urn:microsoft.com/office/officeart/2008/layout/LinedList"/>
    <dgm:cxn modelId="{0D604FEC-4E68-4C0B-8907-50C87218D6A1}" srcId="{5DEBDF64-FBC8-486E-8281-4347882ECEF8}" destId="{EC9BB8B5-0A18-43D0-87E8-F9EB853C3514}" srcOrd="6" destOrd="0" parTransId="{B2600418-AA8A-4FDE-80F4-3172C193F604}" sibTransId="{3FEA0A2E-E99E-41CB-A73E-5DA16167B883}"/>
    <dgm:cxn modelId="{8752CAF2-5FE4-4F8D-8DB1-12602D52E212}" srcId="{5DEBDF64-FBC8-486E-8281-4347882ECEF8}" destId="{8F65A27B-2B4D-4253-AAFB-B5BAFCCB87D6}" srcOrd="5" destOrd="0" parTransId="{04775393-84B4-4C1D-B112-7CA3249A5C01}" sibTransId="{16BD1A9D-351C-45CD-9EEF-0ED9C3859519}"/>
    <dgm:cxn modelId="{7780C4E5-743C-754B-893A-C48D83A004A5}" type="presParOf" srcId="{C621B465-843E-7248-9796-48E892754185}" destId="{235E1A1B-103C-0B47-B7AE-065509336461}" srcOrd="0" destOrd="0" presId="urn:microsoft.com/office/officeart/2008/layout/LinedList"/>
    <dgm:cxn modelId="{A8D32254-C26A-8349-ACF8-93316DFA37D2}" type="presParOf" srcId="{C621B465-843E-7248-9796-48E892754185}" destId="{F8954A0E-774C-3747-BB1B-6BCEB6F33A2C}" srcOrd="1" destOrd="0" presId="urn:microsoft.com/office/officeart/2008/layout/LinedList"/>
    <dgm:cxn modelId="{4829E55A-D45E-174C-8895-CE8C315A9ED5}" type="presParOf" srcId="{F8954A0E-774C-3747-BB1B-6BCEB6F33A2C}" destId="{30DF84C9-6F2D-7148-ABAF-989F958C5DB0}" srcOrd="0" destOrd="0" presId="urn:microsoft.com/office/officeart/2008/layout/LinedList"/>
    <dgm:cxn modelId="{3FC18BC2-D1FC-C345-B07E-846948390A04}" type="presParOf" srcId="{F8954A0E-774C-3747-BB1B-6BCEB6F33A2C}" destId="{599544CB-7221-D340-BF36-817A9493FACB}" srcOrd="1" destOrd="0" presId="urn:microsoft.com/office/officeart/2008/layout/LinedList"/>
    <dgm:cxn modelId="{CF6ABA29-001E-264E-9785-4D4ECED41E18}" type="presParOf" srcId="{C621B465-843E-7248-9796-48E892754185}" destId="{311C1884-3E27-2040-BD41-E1CDEEAD6DE5}" srcOrd="2" destOrd="0" presId="urn:microsoft.com/office/officeart/2008/layout/LinedList"/>
    <dgm:cxn modelId="{5C9FD7F9-870D-D347-AAB2-973AB06F438F}" type="presParOf" srcId="{C621B465-843E-7248-9796-48E892754185}" destId="{A18DFE83-BE1B-F74D-87D8-F8BA0682BD97}" srcOrd="3" destOrd="0" presId="urn:microsoft.com/office/officeart/2008/layout/LinedList"/>
    <dgm:cxn modelId="{09CF17EB-A5C0-AC48-839F-A0866DF2578E}" type="presParOf" srcId="{A18DFE83-BE1B-F74D-87D8-F8BA0682BD97}" destId="{21731A9F-5C0C-D041-AE9D-375802B01B0A}" srcOrd="0" destOrd="0" presId="urn:microsoft.com/office/officeart/2008/layout/LinedList"/>
    <dgm:cxn modelId="{53A242D0-EA9E-CD4A-A2E0-9848703EAED4}" type="presParOf" srcId="{A18DFE83-BE1B-F74D-87D8-F8BA0682BD97}" destId="{48523171-4EB3-6448-A04A-77E828F4D839}" srcOrd="1" destOrd="0" presId="urn:microsoft.com/office/officeart/2008/layout/LinedList"/>
    <dgm:cxn modelId="{A657568F-C148-F042-A14A-6C12806737B7}" type="presParOf" srcId="{C621B465-843E-7248-9796-48E892754185}" destId="{53B629AF-E7F4-5A42-B1F7-CA788380F3AA}" srcOrd="4" destOrd="0" presId="urn:microsoft.com/office/officeart/2008/layout/LinedList"/>
    <dgm:cxn modelId="{D2E0D2A8-4206-804D-9E0C-DA21C4E33773}" type="presParOf" srcId="{C621B465-843E-7248-9796-48E892754185}" destId="{3AA63F76-A02B-9141-ADD8-F83DA71B3B0C}" srcOrd="5" destOrd="0" presId="urn:microsoft.com/office/officeart/2008/layout/LinedList"/>
    <dgm:cxn modelId="{69C01B3D-9EE4-AA47-8D01-589CA4E9FD48}" type="presParOf" srcId="{3AA63F76-A02B-9141-ADD8-F83DA71B3B0C}" destId="{15B63E71-C93F-6B47-8C9F-DFD31D01F564}" srcOrd="0" destOrd="0" presId="urn:microsoft.com/office/officeart/2008/layout/LinedList"/>
    <dgm:cxn modelId="{7A94770C-A13A-0740-8063-21C0CA3B3EB8}" type="presParOf" srcId="{3AA63F76-A02B-9141-ADD8-F83DA71B3B0C}" destId="{87008BB1-2F50-284F-AD72-6B2B48AECF1B}" srcOrd="1" destOrd="0" presId="urn:microsoft.com/office/officeart/2008/layout/LinedList"/>
    <dgm:cxn modelId="{629548B6-328B-A141-8B65-A741C8799FD2}" type="presParOf" srcId="{C621B465-843E-7248-9796-48E892754185}" destId="{0309FBCD-420B-5544-989A-6053313F2EAB}" srcOrd="6" destOrd="0" presId="urn:microsoft.com/office/officeart/2008/layout/LinedList"/>
    <dgm:cxn modelId="{E8AFAC26-F212-D440-A928-06B14F34AAD6}" type="presParOf" srcId="{C621B465-843E-7248-9796-48E892754185}" destId="{8A53B960-D2E0-C646-A6EA-BE35984CA3B1}" srcOrd="7" destOrd="0" presId="urn:microsoft.com/office/officeart/2008/layout/LinedList"/>
    <dgm:cxn modelId="{F0AA6D3A-AE8F-AA48-B57C-2D9EA1922239}" type="presParOf" srcId="{8A53B960-D2E0-C646-A6EA-BE35984CA3B1}" destId="{F0B9C0CB-AFFD-7442-BB96-75EFC3D7C506}" srcOrd="0" destOrd="0" presId="urn:microsoft.com/office/officeart/2008/layout/LinedList"/>
    <dgm:cxn modelId="{6FA2E558-D951-2C42-A8CA-5A0D681D5F95}" type="presParOf" srcId="{8A53B960-D2E0-C646-A6EA-BE35984CA3B1}" destId="{84F3E015-1E0A-7B42-B300-D4CB68892AEA}" srcOrd="1" destOrd="0" presId="urn:microsoft.com/office/officeart/2008/layout/LinedList"/>
    <dgm:cxn modelId="{4125CBB3-A443-E84F-82C3-25FA2F696055}" type="presParOf" srcId="{C621B465-843E-7248-9796-48E892754185}" destId="{53D97A4E-5D70-794A-82D4-C01062D36467}" srcOrd="8" destOrd="0" presId="urn:microsoft.com/office/officeart/2008/layout/LinedList"/>
    <dgm:cxn modelId="{32A31954-5931-9442-8584-3CD1259C927D}" type="presParOf" srcId="{C621B465-843E-7248-9796-48E892754185}" destId="{84D55B83-C716-ED42-89A6-A4343081EFB5}" srcOrd="9" destOrd="0" presId="urn:microsoft.com/office/officeart/2008/layout/LinedList"/>
    <dgm:cxn modelId="{E69676B7-3776-C941-987E-E7F376BB8709}" type="presParOf" srcId="{84D55B83-C716-ED42-89A6-A4343081EFB5}" destId="{79CB8D37-93BE-0F4B-AF6E-2BD68FCF43E6}" srcOrd="0" destOrd="0" presId="urn:microsoft.com/office/officeart/2008/layout/LinedList"/>
    <dgm:cxn modelId="{EFD3DA3C-7C2C-5243-9483-69DEDFC0DAAF}" type="presParOf" srcId="{84D55B83-C716-ED42-89A6-A4343081EFB5}" destId="{C14E7A1E-1C86-904E-B2F6-0C375AF27E43}" srcOrd="1" destOrd="0" presId="urn:microsoft.com/office/officeart/2008/layout/LinedList"/>
    <dgm:cxn modelId="{8E49F765-6F4E-884E-A545-FC664125F361}" type="presParOf" srcId="{C621B465-843E-7248-9796-48E892754185}" destId="{D3C46C3E-96DC-0143-9FDD-C447461BB9CA}" srcOrd="10" destOrd="0" presId="urn:microsoft.com/office/officeart/2008/layout/LinedList"/>
    <dgm:cxn modelId="{A610EC99-0E6A-8249-A60E-E929AFFCADA8}" type="presParOf" srcId="{C621B465-843E-7248-9796-48E892754185}" destId="{82531485-C748-2A4B-95F5-C347F4C00C86}" srcOrd="11" destOrd="0" presId="urn:microsoft.com/office/officeart/2008/layout/LinedList"/>
    <dgm:cxn modelId="{C85ADD4B-0806-224F-81EF-A76466472000}" type="presParOf" srcId="{82531485-C748-2A4B-95F5-C347F4C00C86}" destId="{C35E904A-900C-5440-AC2B-D918FA039473}" srcOrd="0" destOrd="0" presId="urn:microsoft.com/office/officeart/2008/layout/LinedList"/>
    <dgm:cxn modelId="{0E9C0750-CAFD-0A47-B176-E005D80EB100}" type="presParOf" srcId="{82531485-C748-2A4B-95F5-C347F4C00C86}" destId="{E800D985-DB6B-4242-A35B-2B23156C7E2A}" srcOrd="1" destOrd="0" presId="urn:microsoft.com/office/officeart/2008/layout/LinedList"/>
    <dgm:cxn modelId="{5AA7080D-D33B-4141-99BD-73A908375F43}" type="presParOf" srcId="{C621B465-843E-7248-9796-48E892754185}" destId="{84229255-0E17-AA49-ABD8-640A3CEE4BFF}" srcOrd="12" destOrd="0" presId="urn:microsoft.com/office/officeart/2008/layout/LinedList"/>
    <dgm:cxn modelId="{3938A5AF-ED07-A249-AE18-112EF02E51A7}" type="presParOf" srcId="{C621B465-843E-7248-9796-48E892754185}" destId="{87FB9DE4-2A6C-BE45-A632-F73DCF259C87}" srcOrd="13" destOrd="0" presId="urn:microsoft.com/office/officeart/2008/layout/LinedList"/>
    <dgm:cxn modelId="{5BE8327A-753E-8A4A-A222-ECB3D9573968}" type="presParOf" srcId="{87FB9DE4-2A6C-BE45-A632-F73DCF259C87}" destId="{6823C9DE-EF69-094E-B4B4-346708B86EAF}" srcOrd="0" destOrd="0" presId="urn:microsoft.com/office/officeart/2008/layout/LinedList"/>
    <dgm:cxn modelId="{87958A9B-B136-FD48-A3FC-2D90A582C546}" type="presParOf" srcId="{87FB9DE4-2A6C-BE45-A632-F73DCF259C87}" destId="{0D524D4F-784D-E44C-8F46-B0C58E89337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069E38-0C2F-434E-BFBC-99B647AEE4E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C57541A-FF71-4B8C-8B8F-200FF6096009}">
      <dgm:prSet/>
      <dgm:spPr/>
      <dgm:t>
        <a:bodyPr/>
        <a:lstStyle/>
        <a:p>
          <a:r>
            <a:rPr lang="en-GB" dirty="0"/>
            <a:t>‘The questions should be easy to understand’ (Brinkmann &amp; </a:t>
          </a:r>
          <a:r>
            <a:rPr lang="en-GB" dirty="0" err="1"/>
            <a:t>Kvale</a:t>
          </a:r>
          <a:r>
            <a:rPr lang="en-GB" dirty="0"/>
            <a:t>, 2018, p.8)</a:t>
          </a:r>
          <a:endParaRPr lang="en-US" dirty="0"/>
        </a:p>
      </dgm:t>
    </dgm:pt>
    <dgm:pt modelId="{DE50B747-F241-4F20-A079-8776541277C5}" type="parTrans" cxnId="{63E2E311-DDF0-4EF4-AC9F-31A1C6C92C5A}">
      <dgm:prSet/>
      <dgm:spPr/>
      <dgm:t>
        <a:bodyPr/>
        <a:lstStyle/>
        <a:p>
          <a:endParaRPr lang="en-US"/>
        </a:p>
      </dgm:t>
    </dgm:pt>
    <dgm:pt modelId="{0FA5BCB4-6638-45F2-A310-7D5F6E181923}" type="sibTrans" cxnId="{63E2E311-DDF0-4EF4-AC9F-31A1C6C92C5A}">
      <dgm:prSet/>
      <dgm:spPr/>
      <dgm:t>
        <a:bodyPr/>
        <a:lstStyle/>
        <a:p>
          <a:endParaRPr lang="en-US"/>
        </a:p>
      </dgm:t>
    </dgm:pt>
    <dgm:pt modelId="{ECE070EE-C071-4B1A-97C3-814F3225C7CB}">
      <dgm:prSet/>
      <dgm:spPr/>
      <dgm:t>
        <a:bodyPr/>
        <a:lstStyle/>
        <a:p>
          <a:r>
            <a:rPr lang="en-GB" dirty="0"/>
            <a:t>There are different types of questions: direct; follow-up; specifying (p.11).</a:t>
          </a:r>
          <a:endParaRPr lang="en-US" dirty="0"/>
        </a:p>
      </dgm:t>
    </dgm:pt>
    <dgm:pt modelId="{7AC867E6-3E37-424F-99EB-7824CF468483}" type="parTrans" cxnId="{979E37DE-B9FF-4EE8-984C-EAB718AF35A2}">
      <dgm:prSet/>
      <dgm:spPr/>
      <dgm:t>
        <a:bodyPr/>
        <a:lstStyle/>
        <a:p>
          <a:endParaRPr lang="en-US"/>
        </a:p>
      </dgm:t>
    </dgm:pt>
    <dgm:pt modelId="{A80991D8-9EC0-4419-A889-3C02D43EDF48}" type="sibTrans" cxnId="{979E37DE-B9FF-4EE8-984C-EAB718AF35A2}">
      <dgm:prSet/>
      <dgm:spPr/>
      <dgm:t>
        <a:bodyPr/>
        <a:lstStyle/>
        <a:p>
          <a:endParaRPr lang="en-US"/>
        </a:p>
      </dgm:t>
    </dgm:pt>
    <dgm:pt modelId="{D8E09929-F9E0-1941-A9B4-7D1D7D592B50}" type="pres">
      <dgm:prSet presAssocID="{87069E38-0C2F-434E-BFBC-99B647AEE4E9}" presName="linear" presStyleCnt="0">
        <dgm:presLayoutVars>
          <dgm:animLvl val="lvl"/>
          <dgm:resizeHandles val="exact"/>
        </dgm:presLayoutVars>
      </dgm:prSet>
      <dgm:spPr/>
    </dgm:pt>
    <dgm:pt modelId="{FA3011EC-72EE-9147-8501-2DA41DF92DFF}" type="pres">
      <dgm:prSet presAssocID="{8C57541A-FF71-4B8C-8B8F-200FF6096009}" presName="parentText" presStyleLbl="node1" presStyleIdx="0" presStyleCnt="2">
        <dgm:presLayoutVars>
          <dgm:chMax val="0"/>
          <dgm:bulletEnabled val="1"/>
        </dgm:presLayoutVars>
      </dgm:prSet>
      <dgm:spPr/>
    </dgm:pt>
    <dgm:pt modelId="{E9818F42-5434-FA49-9C3B-B72BA8867AEE}" type="pres">
      <dgm:prSet presAssocID="{0FA5BCB4-6638-45F2-A310-7D5F6E181923}" presName="spacer" presStyleCnt="0"/>
      <dgm:spPr/>
    </dgm:pt>
    <dgm:pt modelId="{7A39D5B4-AF8B-4140-BA0B-4422923135B0}" type="pres">
      <dgm:prSet presAssocID="{ECE070EE-C071-4B1A-97C3-814F3225C7CB}" presName="parentText" presStyleLbl="node1" presStyleIdx="1" presStyleCnt="2">
        <dgm:presLayoutVars>
          <dgm:chMax val="0"/>
          <dgm:bulletEnabled val="1"/>
        </dgm:presLayoutVars>
      </dgm:prSet>
      <dgm:spPr/>
    </dgm:pt>
  </dgm:ptLst>
  <dgm:cxnLst>
    <dgm:cxn modelId="{63E2E311-DDF0-4EF4-AC9F-31A1C6C92C5A}" srcId="{87069E38-0C2F-434E-BFBC-99B647AEE4E9}" destId="{8C57541A-FF71-4B8C-8B8F-200FF6096009}" srcOrd="0" destOrd="0" parTransId="{DE50B747-F241-4F20-A079-8776541277C5}" sibTransId="{0FA5BCB4-6638-45F2-A310-7D5F6E181923}"/>
    <dgm:cxn modelId="{5613884D-DF1F-4947-8D3B-91E795E2142B}" type="presOf" srcId="{87069E38-0C2F-434E-BFBC-99B647AEE4E9}" destId="{D8E09929-F9E0-1941-A9B4-7D1D7D592B50}" srcOrd="0" destOrd="0" presId="urn:microsoft.com/office/officeart/2005/8/layout/vList2"/>
    <dgm:cxn modelId="{AF99A1AD-51AB-224F-B31F-6FB15FD58BE0}" type="presOf" srcId="{ECE070EE-C071-4B1A-97C3-814F3225C7CB}" destId="{7A39D5B4-AF8B-4140-BA0B-4422923135B0}" srcOrd="0" destOrd="0" presId="urn:microsoft.com/office/officeart/2005/8/layout/vList2"/>
    <dgm:cxn modelId="{5898C1C2-3DA7-E446-B3A7-79E6EF2AE8ED}" type="presOf" srcId="{8C57541A-FF71-4B8C-8B8F-200FF6096009}" destId="{FA3011EC-72EE-9147-8501-2DA41DF92DFF}" srcOrd="0" destOrd="0" presId="urn:microsoft.com/office/officeart/2005/8/layout/vList2"/>
    <dgm:cxn modelId="{979E37DE-B9FF-4EE8-984C-EAB718AF35A2}" srcId="{87069E38-0C2F-434E-BFBC-99B647AEE4E9}" destId="{ECE070EE-C071-4B1A-97C3-814F3225C7CB}" srcOrd="1" destOrd="0" parTransId="{7AC867E6-3E37-424F-99EB-7824CF468483}" sibTransId="{A80991D8-9EC0-4419-A889-3C02D43EDF48}"/>
    <dgm:cxn modelId="{CF2C315B-2FC5-F046-A176-D3C3777B7A3D}" type="presParOf" srcId="{D8E09929-F9E0-1941-A9B4-7D1D7D592B50}" destId="{FA3011EC-72EE-9147-8501-2DA41DF92DFF}" srcOrd="0" destOrd="0" presId="urn:microsoft.com/office/officeart/2005/8/layout/vList2"/>
    <dgm:cxn modelId="{D11228D8-38D7-E341-BE5B-61EF99164E95}" type="presParOf" srcId="{D8E09929-F9E0-1941-A9B4-7D1D7D592B50}" destId="{E9818F42-5434-FA49-9C3B-B72BA8867AEE}" srcOrd="1" destOrd="0" presId="urn:microsoft.com/office/officeart/2005/8/layout/vList2"/>
    <dgm:cxn modelId="{3281A653-32AA-8847-9CB3-B5618231EF3C}" type="presParOf" srcId="{D8E09929-F9E0-1941-A9B4-7D1D7D592B50}" destId="{7A39D5B4-AF8B-4140-BA0B-4422923135B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546C136-64A8-4683-A6DC-641D851BE8B6}"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54C7C4A8-2CD4-4853-8429-10A03B8F98DD}">
      <dgm:prSet/>
      <dgm:spPr/>
      <dgm:t>
        <a:bodyPr/>
        <a:lstStyle/>
        <a:p>
          <a:r>
            <a:rPr lang="en-GB"/>
            <a:t>focus groups</a:t>
          </a:r>
          <a:endParaRPr lang="en-US"/>
        </a:p>
      </dgm:t>
    </dgm:pt>
    <dgm:pt modelId="{C7C458E2-F373-434B-89B1-BF5AA788BA08}" type="parTrans" cxnId="{1FD97E05-5269-4C85-AD03-5F03B7049365}">
      <dgm:prSet/>
      <dgm:spPr/>
      <dgm:t>
        <a:bodyPr/>
        <a:lstStyle/>
        <a:p>
          <a:endParaRPr lang="en-US"/>
        </a:p>
      </dgm:t>
    </dgm:pt>
    <dgm:pt modelId="{901F467D-D99D-4B0B-BB26-6FDC15B21EFE}" type="sibTrans" cxnId="{1FD97E05-5269-4C85-AD03-5F03B7049365}">
      <dgm:prSet/>
      <dgm:spPr/>
      <dgm:t>
        <a:bodyPr/>
        <a:lstStyle/>
        <a:p>
          <a:endParaRPr lang="en-US"/>
        </a:p>
      </dgm:t>
    </dgm:pt>
    <dgm:pt modelId="{045FD7B5-7E52-4070-9EB0-8801C6698789}">
      <dgm:prSet/>
      <dgm:spPr/>
      <dgm:t>
        <a:bodyPr/>
        <a:lstStyle/>
        <a:p>
          <a:r>
            <a:rPr lang="en-GB"/>
            <a:t>Ethnographies</a:t>
          </a:r>
          <a:endParaRPr lang="en-US"/>
        </a:p>
      </dgm:t>
    </dgm:pt>
    <dgm:pt modelId="{C476AB9F-236A-42E2-B34C-DCCC7A299399}" type="parTrans" cxnId="{E112E1C8-3517-4A78-A470-01F00BD96FD0}">
      <dgm:prSet/>
      <dgm:spPr/>
      <dgm:t>
        <a:bodyPr/>
        <a:lstStyle/>
        <a:p>
          <a:endParaRPr lang="en-US"/>
        </a:p>
      </dgm:t>
    </dgm:pt>
    <dgm:pt modelId="{B65948FE-0716-47D1-827F-E07E2E70E310}" type="sibTrans" cxnId="{E112E1C8-3517-4A78-A470-01F00BD96FD0}">
      <dgm:prSet/>
      <dgm:spPr/>
      <dgm:t>
        <a:bodyPr/>
        <a:lstStyle/>
        <a:p>
          <a:endParaRPr lang="en-US"/>
        </a:p>
      </dgm:t>
    </dgm:pt>
    <dgm:pt modelId="{26BA5CB2-1C4D-401A-89FF-A9A62B757B56}">
      <dgm:prSet/>
      <dgm:spPr/>
      <dgm:t>
        <a:bodyPr/>
        <a:lstStyle/>
        <a:p>
          <a:r>
            <a:rPr lang="en-GB"/>
            <a:t>archival research</a:t>
          </a:r>
          <a:endParaRPr lang="en-US"/>
        </a:p>
      </dgm:t>
    </dgm:pt>
    <dgm:pt modelId="{779E5BF7-A771-47F9-BB2E-B73F76985A9B}" type="parTrans" cxnId="{79F3023F-0839-4700-BF60-741C4322047D}">
      <dgm:prSet/>
      <dgm:spPr/>
      <dgm:t>
        <a:bodyPr/>
        <a:lstStyle/>
        <a:p>
          <a:endParaRPr lang="en-US"/>
        </a:p>
      </dgm:t>
    </dgm:pt>
    <dgm:pt modelId="{D6A097CD-E922-4499-8FA3-9A7F86716A27}" type="sibTrans" cxnId="{79F3023F-0839-4700-BF60-741C4322047D}">
      <dgm:prSet/>
      <dgm:spPr/>
      <dgm:t>
        <a:bodyPr/>
        <a:lstStyle/>
        <a:p>
          <a:endParaRPr lang="en-US"/>
        </a:p>
      </dgm:t>
    </dgm:pt>
    <dgm:pt modelId="{06A62898-C4EB-174A-9474-D620E1C6DAEB}" type="pres">
      <dgm:prSet presAssocID="{E546C136-64A8-4683-A6DC-641D851BE8B6}" presName="linear" presStyleCnt="0">
        <dgm:presLayoutVars>
          <dgm:dir/>
          <dgm:animLvl val="lvl"/>
          <dgm:resizeHandles val="exact"/>
        </dgm:presLayoutVars>
      </dgm:prSet>
      <dgm:spPr/>
    </dgm:pt>
    <dgm:pt modelId="{26242119-7F57-E54A-9625-C8AC824E7C83}" type="pres">
      <dgm:prSet presAssocID="{54C7C4A8-2CD4-4853-8429-10A03B8F98DD}" presName="parentLin" presStyleCnt="0"/>
      <dgm:spPr/>
    </dgm:pt>
    <dgm:pt modelId="{DFC672D4-EF16-5E44-BF95-967262BF0BE8}" type="pres">
      <dgm:prSet presAssocID="{54C7C4A8-2CD4-4853-8429-10A03B8F98DD}" presName="parentLeftMargin" presStyleLbl="node1" presStyleIdx="0" presStyleCnt="3"/>
      <dgm:spPr/>
    </dgm:pt>
    <dgm:pt modelId="{D3D30B9B-F44B-9943-BE92-9785258EFF64}" type="pres">
      <dgm:prSet presAssocID="{54C7C4A8-2CD4-4853-8429-10A03B8F98DD}" presName="parentText" presStyleLbl="node1" presStyleIdx="0" presStyleCnt="3">
        <dgm:presLayoutVars>
          <dgm:chMax val="0"/>
          <dgm:bulletEnabled val="1"/>
        </dgm:presLayoutVars>
      </dgm:prSet>
      <dgm:spPr/>
    </dgm:pt>
    <dgm:pt modelId="{6CB62545-7E7B-6649-8365-0C9A3535BDBA}" type="pres">
      <dgm:prSet presAssocID="{54C7C4A8-2CD4-4853-8429-10A03B8F98DD}" presName="negativeSpace" presStyleCnt="0"/>
      <dgm:spPr/>
    </dgm:pt>
    <dgm:pt modelId="{4153D722-4BC4-3147-B4CE-31E36BD9CB40}" type="pres">
      <dgm:prSet presAssocID="{54C7C4A8-2CD4-4853-8429-10A03B8F98DD}" presName="childText" presStyleLbl="conFgAcc1" presStyleIdx="0" presStyleCnt="3">
        <dgm:presLayoutVars>
          <dgm:bulletEnabled val="1"/>
        </dgm:presLayoutVars>
      </dgm:prSet>
      <dgm:spPr/>
    </dgm:pt>
    <dgm:pt modelId="{78D35A6F-FDA1-8A43-BE59-C2F6B29F3B44}" type="pres">
      <dgm:prSet presAssocID="{901F467D-D99D-4B0B-BB26-6FDC15B21EFE}" presName="spaceBetweenRectangles" presStyleCnt="0"/>
      <dgm:spPr/>
    </dgm:pt>
    <dgm:pt modelId="{4D7E30B9-7FFE-F34B-9CA9-3368C3E02F8B}" type="pres">
      <dgm:prSet presAssocID="{045FD7B5-7E52-4070-9EB0-8801C6698789}" presName="parentLin" presStyleCnt="0"/>
      <dgm:spPr/>
    </dgm:pt>
    <dgm:pt modelId="{E24C121A-A9B0-614A-8F05-A48ECFEDFF6A}" type="pres">
      <dgm:prSet presAssocID="{045FD7B5-7E52-4070-9EB0-8801C6698789}" presName="parentLeftMargin" presStyleLbl="node1" presStyleIdx="0" presStyleCnt="3"/>
      <dgm:spPr/>
    </dgm:pt>
    <dgm:pt modelId="{25280279-8175-A04E-BC87-630582E193EE}" type="pres">
      <dgm:prSet presAssocID="{045FD7B5-7E52-4070-9EB0-8801C6698789}" presName="parentText" presStyleLbl="node1" presStyleIdx="1" presStyleCnt="3">
        <dgm:presLayoutVars>
          <dgm:chMax val="0"/>
          <dgm:bulletEnabled val="1"/>
        </dgm:presLayoutVars>
      </dgm:prSet>
      <dgm:spPr/>
    </dgm:pt>
    <dgm:pt modelId="{114B19C6-676C-9B47-B0EE-EC69B766336A}" type="pres">
      <dgm:prSet presAssocID="{045FD7B5-7E52-4070-9EB0-8801C6698789}" presName="negativeSpace" presStyleCnt="0"/>
      <dgm:spPr/>
    </dgm:pt>
    <dgm:pt modelId="{5FAFAA0C-E937-4942-9F46-56673A001891}" type="pres">
      <dgm:prSet presAssocID="{045FD7B5-7E52-4070-9EB0-8801C6698789}" presName="childText" presStyleLbl="conFgAcc1" presStyleIdx="1" presStyleCnt="3">
        <dgm:presLayoutVars>
          <dgm:bulletEnabled val="1"/>
        </dgm:presLayoutVars>
      </dgm:prSet>
      <dgm:spPr/>
    </dgm:pt>
    <dgm:pt modelId="{A51F28D0-D909-ED4D-8EBF-79C1A0E245B7}" type="pres">
      <dgm:prSet presAssocID="{B65948FE-0716-47D1-827F-E07E2E70E310}" presName="spaceBetweenRectangles" presStyleCnt="0"/>
      <dgm:spPr/>
    </dgm:pt>
    <dgm:pt modelId="{6EE274C7-3189-2A49-9DC5-5FB0A2A93169}" type="pres">
      <dgm:prSet presAssocID="{26BA5CB2-1C4D-401A-89FF-A9A62B757B56}" presName="parentLin" presStyleCnt="0"/>
      <dgm:spPr/>
    </dgm:pt>
    <dgm:pt modelId="{7D9C320D-7BE2-DC45-AB78-732D860A7210}" type="pres">
      <dgm:prSet presAssocID="{26BA5CB2-1C4D-401A-89FF-A9A62B757B56}" presName="parentLeftMargin" presStyleLbl="node1" presStyleIdx="1" presStyleCnt="3"/>
      <dgm:spPr/>
    </dgm:pt>
    <dgm:pt modelId="{4F235B75-C88C-054B-9AC1-59C0EA3B27FB}" type="pres">
      <dgm:prSet presAssocID="{26BA5CB2-1C4D-401A-89FF-A9A62B757B56}" presName="parentText" presStyleLbl="node1" presStyleIdx="2" presStyleCnt="3">
        <dgm:presLayoutVars>
          <dgm:chMax val="0"/>
          <dgm:bulletEnabled val="1"/>
        </dgm:presLayoutVars>
      </dgm:prSet>
      <dgm:spPr/>
    </dgm:pt>
    <dgm:pt modelId="{6AD83135-F407-724A-87F9-1D7667363316}" type="pres">
      <dgm:prSet presAssocID="{26BA5CB2-1C4D-401A-89FF-A9A62B757B56}" presName="negativeSpace" presStyleCnt="0"/>
      <dgm:spPr/>
    </dgm:pt>
    <dgm:pt modelId="{B7D288C3-1B6D-C74E-9A25-BBC4FE4F85B3}" type="pres">
      <dgm:prSet presAssocID="{26BA5CB2-1C4D-401A-89FF-A9A62B757B56}" presName="childText" presStyleLbl="conFgAcc1" presStyleIdx="2" presStyleCnt="3">
        <dgm:presLayoutVars>
          <dgm:bulletEnabled val="1"/>
        </dgm:presLayoutVars>
      </dgm:prSet>
      <dgm:spPr/>
    </dgm:pt>
  </dgm:ptLst>
  <dgm:cxnLst>
    <dgm:cxn modelId="{1FD97E05-5269-4C85-AD03-5F03B7049365}" srcId="{E546C136-64A8-4683-A6DC-641D851BE8B6}" destId="{54C7C4A8-2CD4-4853-8429-10A03B8F98DD}" srcOrd="0" destOrd="0" parTransId="{C7C458E2-F373-434B-89B1-BF5AA788BA08}" sibTransId="{901F467D-D99D-4B0B-BB26-6FDC15B21EFE}"/>
    <dgm:cxn modelId="{CE48EE0A-D17C-D142-95F0-4B90F3FB78D8}" type="presOf" srcId="{E546C136-64A8-4683-A6DC-641D851BE8B6}" destId="{06A62898-C4EB-174A-9474-D620E1C6DAEB}" srcOrd="0" destOrd="0" presId="urn:microsoft.com/office/officeart/2005/8/layout/list1"/>
    <dgm:cxn modelId="{79F3023F-0839-4700-BF60-741C4322047D}" srcId="{E546C136-64A8-4683-A6DC-641D851BE8B6}" destId="{26BA5CB2-1C4D-401A-89FF-A9A62B757B56}" srcOrd="2" destOrd="0" parTransId="{779E5BF7-A771-47F9-BB2E-B73F76985A9B}" sibTransId="{D6A097CD-E922-4499-8FA3-9A7F86716A27}"/>
    <dgm:cxn modelId="{58669452-22C2-A746-9394-A0B439C42E6B}" type="presOf" srcId="{54C7C4A8-2CD4-4853-8429-10A03B8F98DD}" destId="{DFC672D4-EF16-5E44-BF95-967262BF0BE8}" srcOrd="0" destOrd="0" presId="urn:microsoft.com/office/officeart/2005/8/layout/list1"/>
    <dgm:cxn modelId="{7A197497-5078-3342-8AA7-A010E98BE3BC}" type="presOf" srcId="{045FD7B5-7E52-4070-9EB0-8801C6698789}" destId="{E24C121A-A9B0-614A-8F05-A48ECFEDFF6A}" srcOrd="0" destOrd="0" presId="urn:microsoft.com/office/officeart/2005/8/layout/list1"/>
    <dgm:cxn modelId="{9A17749B-D6A1-DE46-9384-796906A6B8EB}" type="presOf" srcId="{54C7C4A8-2CD4-4853-8429-10A03B8F98DD}" destId="{D3D30B9B-F44B-9943-BE92-9785258EFF64}" srcOrd="1" destOrd="0" presId="urn:microsoft.com/office/officeart/2005/8/layout/list1"/>
    <dgm:cxn modelId="{0C4DB49F-D2BF-DB4A-99D5-38ACB130FF8A}" type="presOf" srcId="{26BA5CB2-1C4D-401A-89FF-A9A62B757B56}" destId="{4F235B75-C88C-054B-9AC1-59C0EA3B27FB}" srcOrd="1" destOrd="0" presId="urn:microsoft.com/office/officeart/2005/8/layout/list1"/>
    <dgm:cxn modelId="{5F725CBD-F243-1543-8EF2-B24EBDA45069}" type="presOf" srcId="{045FD7B5-7E52-4070-9EB0-8801C6698789}" destId="{25280279-8175-A04E-BC87-630582E193EE}" srcOrd="1" destOrd="0" presId="urn:microsoft.com/office/officeart/2005/8/layout/list1"/>
    <dgm:cxn modelId="{E112E1C8-3517-4A78-A470-01F00BD96FD0}" srcId="{E546C136-64A8-4683-A6DC-641D851BE8B6}" destId="{045FD7B5-7E52-4070-9EB0-8801C6698789}" srcOrd="1" destOrd="0" parTransId="{C476AB9F-236A-42E2-B34C-DCCC7A299399}" sibTransId="{B65948FE-0716-47D1-827F-E07E2E70E310}"/>
    <dgm:cxn modelId="{263D82EE-2B57-4746-8EC6-C4DA0C0294B6}" type="presOf" srcId="{26BA5CB2-1C4D-401A-89FF-A9A62B757B56}" destId="{7D9C320D-7BE2-DC45-AB78-732D860A7210}" srcOrd="0" destOrd="0" presId="urn:microsoft.com/office/officeart/2005/8/layout/list1"/>
    <dgm:cxn modelId="{7439B31C-0750-7C43-9B35-9C93D40C18C7}" type="presParOf" srcId="{06A62898-C4EB-174A-9474-D620E1C6DAEB}" destId="{26242119-7F57-E54A-9625-C8AC824E7C83}" srcOrd="0" destOrd="0" presId="urn:microsoft.com/office/officeart/2005/8/layout/list1"/>
    <dgm:cxn modelId="{BC4E248B-2791-2647-AC69-B5A56CC6F96D}" type="presParOf" srcId="{26242119-7F57-E54A-9625-C8AC824E7C83}" destId="{DFC672D4-EF16-5E44-BF95-967262BF0BE8}" srcOrd="0" destOrd="0" presId="urn:microsoft.com/office/officeart/2005/8/layout/list1"/>
    <dgm:cxn modelId="{E7C6F1C5-969C-F54D-A7ED-824620A6CC57}" type="presParOf" srcId="{26242119-7F57-E54A-9625-C8AC824E7C83}" destId="{D3D30B9B-F44B-9943-BE92-9785258EFF64}" srcOrd="1" destOrd="0" presId="urn:microsoft.com/office/officeart/2005/8/layout/list1"/>
    <dgm:cxn modelId="{074961BC-15D0-5D41-A9E0-13636C5BB87B}" type="presParOf" srcId="{06A62898-C4EB-174A-9474-D620E1C6DAEB}" destId="{6CB62545-7E7B-6649-8365-0C9A3535BDBA}" srcOrd="1" destOrd="0" presId="urn:microsoft.com/office/officeart/2005/8/layout/list1"/>
    <dgm:cxn modelId="{D5E40809-AAB5-A845-AD41-3A94E92F37FF}" type="presParOf" srcId="{06A62898-C4EB-174A-9474-D620E1C6DAEB}" destId="{4153D722-4BC4-3147-B4CE-31E36BD9CB40}" srcOrd="2" destOrd="0" presId="urn:microsoft.com/office/officeart/2005/8/layout/list1"/>
    <dgm:cxn modelId="{C986775C-AB8D-AE45-AE01-102B37D921AE}" type="presParOf" srcId="{06A62898-C4EB-174A-9474-D620E1C6DAEB}" destId="{78D35A6F-FDA1-8A43-BE59-C2F6B29F3B44}" srcOrd="3" destOrd="0" presId="urn:microsoft.com/office/officeart/2005/8/layout/list1"/>
    <dgm:cxn modelId="{E0933C80-381D-D247-989E-DF00AC6AA03A}" type="presParOf" srcId="{06A62898-C4EB-174A-9474-D620E1C6DAEB}" destId="{4D7E30B9-7FFE-F34B-9CA9-3368C3E02F8B}" srcOrd="4" destOrd="0" presId="urn:microsoft.com/office/officeart/2005/8/layout/list1"/>
    <dgm:cxn modelId="{47723507-4F18-CD4D-B41C-C76D0EE81725}" type="presParOf" srcId="{4D7E30B9-7FFE-F34B-9CA9-3368C3E02F8B}" destId="{E24C121A-A9B0-614A-8F05-A48ECFEDFF6A}" srcOrd="0" destOrd="0" presId="urn:microsoft.com/office/officeart/2005/8/layout/list1"/>
    <dgm:cxn modelId="{8CE3C692-6205-EA4B-B7C6-E876B58FEE1C}" type="presParOf" srcId="{4D7E30B9-7FFE-F34B-9CA9-3368C3E02F8B}" destId="{25280279-8175-A04E-BC87-630582E193EE}" srcOrd="1" destOrd="0" presId="urn:microsoft.com/office/officeart/2005/8/layout/list1"/>
    <dgm:cxn modelId="{8FE9ADA1-444F-6C43-8805-0EE81C015FFC}" type="presParOf" srcId="{06A62898-C4EB-174A-9474-D620E1C6DAEB}" destId="{114B19C6-676C-9B47-B0EE-EC69B766336A}" srcOrd="5" destOrd="0" presId="urn:microsoft.com/office/officeart/2005/8/layout/list1"/>
    <dgm:cxn modelId="{2E487A6F-1FE6-9046-B52F-F29718EB988B}" type="presParOf" srcId="{06A62898-C4EB-174A-9474-D620E1C6DAEB}" destId="{5FAFAA0C-E937-4942-9F46-56673A001891}" srcOrd="6" destOrd="0" presId="urn:microsoft.com/office/officeart/2005/8/layout/list1"/>
    <dgm:cxn modelId="{D73462EE-B449-F341-B622-6D52C50C3F34}" type="presParOf" srcId="{06A62898-C4EB-174A-9474-D620E1C6DAEB}" destId="{A51F28D0-D909-ED4D-8EBF-79C1A0E245B7}" srcOrd="7" destOrd="0" presId="urn:microsoft.com/office/officeart/2005/8/layout/list1"/>
    <dgm:cxn modelId="{661E0DD3-52D9-774B-803F-D41FEDCB1E61}" type="presParOf" srcId="{06A62898-C4EB-174A-9474-D620E1C6DAEB}" destId="{6EE274C7-3189-2A49-9DC5-5FB0A2A93169}" srcOrd="8" destOrd="0" presId="urn:microsoft.com/office/officeart/2005/8/layout/list1"/>
    <dgm:cxn modelId="{9A92F083-8840-CB49-A2A1-8D9633E6F4AC}" type="presParOf" srcId="{6EE274C7-3189-2A49-9DC5-5FB0A2A93169}" destId="{7D9C320D-7BE2-DC45-AB78-732D860A7210}" srcOrd="0" destOrd="0" presId="urn:microsoft.com/office/officeart/2005/8/layout/list1"/>
    <dgm:cxn modelId="{106CC97A-663F-C94F-905C-2269123AF9B3}" type="presParOf" srcId="{6EE274C7-3189-2A49-9DC5-5FB0A2A93169}" destId="{4F235B75-C88C-054B-9AC1-59C0EA3B27FB}" srcOrd="1" destOrd="0" presId="urn:microsoft.com/office/officeart/2005/8/layout/list1"/>
    <dgm:cxn modelId="{7BC65F05-7D3A-5D4D-AEA7-DA34A14896F4}" type="presParOf" srcId="{06A62898-C4EB-174A-9474-D620E1C6DAEB}" destId="{6AD83135-F407-724A-87F9-1D7667363316}" srcOrd="9" destOrd="0" presId="urn:microsoft.com/office/officeart/2005/8/layout/list1"/>
    <dgm:cxn modelId="{92D7C401-54F3-574D-9806-284D3BE57973}" type="presParOf" srcId="{06A62898-C4EB-174A-9474-D620E1C6DAEB}" destId="{B7D288C3-1B6D-C74E-9A25-BBC4FE4F85B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75B594-A090-45BD-94C7-B93D4DAC54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FAFF96-B274-49BC-B931-AE8B70C85615}">
      <dgm:prSet/>
      <dgm:spPr/>
      <dgm:t>
        <a:bodyPr/>
        <a:lstStyle/>
        <a:p>
          <a:r>
            <a:rPr lang="en-GB" dirty="0"/>
            <a:t>Think like a political scientist/researcher:</a:t>
          </a:r>
          <a:endParaRPr lang="en-US" dirty="0"/>
        </a:p>
      </dgm:t>
    </dgm:pt>
    <dgm:pt modelId="{B20F65FF-6D4A-410D-8CEE-A21E75468EB2}" type="parTrans" cxnId="{9C9E2D69-7789-4EDC-A4A6-19822C7C730C}">
      <dgm:prSet/>
      <dgm:spPr/>
      <dgm:t>
        <a:bodyPr/>
        <a:lstStyle/>
        <a:p>
          <a:endParaRPr lang="en-US"/>
        </a:p>
      </dgm:t>
    </dgm:pt>
    <dgm:pt modelId="{1198217E-B66E-4158-8F57-8275AB043C47}" type="sibTrans" cxnId="{9C9E2D69-7789-4EDC-A4A6-19822C7C730C}">
      <dgm:prSet/>
      <dgm:spPr/>
      <dgm:t>
        <a:bodyPr/>
        <a:lstStyle/>
        <a:p>
          <a:endParaRPr lang="en-US"/>
        </a:p>
      </dgm:t>
    </dgm:pt>
    <dgm:pt modelId="{C43AC77D-F61C-49AC-9C96-537E240981BD}">
      <dgm:prSet/>
      <dgm:spPr/>
      <dgm:t>
        <a:bodyPr/>
        <a:lstStyle/>
        <a:p>
          <a:r>
            <a:rPr lang="en-GB" dirty="0"/>
            <a:t>Pick a topic and come up with a research question</a:t>
          </a:r>
          <a:endParaRPr lang="en-US" dirty="0"/>
        </a:p>
      </dgm:t>
    </dgm:pt>
    <dgm:pt modelId="{FE25837E-EC1F-4ADA-9219-2B85034BED81}" type="parTrans" cxnId="{95A2E871-C203-4D9A-AAD8-CF0517A7D8A7}">
      <dgm:prSet/>
      <dgm:spPr/>
      <dgm:t>
        <a:bodyPr/>
        <a:lstStyle/>
        <a:p>
          <a:endParaRPr lang="en-US"/>
        </a:p>
      </dgm:t>
    </dgm:pt>
    <dgm:pt modelId="{A00D82C8-7A5B-4C85-84FB-24A04647383D}" type="sibTrans" cxnId="{95A2E871-C203-4D9A-AAD8-CF0517A7D8A7}">
      <dgm:prSet/>
      <dgm:spPr/>
      <dgm:t>
        <a:bodyPr/>
        <a:lstStyle/>
        <a:p>
          <a:endParaRPr lang="en-US"/>
        </a:p>
      </dgm:t>
    </dgm:pt>
    <dgm:pt modelId="{14152474-2C05-406B-8250-DAD33A9920EB}">
      <dgm:prSet/>
      <dgm:spPr/>
      <dgm:t>
        <a:bodyPr/>
        <a:lstStyle/>
        <a:p>
          <a:r>
            <a:rPr lang="en-GB"/>
            <a:t>Reflect on which method(s) you want to use </a:t>
          </a:r>
          <a:endParaRPr lang="en-US"/>
        </a:p>
      </dgm:t>
    </dgm:pt>
    <dgm:pt modelId="{8F1D1D6C-A80F-4ADA-8CBE-BBE695B3DA18}" type="parTrans" cxnId="{AFA6E7A0-2794-4D1A-BFCF-A536A3820C7E}">
      <dgm:prSet/>
      <dgm:spPr/>
      <dgm:t>
        <a:bodyPr/>
        <a:lstStyle/>
        <a:p>
          <a:endParaRPr lang="en-US"/>
        </a:p>
      </dgm:t>
    </dgm:pt>
    <dgm:pt modelId="{8013CA79-060C-4B2B-8CFF-79372742C4E8}" type="sibTrans" cxnId="{AFA6E7A0-2794-4D1A-BFCF-A536A3820C7E}">
      <dgm:prSet/>
      <dgm:spPr/>
      <dgm:t>
        <a:bodyPr/>
        <a:lstStyle/>
        <a:p>
          <a:endParaRPr lang="en-US"/>
        </a:p>
      </dgm:t>
    </dgm:pt>
    <dgm:pt modelId="{DE46ADDB-08CC-4F70-89DB-AE19EDA4AA8A}">
      <dgm:prSet/>
      <dgm:spPr/>
      <dgm:t>
        <a:bodyPr/>
        <a:lstStyle/>
        <a:p>
          <a:r>
            <a:rPr lang="en-GB" dirty="0"/>
            <a:t>And why? </a:t>
          </a:r>
          <a:endParaRPr lang="en-US" dirty="0"/>
        </a:p>
      </dgm:t>
    </dgm:pt>
    <dgm:pt modelId="{4A400C61-73B8-4ECE-87B0-222F56E82927}" type="parTrans" cxnId="{456CB144-260B-473F-AD0F-6BCEBF3E8496}">
      <dgm:prSet/>
      <dgm:spPr/>
      <dgm:t>
        <a:bodyPr/>
        <a:lstStyle/>
        <a:p>
          <a:endParaRPr lang="en-US"/>
        </a:p>
      </dgm:t>
    </dgm:pt>
    <dgm:pt modelId="{766CB97C-8137-4E73-B421-D432A4EC6A1E}" type="sibTrans" cxnId="{456CB144-260B-473F-AD0F-6BCEBF3E8496}">
      <dgm:prSet/>
      <dgm:spPr/>
      <dgm:t>
        <a:bodyPr/>
        <a:lstStyle/>
        <a:p>
          <a:endParaRPr lang="en-US"/>
        </a:p>
      </dgm:t>
    </dgm:pt>
    <dgm:pt modelId="{E7510343-5DAC-A949-ACA8-D4D3AE8E4A5B}" type="pres">
      <dgm:prSet presAssocID="{0775B594-A090-45BD-94C7-B93D4DAC5434}" presName="linear" presStyleCnt="0">
        <dgm:presLayoutVars>
          <dgm:animLvl val="lvl"/>
          <dgm:resizeHandles val="exact"/>
        </dgm:presLayoutVars>
      </dgm:prSet>
      <dgm:spPr/>
    </dgm:pt>
    <dgm:pt modelId="{C04721EA-B6E4-8745-A9A8-09CF801BC8F5}" type="pres">
      <dgm:prSet presAssocID="{67FAFF96-B274-49BC-B931-AE8B70C85615}" presName="parentText" presStyleLbl="node1" presStyleIdx="0" presStyleCnt="4">
        <dgm:presLayoutVars>
          <dgm:chMax val="0"/>
          <dgm:bulletEnabled val="1"/>
        </dgm:presLayoutVars>
      </dgm:prSet>
      <dgm:spPr/>
    </dgm:pt>
    <dgm:pt modelId="{5D48D396-45AF-A547-97B2-73630ADAA324}" type="pres">
      <dgm:prSet presAssocID="{1198217E-B66E-4158-8F57-8275AB043C47}" presName="spacer" presStyleCnt="0"/>
      <dgm:spPr/>
    </dgm:pt>
    <dgm:pt modelId="{72CD1007-D84C-BD47-AE45-E7C1DB52A5EB}" type="pres">
      <dgm:prSet presAssocID="{C43AC77D-F61C-49AC-9C96-537E240981BD}" presName="parentText" presStyleLbl="node1" presStyleIdx="1" presStyleCnt="4">
        <dgm:presLayoutVars>
          <dgm:chMax val="0"/>
          <dgm:bulletEnabled val="1"/>
        </dgm:presLayoutVars>
      </dgm:prSet>
      <dgm:spPr/>
    </dgm:pt>
    <dgm:pt modelId="{397EDF57-FF05-7A48-ACD2-8B33E1B06113}" type="pres">
      <dgm:prSet presAssocID="{A00D82C8-7A5B-4C85-84FB-24A04647383D}" presName="spacer" presStyleCnt="0"/>
      <dgm:spPr/>
    </dgm:pt>
    <dgm:pt modelId="{DE7317C9-5B83-7846-8182-1F2D022464FB}" type="pres">
      <dgm:prSet presAssocID="{14152474-2C05-406B-8250-DAD33A9920EB}" presName="parentText" presStyleLbl="node1" presStyleIdx="2" presStyleCnt="4">
        <dgm:presLayoutVars>
          <dgm:chMax val="0"/>
          <dgm:bulletEnabled val="1"/>
        </dgm:presLayoutVars>
      </dgm:prSet>
      <dgm:spPr/>
    </dgm:pt>
    <dgm:pt modelId="{85816C71-85C1-2E4B-8FEA-174C43C71EC6}" type="pres">
      <dgm:prSet presAssocID="{8013CA79-060C-4B2B-8CFF-79372742C4E8}" presName="spacer" presStyleCnt="0"/>
      <dgm:spPr/>
    </dgm:pt>
    <dgm:pt modelId="{D1CA799E-4B51-9943-9333-121C5E3DE6FA}" type="pres">
      <dgm:prSet presAssocID="{DE46ADDB-08CC-4F70-89DB-AE19EDA4AA8A}" presName="parentText" presStyleLbl="node1" presStyleIdx="3" presStyleCnt="4">
        <dgm:presLayoutVars>
          <dgm:chMax val="0"/>
          <dgm:bulletEnabled val="1"/>
        </dgm:presLayoutVars>
      </dgm:prSet>
      <dgm:spPr/>
    </dgm:pt>
  </dgm:ptLst>
  <dgm:cxnLst>
    <dgm:cxn modelId="{805BAC08-C1DE-D744-BFDC-9A56329F823E}" type="presOf" srcId="{67FAFF96-B274-49BC-B931-AE8B70C85615}" destId="{C04721EA-B6E4-8745-A9A8-09CF801BC8F5}" srcOrd="0" destOrd="0" presId="urn:microsoft.com/office/officeart/2005/8/layout/vList2"/>
    <dgm:cxn modelId="{456CB144-260B-473F-AD0F-6BCEBF3E8496}" srcId="{0775B594-A090-45BD-94C7-B93D4DAC5434}" destId="{DE46ADDB-08CC-4F70-89DB-AE19EDA4AA8A}" srcOrd="3" destOrd="0" parTransId="{4A400C61-73B8-4ECE-87B0-222F56E82927}" sibTransId="{766CB97C-8137-4E73-B421-D432A4EC6A1E}"/>
    <dgm:cxn modelId="{9C9E2D69-7789-4EDC-A4A6-19822C7C730C}" srcId="{0775B594-A090-45BD-94C7-B93D4DAC5434}" destId="{67FAFF96-B274-49BC-B931-AE8B70C85615}" srcOrd="0" destOrd="0" parTransId="{B20F65FF-6D4A-410D-8CEE-A21E75468EB2}" sibTransId="{1198217E-B66E-4158-8F57-8275AB043C47}"/>
    <dgm:cxn modelId="{95A2E871-C203-4D9A-AAD8-CF0517A7D8A7}" srcId="{0775B594-A090-45BD-94C7-B93D4DAC5434}" destId="{C43AC77D-F61C-49AC-9C96-537E240981BD}" srcOrd="1" destOrd="0" parTransId="{FE25837E-EC1F-4ADA-9219-2B85034BED81}" sibTransId="{A00D82C8-7A5B-4C85-84FB-24A04647383D}"/>
    <dgm:cxn modelId="{682A5388-E57E-6E49-A726-32DCAEBBE95C}" type="presOf" srcId="{0775B594-A090-45BD-94C7-B93D4DAC5434}" destId="{E7510343-5DAC-A949-ACA8-D4D3AE8E4A5B}" srcOrd="0" destOrd="0" presId="urn:microsoft.com/office/officeart/2005/8/layout/vList2"/>
    <dgm:cxn modelId="{75449E95-3CD7-4B4A-A7AE-78CCF28EA991}" type="presOf" srcId="{DE46ADDB-08CC-4F70-89DB-AE19EDA4AA8A}" destId="{D1CA799E-4B51-9943-9333-121C5E3DE6FA}" srcOrd="0" destOrd="0" presId="urn:microsoft.com/office/officeart/2005/8/layout/vList2"/>
    <dgm:cxn modelId="{AFA6E7A0-2794-4D1A-BFCF-A536A3820C7E}" srcId="{0775B594-A090-45BD-94C7-B93D4DAC5434}" destId="{14152474-2C05-406B-8250-DAD33A9920EB}" srcOrd="2" destOrd="0" parTransId="{8F1D1D6C-A80F-4ADA-8CBE-BBE695B3DA18}" sibTransId="{8013CA79-060C-4B2B-8CFF-79372742C4E8}"/>
    <dgm:cxn modelId="{853B9CA2-C745-3C4C-9C57-F4115E803BBF}" type="presOf" srcId="{C43AC77D-F61C-49AC-9C96-537E240981BD}" destId="{72CD1007-D84C-BD47-AE45-E7C1DB52A5EB}" srcOrd="0" destOrd="0" presId="urn:microsoft.com/office/officeart/2005/8/layout/vList2"/>
    <dgm:cxn modelId="{9DA2F8FA-67B4-1348-864A-05F10AA735EB}" type="presOf" srcId="{14152474-2C05-406B-8250-DAD33A9920EB}" destId="{DE7317C9-5B83-7846-8182-1F2D022464FB}" srcOrd="0" destOrd="0" presId="urn:microsoft.com/office/officeart/2005/8/layout/vList2"/>
    <dgm:cxn modelId="{4FF79E5C-039E-AA47-A3AE-FB2C72C37841}" type="presParOf" srcId="{E7510343-5DAC-A949-ACA8-D4D3AE8E4A5B}" destId="{C04721EA-B6E4-8745-A9A8-09CF801BC8F5}" srcOrd="0" destOrd="0" presId="urn:microsoft.com/office/officeart/2005/8/layout/vList2"/>
    <dgm:cxn modelId="{4DA0DD37-B8FA-EA43-AEEB-603F688BAEE1}" type="presParOf" srcId="{E7510343-5DAC-A949-ACA8-D4D3AE8E4A5B}" destId="{5D48D396-45AF-A547-97B2-73630ADAA324}" srcOrd="1" destOrd="0" presId="urn:microsoft.com/office/officeart/2005/8/layout/vList2"/>
    <dgm:cxn modelId="{EF45DEE5-62EC-F448-BDA2-56FCA86E83EE}" type="presParOf" srcId="{E7510343-5DAC-A949-ACA8-D4D3AE8E4A5B}" destId="{72CD1007-D84C-BD47-AE45-E7C1DB52A5EB}" srcOrd="2" destOrd="0" presId="urn:microsoft.com/office/officeart/2005/8/layout/vList2"/>
    <dgm:cxn modelId="{8C955E12-1DE1-3F4F-9509-F08935BD409C}" type="presParOf" srcId="{E7510343-5DAC-A949-ACA8-D4D3AE8E4A5B}" destId="{397EDF57-FF05-7A48-ACD2-8B33E1B06113}" srcOrd="3" destOrd="0" presId="urn:microsoft.com/office/officeart/2005/8/layout/vList2"/>
    <dgm:cxn modelId="{9DFBA283-5485-954D-B1AD-5D8737E2CA23}" type="presParOf" srcId="{E7510343-5DAC-A949-ACA8-D4D3AE8E4A5B}" destId="{DE7317C9-5B83-7846-8182-1F2D022464FB}" srcOrd="4" destOrd="0" presId="urn:microsoft.com/office/officeart/2005/8/layout/vList2"/>
    <dgm:cxn modelId="{109197B2-34C0-894E-95CD-ABD7D2276E47}" type="presParOf" srcId="{E7510343-5DAC-A949-ACA8-D4D3AE8E4A5B}" destId="{85816C71-85C1-2E4B-8FEA-174C43C71EC6}" srcOrd="5" destOrd="0" presId="urn:microsoft.com/office/officeart/2005/8/layout/vList2"/>
    <dgm:cxn modelId="{B3BEA79D-1B7E-2F49-8F4D-08397E36FE80}" type="presParOf" srcId="{E7510343-5DAC-A949-ACA8-D4D3AE8E4A5B}" destId="{D1CA799E-4B51-9943-9333-121C5E3DE6F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DA7F8-F609-C74C-8A02-2E2B2F9EE505}">
      <dsp:nvSpPr>
        <dsp:cNvPr id="0" name=""/>
        <dsp:cNvSpPr/>
      </dsp:nvSpPr>
      <dsp:spPr>
        <a:xfrm>
          <a:off x="0" y="354559"/>
          <a:ext cx="6666833" cy="504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3C07884-92BB-F240-8C3F-59162FEC5D11}">
      <dsp:nvSpPr>
        <dsp:cNvPr id="0" name=""/>
        <dsp:cNvSpPr/>
      </dsp:nvSpPr>
      <dsp:spPr>
        <a:xfrm>
          <a:off x="333341" y="59359"/>
          <a:ext cx="4666783" cy="590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GB" sz="2000" kern="1200"/>
            <a:t>Quantitative methods</a:t>
          </a:r>
          <a:endParaRPr lang="en-US" sz="2000" kern="1200"/>
        </a:p>
      </dsp:txBody>
      <dsp:txXfrm>
        <a:off x="362162" y="88180"/>
        <a:ext cx="4609141" cy="532758"/>
      </dsp:txXfrm>
    </dsp:sp>
    <dsp:sp modelId="{D4AA7A3F-643A-1744-A9A7-E99342831891}">
      <dsp:nvSpPr>
        <dsp:cNvPr id="0" name=""/>
        <dsp:cNvSpPr/>
      </dsp:nvSpPr>
      <dsp:spPr>
        <a:xfrm>
          <a:off x="0" y="1261759"/>
          <a:ext cx="6666833" cy="504000"/>
        </a:xfrm>
        <a:prstGeom prst="rect">
          <a:avLst/>
        </a:prstGeom>
        <a:solidFill>
          <a:schemeClr val="lt1">
            <a:alpha val="90000"/>
            <a:hueOff val="0"/>
            <a:satOff val="0"/>
            <a:lumOff val="0"/>
            <a:alphaOff val="0"/>
          </a:schemeClr>
        </a:solidFill>
        <a:ln w="6350" cap="flat" cmpd="sng" algn="ctr">
          <a:solidFill>
            <a:schemeClr val="accent2">
              <a:hueOff val="-291073"/>
              <a:satOff val="-16786"/>
              <a:lumOff val="1726"/>
              <a:alphaOff val="0"/>
            </a:schemeClr>
          </a:solidFill>
          <a:prstDash val="solid"/>
          <a:miter lim="800000"/>
        </a:ln>
        <a:effectLst/>
      </dsp:spPr>
      <dsp:style>
        <a:lnRef idx="1">
          <a:scrgbClr r="0" g="0" b="0"/>
        </a:lnRef>
        <a:fillRef idx="1">
          <a:scrgbClr r="0" g="0" b="0"/>
        </a:fillRef>
        <a:effectRef idx="0">
          <a:scrgbClr r="0" g="0" b="0"/>
        </a:effectRef>
        <a:fontRef idx="minor"/>
      </dsp:style>
    </dsp:sp>
    <dsp:sp modelId="{C5A2CE9B-DDF0-B843-8A36-23E8D4BAEC28}">
      <dsp:nvSpPr>
        <dsp:cNvPr id="0" name=""/>
        <dsp:cNvSpPr/>
      </dsp:nvSpPr>
      <dsp:spPr>
        <a:xfrm>
          <a:off x="333341" y="966559"/>
          <a:ext cx="4666783" cy="590400"/>
        </a:xfrm>
        <a:prstGeom prst="round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GB" sz="2000" kern="1200"/>
            <a:t>Qualitative methods</a:t>
          </a:r>
          <a:endParaRPr lang="en-US" sz="2000" kern="1200"/>
        </a:p>
      </dsp:txBody>
      <dsp:txXfrm>
        <a:off x="362162" y="995380"/>
        <a:ext cx="4609141" cy="532758"/>
      </dsp:txXfrm>
    </dsp:sp>
    <dsp:sp modelId="{A9B11114-CE09-9F40-A5B0-693EE1F2FA91}">
      <dsp:nvSpPr>
        <dsp:cNvPr id="0" name=""/>
        <dsp:cNvSpPr/>
      </dsp:nvSpPr>
      <dsp:spPr>
        <a:xfrm>
          <a:off x="0" y="2168960"/>
          <a:ext cx="6666833" cy="504000"/>
        </a:xfrm>
        <a:prstGeom prst="rect">
          <a:avLst/>
        </a:prstGeom>
        <a:solidFill>
          <a:schemeClr val="lt1">
            <a:alpha val="90000"/>
            <a:hueOff val="0"/>
            <a:satOff val="0"/>
            <a:lumOff val="0"/>
            <a:alphaOff val="0"/>
          </a:schemeClr>
        </a:solidFill>
        <a:ln w="6350" cap="flat" cmpd="sng" algn="ctr">
          <a:solidFill>
            <a:schemeClr val="accent2">
              <a:hueOff val="-582145"/>
              <a:satOff val="-33571"/>
              <a:lumOff val="3451"/>
              <a:alphaOff val="0"/>
            </a:schemeClr>
          </a:solidFill>
          <a:prstDash val="solid"/>
          <a:miter lim="800000"/>
        </a:ln>
        <a:effectLst/>
      </dsp:spPr>
      <dsp:style>
        <a:lnRef idx="1">
          <a:scrgbClr r="0" g="0" b="0"/>
        </a:lnRef>
        <a:fillRef idx="1">
          <a:scrgbClr r="0" g="0" b="0"/>
        </a:fillRef>
        <a:effectRef idx="0">
          <a:scrgbClr r="0" g="0" b="0"/>
        </a:effectRef>
        <a:fontRef idx="minor"/>
      </dsp:style>
    </dsp:sp>
    <dsp:sp modelId="{BAAEBE80-6CFB-1342-ADE5-149B09212852}">
      <dsp:nvSpPr>
        <dsp:cNvPr id="0" name=""/>
        <dsp:cNvSpPr/>
      </dsp:nvSpPr>
      <dsp:spPr>
        <a:xfrm>
          <a:off x="333341" y="1873759"/>
          <a:ext cx="4666783" cy="590400"/>
        </a:xfrm>
        <a:prstGeom prst="round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GB" sz="2000" kern="1200"/>
            <a:t>Relationship between Quant and Qual.</a:t>
          </a:r>
          <a:endParaRPr lang="en-US" sz="2000" kern="1200"/>
        </a:p>
      </dsp:txBody>
      <dsp:txXfrm>
        <a:off x="362162" y="1902580"/>
        <a:ext cx="4609141" cy="532758"/>
      </dsp:txXfrm>
    </dsp:sp>
    <dsp:sp modelId="{81C131E4-D5F2-A243-9D48-48E56BFD7F96}">
      <dsp:nvSpPr>
        <dsp:cNvPr id="0" name=""/>
        <dsp:cNvSpPr/>
      </dsp:nvSpPr>
      <dsp:spPr>
        <a:xfrm>
          <a:off x="0" y="3076160"/>
          <a:ext cx="6666833" cy="504000"/>
        </a:xfrm>
        <a:prstGeom prst="rect">
          <a:avLst/>
        </a:prstGeom>
        <a:solidFill>
          <a:schemeClr val="lt1">
            <a:alpha val="90000"/>
            <a:hueOff val="0"/>
            <a:satOff val="0"/>
            <a:lumOff val="0"/>
            <a:alphaOff val="0"/>
          </a:schemeClr>
        </a:solidFill>
        <a:ln w="6350" cap="flat" cmpd="sng" algn="ctr">
          <a:solidFill>
            <a:schemeClr val="accent2">
              <a:hueOff val="-873218"/>
              <a:satOff val="-50357"/>
              <a:lumOff val="5177"/>
              <a:alphaOff val="0"/>
            </a:schemeClr>
          </a:solidFill>
          <a:prstDash val="solid"/>
          <a:miter lim="800000"/>
        </a:ln>
        <a:effectLst/>
      </dsp:spPr>
      <dsp:style>
        <a:lnRef idx="1">
          <a:scrgbClr r="0" g="0" b="0"/>
        </a:lnRef>
        <a:fillRef idx="1">
          <a:scrgbClr r="0" g="0" b="0"/>
        </a:fillRef>
        <a:effectRef idx="0">
          <a:scrgbClr r="0" g="0" b="0"/>
        </a:effectRef>
        <a:fontRef idx="minor"/>
      </dsp:style>
    </dsp:sp>
    <dsp:sp modelId="{9A9B125D-DB0C-CD42-9539-C048E93EC2FF}">
      <dsp:nvSpPr>
        <dsp:cNvPr id="0" name=""/>
        <dsp:cNvSpPr/>
      </dsp:nvSpPr>
      <dsp:spPr>
        <a:xfrm>
          <a:off x="333341" y="2780960"/>
          <a:ext cx="4666783" cy="590400"/>
        </a:xfrm>
        <a:prstGeom prst="round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GB" sz="2000" kern="1200" dirty="0"/>
            <a:t>Mixing methods</a:t>
          </a:r>
          <a:endParaRPr lang="en-US" sz="2000" kern="1200" dirty="0"/>
        </a:p>
      </dsp:txBody>
      <dsp:txXfrm>
        <a:off x="362162" y="2809781"/>
        <a:ext cx="4609141" cy="532758"/>
      </dsp:txXfrm>
    </dsp:sp>
    <dsp:sp modelId="{3FC509F3-1C46-324B-92F0-292FA885B82C}">
      <dsp:nvSpPr>
        <dsp:cNvPr id="0" name=""/>
        <dsp:cNvSpPr/>
      </dsp:nvSpPr>
      <dsp:spPr>
        <a:xfrm>
          <a:off x="0" y="3983360"/>
          <a:ext cx="6666833" cy="504000"/>
        </a:xfrm>
        <a:prstGeom prst="rect">
          <a:avLst/>
        </a:prstGeom>
        <a:solidFill>
          <a:schemeClr val="lt1">
            <a:alpha val="90000"/>
            <a:hueOff val="0"/>
            <a:satOff val="0"/>
            <a:lumOff val="0"/>
            <a:alphaOff val="0"/>
          </a:schemeClr>
        </a:solidFill>
        <a:ln w="6350" cap="flat" cmpd="sng" algn="ctr">
          <a:solidFill>
            <a:schemeClr val="accent2">
              <a:hueOff val="-1164290"/>
              <a:satOff val="-67142"/>
              <a:lumOff val="6902"/>
              <a:alphaOff val="0"/>
            </a:schemeClr>
          </a:solidFill>
          <a:prstDash val="solid"/>
          <a:miter lim="800000"/>
        </a:ln>
        <a:effectLst/>
      </dsp:spPr>
      <dsp:style>
        <a:lnRef idx="1">
          <a:scrgbClr r="0" g="0" b="0"/>
        </a:lnRef>
        <a:fillRef idx="1">
          <a:scrgbClr r="0" g="0" b="0"/>
        </a:fillRef>
        <a:effectRef idx="0">
          <a:scrgbClr r="0" g="0" b="0"/>
        </a:effectRef>
        <a:fontRef idx="minor"/>
      </dsp:style>
    </dsp:sp>
    <dsp:sp modelId="{9AFDEDAA-3842-234D-960E-69A550899557}">
      <dsp:nvSpPr>
        <dsp:cNvPr id="0" name=""/>
        <dsp:cNvSpPr/>
      </dsp:nvSpPr>
      <dsp:spPr>
        <a:xfrm>
          <a:off x="333341" y="3688160"/>
          <a:ext cx="4666783" cy="590400"/>
        </a:xfrm>
        <a:prstGeom prst="round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GB" sz="2000" kern="1200"/>
            <a:t>Conclusion</a:t>
          </a:r>
          <a:endParaRPr lang="en-US" sz="2000" kern="1200"/>
        </a:p>
      </dsp:txBody>
      <dsp:txXfrm>
        <a:off x="362162" y="3716981"/>
        <a:ext cx="4609141" cy="532758"/>
      </dsp:txXfrm>
    </dsp:sp>
    <dsp:sp modelId="{F8253D2F-972B-B748-8F44-E7A304626BB8}">
      <dsp:nvSpPr>
        <dsp:cNvPr id="0" name=""/>
        <dsp:cNvSpPr/>
      </dsp:nvSpPr>
      <dsp:spPr>
        <a:xfrm>
          <a:off x="0" y="4890560"/>
          <a:ext cx="6666833" cy="5040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sp>
    <dsp:sp modelId="{19395A9C-4BD1-EF43-87FB-7D2977163946}">
      <dsp:nvSpPr>
        <dsp:cNvPr id="0" name=""/>
        <dsp:cNvSpPr/>
      </dsp:nvSpPr>
      <dsp:spPr>
        <a:xfrm>
          <a:off x="333341" y="4595359"/>
          <a:ext cx="4666783" cy="5904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GB" sz="2000" kern="1200"/>
            <a:t>references</a:t>
          </a:r>
          <a:endParaRPr lang="en-US" sz="2000" kern="1200"/>
        </a:p>
      </dsp:txBody>
      <dsp:txXfrm>
        <a:off x="362162" y="4624180"/>
        <a:ext cx="4609141"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F3EC3-6F93-DF45-A1D6-5F3342451478}">
      <dsp:nvSpPr>
        <dsp:cNvPr id="0" name=""/>
        <dsp:cNvSpPr/>
      </dsp:nvSpPr>
      <dsp:spPr>
        <a:xfrm>
          <a:off x="0" y="2703"/>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0DF685-8440-3D42-8490-65AEFF5DE1F2}">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Descriptive statistics (e.g. mean, median, mode) for describing your data </a:t>
          </a:r>
          <a:endParaRPr lang="en-US" sz="2900" kern="1200" dirty="0"/>
        </a:p>
      </dsp:txBody>
      <dsp:txXfrm>
        <a:off x="0" y="2703"/>
        <a:ext cx="6900512" cy="1843578"/>
      </dsp:txXfrm>
    </dsp:sp>
    <dsp:sp modelId="{0373C1CF-DFFA-C24E-9795-EAC7745EC2A8}">
      <dsp:nvSpPr>
        <dsp:cNvPr id="0" name=""/>
        <dsp:cNvSpPr/>
      </dsp:nvSpPr>
      <dsp:spPr>
        <a:xfrm>
          <a:off x="0" y="1846281"/>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692549-1328-8F4F-8FA3-AE5A513A0AEA}">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i="1" kern="1200" dirty="0"/>
            <a:t>Summarises</a:t>
          </a:r>
          <a:r>
            <a:rPr lang="en-GB" sz="2900" kern="1200" dirty="0"/>
            <a:t> data in numbers (e.g. median = x) or visually (e.g. bar charts, pie charts, box plots) </a:t>
          </a:r>
          <a:endParaRPr lang="en-US" sz="2900" kern="1200" dirty="0"/>
        </a:p>
      </dsp:txBody>
      <dsp:txXfrm>
        <a:off x="0" y="1846281"/>
        <a:ext cx="6900512" cy="1843578"/>
      </dsp:txXfrm>
    </dsp:sp>
    <dsp:sp modelId="{CCF279D6-BD2E-AE43-97FC-7856DF00E6EE}">
      <dsp:nvSpPr>
        <dsp:cNvPr id="0" name=""/>
        <dsp:cNvSpPr/>
      </dsp:nvSpPr>
      <dsp:spPr>
        <a:xfrm>
          <a:off x="0" y="3689859"/>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33003-8F75-B944-9F7B-89EE14A731DD}">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Inferential statistics (e.g. regression analysis); making inferences; saying something about the population from the </a:t>
          </a:r>
          <a:r>
            <a:rPr lang="en-GB" sz="2900" b="1" kern="1200" dirty="0"/>
            <a:t>sample</a:t>
          </a:r>
          <a:r>
            <a:rPr lang="en-GB" sz="2900" kern="1200" dirty="0"/>
            <a:t> you have. </a:t>
          </a:r>
          <a:endParaRPr lang="en-US" sz="2900" kern="1200" dirty="0"/>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D4F6B-DB96-2E43-82CF-7C25CB4DABA8}">
      <dsp:nvSpPr>
        <dsp:cNvPr id="0" name=""/>
        <dsp:cNvSpPr/>
      </dsp:nvSpPr>
      <dsp:spPr>
        <a:xfrm>
          <a:off x="0" y="20663"/>
          <a:ext cx="6263640" cy="17596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dirty="0"/>
            <a:t>Testing a hypothesis (a statement about a relationship between </a:t>
          </a:r>
          <a:r>
            <a:rPr lang="en-GB" sz="3200" kern="1200" dirty="0" err="1"/>
            <a:t>varaiables</a:t>
          </a:r>
          <a:r>
            <a:rPr lang="en-GB" sz="3200" kern="1200" dirty="0"/>
            <a:t>) </a:t>
          </a:r>
          <a:endParaRPr lang="en-US" sz="3200" kern="1200" dirty="0"/>
        </a:p>
      </dsp:txBody>
      <dsp:txXfrm>
        <a:off x="85900" y="106563"/>
        <a:ext cx="6091840" cy="1587880"/>
      </dsp:txXfrm>
    </dsp:sp>
    <dsp:sp modelId="{0354E65F-7465-E848-833A-11DEA88ED5CA}">
      <dsp:nvSpPr>
        <dsp:cNvPr id="0" name=""/>
        <dsp:cNvSpPr/>
      </dsp:nvSpPr>
      <dsp:spPr>
        <a:xfrm>
          <a:off x="0" y="1872503"/>
          <a:ext cx="6263640" cy="17596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IV: Independent variable (explanatory variable)</a:t>
          </a:r>
          <a:endParaRPr lang="en-US" sz="3200" kern="1200"/>
        </a:p>
      </dsp:txBody>
      <dsp:txXfrm>
        <a:off x="85900" y="1958403"/>
        <a:ext cx="6091840" cy="1587880"/>
      </dsp:txXfrm>
    </dsp:sp>
    <dsp:sp modelId="{CCBABAED-DAE2-F44E-A31B-A4CC708EB47A}">
      <dsp:nvSpPr>
        <dsp:cNvPr id="0" name=""/>
        <dsp:cNvSpPr/>
      </dsp:nvSpPr>
      <dsp:spPr>
        <a:xfrm>
          <a:off x="0" y="3724344"/>
          <a:ext cx="6263640" cy="17596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dirty="0"/>
            <a:t>DV: dependent variable (depends on IV; is a function of IV) </a:t>
          </a:r>
          <a:endParaRPr lang="en-US" sz="3200" kern="1200" dirty="0"/>
        </a:p>
      </dsp:txBody>
      <dsp:txXfrm>
        <a:off x="85900" y="3810244"/>
        <a:ext cx="6091840" cy="1587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E1A1B-103C-0B47-B7AE-065509336461}">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DF84C9-6F2D-7148-ABAF-989F958C5DB0}">
      <dsp:nvSpPr>
        <dsp:cNvPr id="0" name=""/>
        <dsp:cNvSpPr/>
      </dsp:nvSpPr>
      <dsp:spPr>
        <a:xfrm>
          <a:off x="0" y="531"/>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Think about suitability of method for your research question</a:t>
          </a:r>
          <a:endParaRPr lang="en-US" sz="2600" kern="1200" dirty="0"/>
        </a:p>
      </dsp:txBody>
      <dsp:txXfrm>
        <a:off x="0" y="531"/>
        <a:ext cx="10515600" cy="621467"/>
      </dsp:txXfrm>
    </dsp:sp>
    <dsp:sp modelId="{311C1884-3E27-2040-BD41-E1CDEEAD6DE5}">
      <dsp:nvSpPr>
        <dsp:cNvPr id="0" name=""/>
        <dsp:cNvSpPr/>
      </dsp:nvSpPr>
      <dsp:spPr>
        <a:xfrm>
          <a:off x="0" y="62199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731A9F-5C0C-D041-AE9D-375802B01B0A}">
      <dsp:nvSpPr>
        <dsp:cNvPr id="0" name=""/>
        <dsp:cNvSpPr/>
      </dsp:nvSpPr>
      <dsp:spPr>
        <a:xfrm>
          <a:off x="0" y="621999"/>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Planning time</a:t>
          </a:r>
          <a:endParaRPr lang="en-US" sz="2600" kern="1200"/>
        </a:p>
      </dsp:txBody>
      <dsp:txXfrm>
        <a:off x="0" y="621999"/>
        <a:ext cx="10515600" cy="621467"/>
      </dsp:txXfrm>
    </dsp:sp>
    <dsp:sp modelId="{53B629AF-E7F4-5A42-B1F7-CA788380F3AA}">
      <dsp:nvSpPr>
        <dsp:cNvPr id="0" name=""/>
        <dsp:cNvSpPr/>
      </dsp:nvSpPr>
      <dsp:spPr>
        <a:xfrm>
          <a:off x="0" y="124346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B63E71-C93F-6B47-8C9F-DFD31D01F564}">
      <dsp:nvSpPr>
        <dsp:cNvPr id="0" name=""/>
        <dsp:cNvSpPr/>
      </dsp:nvSpPr>
      <dsp:spPr>
        <a:xfrm>
          <a:off x="0" y="1243467"/>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Sampling process: sample size and sampling technique  </a:t>
          </a:r>
          <a:endParaRPr lang="en-US" sz="2600" kern="1200" dirty="0"/>
        </a:p>
      </dsp:txBody>
      <dsp:txXfrm>
        <a:off x="0" y="1243467"/>
        <a:ext cx="10515600" cy="621467"/>
      </dsp:txXfrm>
    </dsp:sp>
    <dsp:sp modelId="{0309FBCD-420B-5544-989A-6053313F2EAB}">
      <dsp:nvSpPr>
        <dsp:cNvPr id="0" name=""/>
        <dsp:cNvSpPr/>
      </dsp:nvSpPr>
      <dsp:spPr>
        <a:xfrm>
          <a:off x="0" y="186493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B9C0CB-AFFD-7442-BB96-75EFC3D7C506}">
      <dsp:nvSpPr>
        <dsp:cNvPr id="0" name=""/>
        <dsp:cNvSpPr/>
      </dsp:nvSpPr>
      <dsp:spPr>
        <a:xfrm>
          <a:off x="0" y="1864935"/>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data collection e.g. via a survey </a:t>
          </a:r>
          <a:endParaRPr lang="en-US" sz="2600" kern="1200" dirty="0"/>
        </a:p>
      </dsp:txBody>
      <dsp:txXfrm>
        <a:off x="0" y="1864935"/>
        <a:ext cx="10515600" cy="621467"/>
      </dsp:txXfrm>
    </dsp:sp>
    <dsp:sp modelId="{53D97A4E-5D70-794A-82D4-C01062D36467}">
      <dsp:nvSpPr>
        <dsp:cNvPr id="0" name=""/>
        <dsp:cNvSpPr/>
      </dsp:nvSpPr>
      <dsp:spPr>
        <a:xfrm>
          <a:off x="0" y="248640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CB8D37-93BE-0F4B-AF6E-2BD68FCF43E6}">
      <dsp:nvSpPr>
        <dsp:cNvPr id="0" name=""/>
        <dsp:cNvSpPr/>
      </dsp:nvSpPr>
      <dsp:spPr>
        <a:xfrm>
          <a:off x="0" y="2486402"/>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Identifying your variables  </a:t>
          </a:r>
          <a:endParaRPr lang="en-US" sz="2600" kern="1200"/>
        </a:p>
      </dsp:txBody>
      <dsp:txXfrm>
        <a:off x="0" y="2486402"/>
        <a:ext cx="10515600" cy="621467"/>
      </dsp:txXfrm>
    </dsp:sp>
    <dsp:sp modelId="{D3C46C3E-96DC-0143-9FDD-C447461BB9CA}">
      <dsp:nvSpPr>
        <dsp:cNvPr id="0" name=""/>
        <dsp:cNvSpPr/>
      </dsp:nvSpPr>
      <dsp:spPr>
        <a:xfrm>
          <a:off x="0" y="310787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5E904A-900C-5440-AC2B-D918FA039473}">
      <dsp:nvSpPr>
        <dsp:cNvPr id="0" name=""/>
        <dsp:cNvSpPr/>
      </dsp:nvSpPr>
      <dsp:spPr>
        <a:xfrm>
          <a:off x="0" y="3107870"/>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Training for software e.g. Stata and SPSS</a:t>
          </a:r>
          <a:endParaRPr lang="en-US" sz="2600" kern="1200"/>
        </a:p>
      </dsp:txBody>
      <dsp:txXfrm>
        <a:off x="0" y="3107870"/>
        <a:ext cx="10515600" cy="621467"/>
      </dsp:txXfrm>
    </dsp:sp>
    <dsp:sp modelId="{84229255-0E17-AA49-ABD8-640A3CEE4BFF}">
      <dsp:nvSpPr>
        <dsp:cNvPr id="0" name=""/>
        <dsp:cNvSpPr/>
      </dsp:nvSpPr>
      <dsp:spPr>
        <a:xfrm>
          <a:off x="0" y="372933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23C9DE-EF69-094E-B4B4-346708B86EAF}">
      <dsp:nvSpPr>
        <dsp:cNvPr id="0" name=""/>
        <dsp:cNvSpPr/>
      </dsp:nvSpPr>
      <dsp:spPr>
        <a:xfrm>
          <a:off x="0" y="3729338"/>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Understand how to interpret the output; how to read your regression results</a:t>
          </a:r>
          <a:endParaRPr lang="en-US" sz="2600" kern="1200"/>
        </a:p>
      </dsp:txBody>
      <dsp:txXfrm>
        <a:off x="0" y="3729338"/>
        <a:ext cx="10515600" cy="6214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011EC-72EE-9147-8501-2DA41DF92DFF}">
      <dsp:nvSpPr>
        <dsp:cNvPr id="0" name=""/>
        <dsp:cNvSpPr/>
      </dsp:nvSpPr>
      <dsp:spPr>
        <a:xfrm>
          <a:off x="0" y="618713"/>
          <a:ext cx="6263640" cy="20346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GB" sz="3700" kern="1200" dirty="0"/>
            <a:t>‘The questions should be easy to understand’ (Brinkmann &amp; </a:t>
          </a:r>
          <a:r>
            <a:rPr lang="en-GB" sz="3700" kern="1200" dirty="0" err="1"/>
            <a:t>Kvale</a:t>
          </a:r>
          <a:r>
            <a:rPr lang="en-GB" sz="3700" kern="1200" dirty="0"/>
            <a:t>, 2018, p.8)</a:t>
          </a:r>
          <a:endParaRPr lang="en-US" sz="3700" kern="1200" dirty="0"/>
        </a:p>
      </dsp:txBody>
      <dsp:txXfrm>
        <a:off x="99322" y="718035"/>
        <a:ext cx="6064996" cy="1835986"/>
      </dsp:txXfrm>
    </dsp:sp>
    <dsp:sp modelId="{7A39D5B4-AF8B-4140-BA0B-4422923135B0}">
      <dsp:nvSpPr>
        <dsp:cNvPr id="0" name=""/>
        <dsp:cNvSpPr/>
      </dsp:nvSpPr>
      <dsp:spPr>
        <a:xfrm>
          <a:off x="0" y="2759903"/>
          <a:ext cx="6263640" cy="20346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GB" sz="3700" kern="1200" dirty="0"/>
            <a:t>There are different types of questions: direct; follow-up; specifying (p.11).</a:t>
          </a:r>
          <a:endParaRPr lang="en-US" sz="3700" kern="1200" dirty="0"/>
        </a:p>
      </dsp:txBody>
      <dsp:txXfrm>
        <a:off x="99322" y="2859225"/>
        <a:ext cx="6064996" cy="18359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3D722-4BC4-3147-B4CE-31E36BD9CB40}">
      <dsp:nvSpPr>
        <dsp:cNvPr id="0" name=""/>
        <dsp:cNvSpPr/>
      </dsp:nvSpPr>
      <dsp:spPr>
        <a:xfrm>
          <a:off x="0" y="643710"/>
          <a:ext cx="6900512" cy="105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D30B9B-F44B-9943-BE92-9785258EFF64}">
      <dsp:nvSpPr>
        <dsp:cNvPr id="0" name=""/>
        <dsp:cNvSpPr/>
      </dsp:nvSpPr>
      <dsp:spPr>
        <a:xfrm>
          <a:off x="345025" y="23790"/>
          <a:ext cx="4830358" cy="1239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866900">
            <a:lnSpc>
              <a:spcPct val="90000"/>
            </a:lnSpc>
            <a:spcBef>
              <a:spcPct val="0"/>
            </a:spcBef>
            <a:spcAft>
              <a:spcPct val="35000"/>
            </a:spcAft>
            <a:buNone/>
          </a:pPr>
          <a:r>
            <a:rPr lang="en-GB" sz="4200" kern="1200"/>
            <a:t>focus groups</a:t>
          </a:r>
          <a:endParaRPr lang="en-US" sz="4200" kern="1200"/>
        </a:p>
      </dsp:txBody>
      <dsp:txXfrm>
        <a:off x="405549" y="84314"/>
        <a:ext cx="4709310" cy="1118792"/>
      </dsp:txXfrm>
    </dsp:sp>
    <dsp:sp modelId="{5FAFAA0C-E937-4942-9F46-56673A001891}">
      <dsp:nvSpPr>
        <dsp:cNvPr id="0" name=""/>
        <dsp:cNvSpPr/>
      </dsp:nvSpPr>
      <dsp:spPr>
        <a:xfrm>
          <a:off x="0" y="2548830"/>
          <a:ext cx="6900512" cy="1058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280279-8175-A04E-BC87-630582E193EE}">
      <dsp:nvSpPr>
        <dsp:cNvPr id="0" name=""/>
        <dsp:cNvSpPr/>
      </dsp:nvSpPr>
      <dsp:spPr>
        <a:xfrm>
          <a:off x="345025" y="1928910"/>
          <a:ext cx="4830358" cy="1239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866900">
            <a:lnSpc>
              <a:spcPct val="90000"/>
            </a:lnSpc>
            <a:spcBef>
              <a:spcPct val="0"/>
            </a:spcBef>
            <a:spcAft>
              <a:spcPct val="35000"/>
            </a:spcAft>
            <a:buNone/>
          </a:pPr>
          <a:r>
            <a:rPr lang="en-GB" sz="4200" kern="1200"/>
            <a:t>Ethnographies</a:t>
          </a:r>
          <a:endParaRPr lang="en-US" sz="4200" kern="1200"/>
        </a:p>
      </dsp:txBody>
      <dsp:txXfrm>
        <a:off x="405549" y="1989434"/>
        <a:ext cx="4709310" cy="1118792"/>
      </dsp:txXfrm>
    </dsp:sp>
    <dsp:sp modelId="{B7D288C3-1B6D-C74E-9A25-BBC4FE4F85B3}">
      <dsp:nvSpPr>
        <dsp:cNvPr id="0" name=""/>
        <dsp:cNvSpPr/>
      </dsp:nvSpPr>
      <dsp:spPr>
        <a:xfrm>
          <a:off x="0" y="4453950"/>
          <a:ext cx="6900512" cy="1058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235B75-C88C-054B-9AC1-59C0EA3B27FB}">
      <dsp:nvSpPr>
        <dsp:cNvPr id="0" name=""/>
        <dsp:cNvSpPr/>
      </dsp:nvSpPr>
      <dsp:spPr>
        <a:xfrm>
          <a:off x="345025" y="3834030"/>
          <a:ext cx="4830358" cy="1239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866900">
            <a:lnSpc>
              <a:spcPct val="90000"/>
            </a:lnSpc>
            <a:spcBef>
              <a:spcPct val="0"/>
            </a:spcBef>
            <a:spcAft>
              <a:spcPct val="35000"/>
            </a:spcAft>
            <a:buNone/>
          </a:pPr>
          <a:r>
            <a:rPr lang="en-GB" sz="4200" kern="1200"/>
            <a:t>archival research</a:t>
          </a:r>
          <a:endParaRPr lang="en-US" sz="4200" kern="1200"/>
        </a:p>
      </dsp:txBody>
      <dsp:txXfrm>
        <a:off x="405549" y="3894554"/>
        <a:ext cx="4709310" cy="11187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721EA-B6E4-8745-A9A8-09CF801BC8F5}">
      <dsp:nvSpPr>
        <dsp:cNvPr id="0" name=""/>
        <dsp:cNvSpPr/>
      </dsp:nvSpPr>
      <dsp:spPr>
        <a:xfrm>
          <a:off x="0" y="136359"/>
          <a:ext cx="10515600"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Think like a political scientist/researcher:</a:t>
          </a:r>
          <a:endParaRPr lang="en-US" sz="3900" kern="1200" dirty="0"/>
        </a:p>
      </dsp:txBody>
      <dsp:txXfrm>
        <a:off x="45663" y="182022"/>
        <a:ext cx="10424274" cy="844089"/>
      </dsp:txXfrm>
    </dsp:sp>
    <dsp:sp modelId="{72CD1007-D84C-BD47-AE45-E7C1DB52A5EB}">
      <dsp:nvSpPr>
        <dsp:cNvPr id="0" name=""/>
        <dsp:cNvSpPr/>
      </dsp:nvSpPr>
      <dsp:spPr>
        <a:xfrm>
          <a:off x="0" y="1184094"/>
          <a:ext cx="10515600"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Pick a topic and come up with a research question</a:t>
          </a:r>
          <a:endParaRPr lang="en-US" sz="3900" kern="1200" dirty="0"/>
        </a:p>
      </dsp:txBody>
      <dsp:txXfrm>
        <a:off x="45663" y="1229757"/>
        <a:ext cx="10424274" cy="844089"/>
      </dsp:txXfrm>
    </dsp:sp>
    <dsp:sp modelId="{DE7317C9-5B83-7846-8182-1F2D022464FB}">
      <dsp:nvSpPr>
        <dsp:cNvPr id="0" name=""/>
        <dsp:cNvSpPr/>
      </dsp:nvSpPr>
      <dsp:spPr>
        <a:xfrm>
          <a:off x="0" y="2231829"/>
          <a:ext cx="10515600"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a:t>Reflect on which method(s) you want to use </a:t>
          </a:r>
          <a:endParaRPr lang="en-US" sz="3900" kern="1200"/>
        </a:p>
      </dsp:txBody>
      <dsp:txXfrm>
        <a:off x="45663" y="2277492"/>
        <a:ext cx="10424274" cy="844089"/>
      </dsp:txXfrm>
    </dsp:sp>
    <dsp:sp modelId="{D1CA799E-4B51-9943-9333-121C5E3DE6FA}">
      <dsp:nvSpPr>
        <dsp:cNvPr id="0" name=""/>
        <dsp:cNvSpPr/>
      </dsp:nvSpPr>
      <dsp:spPr>
        <a:xfrm>
          <a:off x="0" y="3279564"/>
          <a:ext cx="10515600"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And why? </a:t>
          </a:r>
          <a:endParaRPr lang="en-US" sz="3900" kern="1200" dirty="0"/>
        </a:p>
      </dsp:txBody>
      <dsp:txXfrm>
        <a:off x="45663" y="3325227"/>
        <a:ext cx="10424274" cy="8440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F8BD-5186-9943-A411-9E588268D5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E0E4EBE-EEDA-3240-B0D9-8B1939E872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585E7E0-4BFE-7148-80F7-EBDFEE92C396}"/>
              </a:ext>
            </a:extLst>
          </p:cNvPr>
          <p:cNvSpPr>
            <a:spLocks noGrp="1"/>
          </p:cNvSpPr>
          <p:nvPr>
            <p:ph type="dt" sz="half" idx="10"/>
          </p:nvPr>
        </p:nvSpPr>
        <p:spPr/>
        <p:txBody>
          <a:bodyPr/>
          <a:lstStyle/>
          <a:p>
            <a:fld id="{8847813B-DB2E-7340-B4AD-CEA67F5978CB}" type="datetimeFigureOut">
              <a:rPr lang="en-GB" smtClean="0"/>
              <a:t>22/10/2021</a:t>
            </a:fld>
            <a:endParaRPr lang="en-GB"/>
          </a:p>
        </p:txBody>
      </p:sp>
      <p:sp>
        <p:nvSpPr>
          <p:cNvPr id="5" name="Footer Placeholder 4">
            <a:extLst>
              <a:ext uri="{FF2B5EF4-FFF2-40B4-BE49-F238E27FC236}">
                <a16:creationId xmlns:a16="http://schemas.microsoft.com/office/drawing/2014/main" id="{CEBD5EC5-667A-1247-83B8-B50F8281D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56575F-F3D2-3C4A-984F-B4B417FA9DF8}"/>
              </a:ext>
            </a:extLst>
          </p:cNvPr>
          <p:cNvSpPr>
            <a:spLocks noGrp="1"/>
          </p:cNvSpPr>
          <p:nvPr>
            <p:ph type="sldNum" sz="quarter" idx="12"/>
          </p:nvPr>
        </p:nvSpPr>
        <p:spPr/>
        <p:txBody>
          <a:bodyPr/>
          <a:lstStyle/>
          <a:p>
            <a:fld id="{10A4DF04-CDC6-F74A-BD91-4374B274941A}" type="slidenum">
              <a:rPr lang="en-GB" smtClean="0"/>
              <a:t>‹#›</a:t>
            </a:fld>
            <a:endParaRPr lang="en-GB"/>
          </a:p>
        </p:txBody>
      </p:sp>
    </p:spTree>
    <p:extLst>
      <p:ext uri="{BB962C8B-B14F-4D97-AF65-F5344CB8AC3E}">
        <p14:creationId xmlns:p14="http://schemas.microsoft.com/office/powerpoint/2010/main" val="4226113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68E5-1B9C-C94B-A197-470AEE1DAAA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DB861EB-F05F-D844-8630-0E0BB4EF140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0CEE898-BCE1-F343-8571-036B37C31D8E}"/>
              </a:ext>
            </a:extLst>
          </p:cNvPr>
          <p:cNvSpPr>
            <a:spLocks noGrp="1"/>
          </p:cNvSpPr>
          <p:nvPr>
            <p:ph type="dt" sz="half" idx="10"/>
          </p:nvPr>
        </p:nvSpPr>
        <p:spPr/>
        <p:txBody>
          <a:bodyPr/>
          <a:lstStyle/>
          <a:p>
            <a:fld id="{8847813B-DB2E-7340-B4AD-CEA67F5978CB}" type="datetimeFigureOut">
              <a:rPr lang="en-GB" smtClean="0"/>
              <a:t>22/10/2021</a:t>
            </a:fld>
            <a:endParaRPr lang="en-GB"/>
          </a:p>
        </p:txBody>
      </p:sp>
      <p:sp>
        <p:nvSpPr>
          <p:cNvPr id="5" name="Footer Placeholder 4">
            <a:extLst>
              <a:ext uri="{FF2B5EF4-FFF2-40B4-BE49-F238E27FC236}">
                <a16:creationId xmlns:a16="http://schemas.microsoft.com/office/drawing/2014/main" id="{6C984DC3-B772-1C44-9455-F34AC3B931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2B1803-75DC-C943-9304-AD7EF82415DA}"/>
              </a:ext>
            </a:extLst>
          </p:cNvPr>
          <p:cNvSpPr>
            <a:spLocks noGrp="1"/>
          </p:cNvSpPr>
          <p:nvPr>
            <p:ph type="sldNum" sz="quarter" idx="12"/>
          </p:nvPr>
        </p:nvSpPr>
        <p:spPr/>
        <p:txBody>
          <a:bodyPr/>
          <a:lstStyle/>
          <a:p>
            <a:fld id="{10A4DF04-CDC6-F74A-BD91-4374B274941A}" type="slidenum">
              <a:rPr lang="en-GB" smtClean="0"/>
              <a:t>‹#›</a:t>
            </a:fld>
            <a:endParaRPr lang="en-GB"/>
          </a:p>
        </p:txBody>
      </p:sp>
    </p:spTree>
    <p:extLst>
      <p:ext uri="{BB962C8B-B14F-4D97-AF65-F5344CB8AC3E}">
        <p14:creationId xmlns:p14="http://schemas.microsoft.com/office/powerpoint/2010/main" val="3752678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7A0EA7-F893-BB49-84AE-99431BAA021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B97A0178-DC9C-5041-82F2-3EF1AE47EBB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D900152-6E8B-1E48-8271-2EEAB2707621}"/>
              </a:ext>
            </a:extLst>
          </p:cNvPr>
          <p:cNvSpPr>
            <a:spLocks noGrp="1"/>
          </p:cNvSpPr>
          <p:nvPr>
            <p:ph type="dt" sz="half" idx="10"/>
          </p:nvPr>
        </p:nvSpPr>
        <p:spPr/>
        <p:txBody>
          <a:bodyPr/>
          <a:lstStyle/>
          <a:p>
            <a:fld id="{8847813B-DB2E-7340-B4AD-CEA67F5978CB}" type="datetimeFigureOut">
              <a:rPr lang="en-GB" smtClean="0"/>
              <a:t>22/10/2021</a:t>
            </a:fld>
            <a:endParaRPr lang="en-GB"/>
          </a:p>
        </p:txBody>
      </p:sp>
      <p:sp>
        <p:nvSpPr>
          <p:cNvPr id="5" name="Footer Placeholder 4">
            <a:extLst>
              <a:ext uri="{FF2B5EF4-FFF2-40B4-BE49-F238E27FC236}">
                <a16:creationId xmlns:a16="http://schemas.microsoft.com/office/drawing/2014/main" id="{42A3C735-ADC8-604A-865D-DEF6F90163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3ACD0C-C7D0-A347-A788-894A4D2523AB}"/>
              </a:ext>
            </a:extLst>
          </p:cNvPr>
          <p:cNvSpPr>
            <a:spLocks noGrp="1"/>
          </p:cNvSpPr>
          <p:nvPr>
            <p:ph type="sldNum" sz="quarter" idx="12"/>
          </p:nvPr>
        </p:nvSpPr>
        <p:spPr/>
        <p:txBody>
          <a:bodyPr/>
          <a:lstStyle/>
          <a:p>
            <a:fld id="{10A4DF04-CDC6-F74A-BD91-4374B274941A}" type="slidenum">
              <a:rPr lang="en-GB" smtClean="0"/>
              <a:t>‹#›</a:t>
            </a:fld>
            <a:endParaRPr lang="en-GB"/>
          </a:p>
        </p:txBody>
      </p:sp>
    </p:spTree>
    <p:extLst>
      <p:ext uri="{BB962C8B-B14F-4D97-AF65-F5344CB8AC3E}">
        <p14:creationId xmlns:p14="http://schemas.microsoft.com/office/powerpoint/2010/main" val="219438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AFAD-5499-914F-B6F8-CD0F707F14F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B012875-2C75-344B-B59A-301C4EAE29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677A03-1004-F943-A09A-EF87A75655A9}"/>
              </a:ext>
            </a:extLst>
          </p:cNvPr>
          <p:cNvSpPr>
            <a:spLocks noGrp="1"/>
          </p:cNvSpPr>
          <p:nvPr>
            <p:ph type="dt" sz="half" idx="10"/>
          </p:nvPr>
        </p:nvSpPr>
        <p:spPr/>
        <p:txBody>
          <a:bodyPr/>
          <a:lstStyle/>
          <a:p>
            <a:fld id="{8847813B-DB2E-7340-B4AD-CEA67F5978CB}" type="datetimeFigureOut">
              <a:rPr lang="en-GB" smtClean="0"/>
              <a:t>22/10/2021</a:t>
            </a:fld>
            <a:endParaRPr lang="en-GB"/>
          </a:p>
        </p:txBody>
      </p:sp>
      <p:sp>
        <p:nvSpPr>
          <p:cNvPr id="5" name="Footer Placeholder 4">
            <a:extLst>
              <a:ext uri="{FF2B5EF4-FFF2-40B4-BE49-F238E27FC236}">
                <a16:creationId xmlns:a16="http://schemas.microsoft.com/office/drawing/2014/main" id="{10844EED-8DCF-834E-AF74-0EB8A8896D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8C5DE0-AD7C-D548-A7B0-6BFE6C763EF6}"/>
              </a:ext>
            </a:extLst>
          </p:cNvPr>
          <p:cNvSpPr>
            <a:spLocks noGrp="1"/>
          </p:cNvSpPr>
          <p:nvPr>
            <p:ph type="sldNum" sz="quarter" idx="12"/>
          </p:nvPr>
        </p:nvSpPr>
        <p:spPr/>
        <p:txBody>
          <a:bodyPr/>
          <a:lstStyle/>
          <a:p>
            <a:fld id="{10A4DF04-CDC6-F74A-BD91-4374B274941A}" type="slidenum">
              <a:rPr lang="en-GB" smtClean="0"/>
              <a:t>‹#›</a:t>
            </a:fld>
            <a:endParaRPr lang="en-GB"/>
          </a:p>
        </p:txBody>
      </p:sp>
    </p:spTree>
    <p:extLst>
      <p:ext uri="{BB962C8B-B14F-4D97-AF65-F5344CB8AC3E}">
        <p14:creationId xmlns:p14="http://schemas.microsoft.com/office/powerpoint/2010/main" val="80364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A75C2-CAA4-D048-BA25-B7BFA7C1C4E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3CC5ED5-7DDC-0046-80E7-61FC1B9340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172A1B8-8C67-6441-B217-3478378998FE}"/>
              </a:ext>
            </a:extLst>
          </p:cNvPr>
          <p:cNvSpPr>
            <a:spLocks noGrp="1"/>
          </p:cNvSpPr>
          <p:nvPr>
            <p:ph type="dt" sz="half" idx="10"/>
          </p:nvPr>
        </p:nvSpPr>
        <p:spPr/>
        <p:txBody>
          <a:bodyPr/>
          <a:lstStyle/>
          <a:p>
            <a:fld id="{8847813B-DB2E-7340-B4AD-CEA67F5978CB}" type="datetimeFigureOut">
              <a:rPr lang="en-GB" smtClean="0"/>
              <a:t>22/10/2021</a:t>
            </a:fld>
            <a:endParaRPr lang="en-GB"/>
          </a:p>
        </p:txBody>
      </p:sp>
      <p:sp>
        <p:nvSpPr>
          <p:cNvPr id="5" name="Footer Placeholder 4">
            <a:extLst>
              <a:ext uri="{FF2B5EF4-FFF2-40B4-BE49-F238E27FC236}">
                <a16:creationId xmlns:a16="http://schemas.microsoft.com/office/drawing/2014/main" id="{77829F8B-4329-124F-AD3E-4487221FE2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E7C2FA-ED73-9D4F-BC0B-90D998FB3026}"/>
              </a:ext>
            </a:extLst>
          </p:cNvPr>
          <p:cNvSpPr>
            <a:spLocks noGrp="1"/>
          </p:cNvSpPr>
          <p:nvPr>
            <p:ph type="sldNum" sz="quarter" idx="12"/>
          </p:nvPr>
        </p:nvSpPr>
        <p:spPr/>
        <p:txBody>
          <a:bodyPr/>
          <a:lstStyle/>
          <a:p>
            <a:fld id="{10A4DF04-CDC6-F74A-BD91-4374B274941A}" type="slidenum">
              <a:rPr lang="en-GB" smtClean="0"/>
              <a:t>‹#›</a:t>
            </a:fld>
            <a:endParaRPr lang="en-GB"/>
          </a:p>
        </p:txBody>
      </p:sp>
    </p:spTree>
    <p:extLst>
      <p:ext uri="{BB962C8B-B14F-4D97-AF65-F5344CB8AC3E}">
        <p14:creationId xmlns:p14="http://schemas.microsoft.com/office/powerpoint/2010/main" val="3884492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F25F-1BFE-1F4F-B166-1F86A3A1954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9CE250B-B660-094E-B877-439AB0D20E5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B50BCA2B-EBA0-1D41-BEED-183E25E4D54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B6FFDB99-C77D-C842-AC6A-B503F3CC0C53}"/>
              </a:ext>
            </a:extLst>
          </p:cNvPr>
          <p:cNvSpPr>
            <a:spLocks noGrp="1"/>
          </p:cNvSpPr>
          <p:nvPr>
            <p:ph type="dt" sz="half" idx="10"/>
          </p:nvPr>
        </p:nvSpPr>
        <p:spPr/>
        <p:txBody>
          <a:bodyPr/>
          <a:lstStyle/>
          <a:p>
            <a:fld id="{8847813B-DB2E-7340-B4AD-CEA67F5978CB}" type="datetimeFigureOut">
              <a:rPr lang="en-GB" smtClean="0"/>
              <a:t>22/10/2021</a:t>
            </a:fld>
            <a:endParaRPr lang="en-GB"/>
          </a:p>
        </p:txBody>
      </p:sp>
      <p:sp>
        <p:nvSpPr>
          <p:cNvPr id="6" name="Footer Placeholder 5">
            <a:extLst>
              <a:ext uri="{FF2B5EF4-FFF2-40B4-BE49-F238E27FC236}">
                <a16:creationId xmlns:a16="http://schemas.microsoft.com/office/drawing/2014/main" id="{0634B9AC-C907-DE46-A136-2AF3096F99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CD8BA0-CF1E-C846-8B44-332549A4A9AA}"/>
              </a:ext>
            </a:extLst>
          </p:cNvPr>
          <p:cNvSpPr>
            <a:spLocks noGrp="1"/>
          </p:cNvSpPr>
          <p:nvPr>
            <p:ph type="sldNum" sz="quarter" idx="12"/>
          </p:nvPr>
        </p:nvSpPr>
        <p:spPr/>
        <p:txBody>
          <a:bodyPr/>
          <a:lstStyle/>
          <a:p>
            <a:fld id="{10A4DF04-CDC6-F74A-BD91-4374B274941A}" type="slidenum">
              <a:rPr lang="en-GB" smtClean="0"/>
              <a:t>‹#›</a:t>
            </a:fld>
            <a:endParaRPr lang="en-GB"/>
          </a:p>
        </p:txBody>
      </p:sp>
    </p:spTree>
    <p:extLst>
      <p:ext uri="{BB962C8B-B14F-4D97-AF65-F5344CB8AC3E}">
        <p14:creationId xmlns:p14="http://schemas.microsoft.com/office/powerpoint/2010/main" val="41593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D562-A02C-3A4C-A7E1-414A9C977094}"/>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AEE4C99-9F61-D743-99EC-3A88A2321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3C1A912-BF25-4344-BA03-D87A8AEB98E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5FF2C18D-A75E-CF4E-B458-4E26E264A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263EA56-3662-8442-9ABE-5792164B4F2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FB58FE5-C1DD-CF4A-99B6-2C6B3DF690C5}"/>
              </a:ext>
            </a:extLst>
          </p:cNvPr>
          <p:cNvSpPr>
            <a:spLocks noGrp="1"/>
          </p:cNvSpPr>
          <p:nvPr>
            <p:ph type="dt" sz="half" idx="10"/>
          </p:nvPr>
        </p:nvSpPr>
        <p:spPr/>
        <p:txBody>
          <a:bodyPr/>
          <a:lstStyle/>
          <a:p>
            <a:fld id="{8847813B-DB2E-7340-B4AD-CEA67F5978CB}" type="datetimeFigureOut">
              <a:rPr lang="en-GB" smtClean="0"/>
              <a:t>22/10/2021</a:t>
            </a:fld>
            <a:endParaRPr lang="en-GB"/>
          </a:p>
        </p:txBody>
      </p:sp>
      <p:sp>
        <p:nvSpPr>
          <p:cNvPr id="8" name="Footer Placeholder 7">
            <a:extLst>
              <a:ext uri="{FF2B5EF4-FFF2-40B4-BE49-F238E27FC236}">
                <a16:creationId xmlns:a16="http://schemas.microsoft.com/office/drawing/2014/main" id="{8BCFB718-280E-0745-9E2E-18A7E4DFD0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839A24A-5959-004A-BE6B-72878DD01754}"/>
              </a:ext>
            </a:extLst>
          </p:cNvPr>
          <p:cNvSpPr>
            <a:spLocks noGrp="1"/>
          </p:cNvSpPr>
          <p:nvPr>
            <p:ph type="sldNum" sz="quarter" idx="12"/>
          </p:nvPr>
        </p:nvSpPr>
        <p:spPr/>
        <p:txBody>
          <a:bodyPr/>
          <a:lstStyle/>
          <a:p>
            <a:fld id="{10A4DF04-CDC6-F74A-BD91-4374B274941A}" type="slidenum">
              <a:rPr lang="en-GB" smtClean="0"/>
              <a:t>‹#›</a:t>
            </a:fld>
            <a:endParaRPr lang="en-GB"/>
          </a:p>
        </p:txBody>
      </p:sp>
    </p:spTree>
    <p:extLst>
      <p:ext uri="{BB962C8B-B14F-4D97-AF65-F5344CB8AC3E}">
        <p14:creationId xmlns:p14="http://schemas.microsoft.com/office/powerpoint/2010/main" val="173242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67A2-FEB6-5342-8D6C-3BDA9E9A936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4FBA9A0-A3AF-A247-B35A-D878AD0668A2}"/>
              </a:ext>
            </a:extLst>
          </p:cNvPr>
          <p:cNvSpPr>
            <a:spLocks noGrp="1"/>
          </p:cNvSpPr>
          <p:nvPr>
            <p:ph type="dt" sz="half" idx="10"/>
          </p:nvPr>
        </p:nvSpPr>
        <p:spPr/>
        <p:txBody>
          <a:bodyPr/>
          <a:lstStyle/>
          <a:p>
            <a:fld id="{8847813B-DB2E-7340-B4AD-CEA67F5978CB}" type="datetimeFigureOut">
              <a:rPr lang="en-GB" smtClean="0"/>
              <a:t>22/10/2021</a:t>
            </a:fld>
            <a:endParaRPr lang="en-GB"/>
          </a:p>
        </p:txBody>
      </p:sp>
      <p:sp>
        <p:nvSpPr>
          <p:cNvPr id="4" name="Footer Placeholder 3">
            <a:extLst>
              <a:ext uri="{FF2B5EF4-FFF2-40B4-BE49-F238E27FC236}">
                <a16:creationId xmlns:a16="http://schemas.microsoft.com/office/drawing/2014/main" id="{45C86684-2BAB-E847-80BA-9156D31759B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2FB4058-9410-3649-AE26-62E5F4E0D4FA}"/>
              </a:ext>
            </a:extLst>
          </p:cNvPr>
          <p:cNvSpPr>
            <a:spLocks noGrp="1"/>
          </p:cNvSpPr>
          <p:nvPr>
            <p:ph type="sldNum" sz="quarter" idx="12"/>
          </p:nvPr>
        </p:nvSpPr>
        <p:spPr/>
        <p:txBody>
          <a:bodyPr/>
          <a:lstStyle/>
          <a:p>
            <a:fld id="{10A4DF04-CDC6-F74A-BD91-4374B274941A}" type="slidenum">
              <a:rPr lang="en-GB" smtClean="0"/>
              <a:t>‹#›</a:t>
            </a:fld>
            <a:endParaRPr lang="en-GB"/>
          </a:p>
        </p:txBody>
      </p:sp>
    </p:spTree>
    <p:extLst>
      <p:ext uri="{BB962C8B-B14F-4D97-AF65-F5344CB8AC3E}">
        <p14:creationId xmlns:p14="http://schemas.microsoft.com/office/powerpoint/2010/main" val="42379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0D829-68C9-6143-9632-49FCD4AF778B}"/>
              </a:ext>
            </a:extLst>
          </p:cNvPr>
          <p:cNvSpPr>
            <a:spLocks noGrp="1"/>
          </p:cNvSpPr>
          <p:nvPr>
            <p:ph type="dt" sz="half" idx="10"/>
          </p:nvPr>
        </p:nvSpPr>
        <p:spPr/>
        <p:txBody>
          <a:bodyPr/>
          <a:lstStyle/>
          <a:p>
            <a:fld id="{8847813B-DB2E-7340-B4AD-CEA67F5978CB}" type="datetimeFigureOut">
              <a:rPr lang="en-GB" smtClean="0"/>
              <a:t>22/10/2021</a:t>
            </a:fld>
            <a:endParaRPr lang="en-GB"/>
          </a:p>
        </p:txBody>
      </p:sp>
      <p:sp>
        <p:nvSpPr>
          <p:cNvPr id="3" name="Footer Placeholder 2">
            <a:extLst>
              <a:ext uri="{FF2B5EF4-FFF2-40B4-BE49-F238E27FC236}">
                <a16:creationId xmlns:a16="http://schemas.microsoft.com/office/drawing/2014/main" id="{86D836AB-2E66-BC40-BD08-FD16DF2667C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FAA403A-8DFB-5749-9BBA-74BBA6DF859A}"/>
              </a:ext>
            </a:extLst>
          </p:cNvPr>
          <p:cNvSpPr>
            <a:spLocks noGrp="1"/>
          </p:cNvSpPr>
          <p:nvPr>
            <p:ph type="sldNum" sz="quarter" idx="12"/>
          </p:nvPr>
        </p:nvSpPr>
        <p:spPr/>
        <p:txBody>
          <a:bodyPr/>
          <a:lstStyle/>
          <a:p>
            <a:fld id="{10A4DF04-CDC6-F74A-BD91-4374B274941A}" type="slidenum">
              <a:rPr lang="en-GB" smtClean="0"/>
              <a:t>‹#›</a:t>
            </a:fld>
            <a:endParaRPr lang="en-GB"/>
          </a:p>
        </p:txBody>
      </p:sp>
    </p:spTree>
    <p:extLst>
      <p:ext uri="{BB962C8B-B14F-4D97-AF65-F5344CB8AC3E}">
        <p14:creationId xmlns:p14="http://schemas.microsoft.com/office/powerpoint/2010/main" val="229601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9068F-1505-5140-9B62-3B2E0137EF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2E58380-A801-764E-8DA2-587F598E2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EC5221E-7F89-E948-81DB-A7FA15AE4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FE8460-B43A-CF44-A785-C46890EFDFAC}"/>
              </a:ext>
            </a:extLst>
          </p:cNvPr>
          <p:cNvSpPr>
            <a:spLocks noGrp="1"/>
          </p:cNvSpPr>
          <p:nvPr>
            <p:ph type="dt" sz="half" idx="10"/>
          </p:nvPr>
        </p:nvSpPr>
        <p:spPr/>
        <p:txBody>
          <a:bodyPr/>
          <a:lstStyle/>
          <a:p>
            <a:fld id="{8847813B-DB2E-7340-B4AD-CEA67F5978CB}" type="datetimeFigureOut">
              <a:rPr lang="en-GB" smtClean="0"/>
              <a:t>22/10/2021</a:t>
            </a:fld>
            <a:endParaRPr lang="en-GB"/>
          </a:p>
        </p:txBody>
      </p:sp>
      <p:sp>
        <p:nvSpPr>
          <p:cNvPr id="6" name="Footer Placeholder 5">
            <a:extLst>
              <a:ext uri="{FF2B5EF4-FFF2-40B4-BE49-F238E27FC236}">
                <a16:creationId xmlns:a16="http://schemas.microsoft.com/office/drawing/2014/main" id="{AB464DD4-38E7-0C42-9D81-4B8544A937C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8890A1-4DB0-8341-8AD7-8C47F5853ED8}"/>
              </a:ext>
            </a:extLst>
          </p:cNvPr>
          <p:cNvSpPr>
            <a:spLocks noGrp="1"/>
          </p:cNvSpPr>
          <p:nvPr>
            <p:ph type="sldNum" sz="quarter" idx="12"/>
          </p:nvPr>
        </p:nvSpPr>
        <p:spPr/>
        <p:txBody>
          <a:bodyPr/>
          <a:lstStyle/>
          <a:p>
            <a:fld id="{10A4DF04-CDC6-F74A-BD91-4374B274941A}" type="slidenum">
              <a:rPr lang="en-GB" smtClean="0"/>
              <a:t>‹#›</a:t>
            </a:fld>
            <a:endParaRPr lang="en-GB"/>
          </a:p>
        </p:txBody>
      </p:sp>
    </p:spTree>
    <p:extLst>
      <p:ext uri="{BB962C8B-B14F-4D97-AF65-F5344CB8AC3E}">
        <p14:creationId xmlns:p14="http://schemas.microsoft.com/office/powerpoint/2010/main" val="104992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56A7-B488-CE4A-9F99-9263617523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CD019792-91C9-5642-9361-8CCE1F665F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AB4E4FA-DD59-7A41-8D0D-79ECEECDE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3660139-31CC-F247-8935-42F6143B5190}"/>
              </a:ext>
            </a:extLst>
          </p:cNvPr>
          <p:cNvSpPr>
            <a:spLocks noGrp="1"/>
          </p:cNvSpPr>
          <p:nvPr>
            <p:ph type="dt" sz="half" idx="10"/>
          </p:nvPr>
        </p:nvSpPr>
        <p:spPr/>
        <p:txBody>
          <a:bodyPr/>
          <a:lstStyle/>
          <a:p>
            <a:fld id="{8847813B-DB2E-7340-B4AD-CEA67F5978CB}" type="datetimeFigureOut">
              <a:rPr lang="en-GB" smtClean="0"/>
              <a:t>22/10/2021</a:t>
            </a:fld>
            <a:endParaRPr lang="en-GB"/>
          </a:p>
        </p:txBody>
      </p:sp>
      <p:sp>
        <p:nvSpPr>
          <p:cNvPr id="6" name="Footer Placeholder 5">
            <a:extLst>
              <a:ext uri="{FF2B5EF4-FFF2-40B4-BE49-F238E27FC236}">
                <a16:creationId xmlns:a16="http://schemas.microsoft.com/office/drawing/2014/main" id="{B1BF37EF-5D28-4F44-9A0E-2ABEA90B66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320D97-9CAA-B442-8CED-F70C28C3DF7B}"/>
              </a:ext>
            </a:extLst>
          </p:cNvPr>
          <p:cNvSpPr>
            <a:spLocks noGrp="1"/>
          </p:cNvSpPr>
          <p:nvPr>
            <p:ph type="sldNum" sz="quarter" idx="12"/>
          </p:nvPr>
        </p:nvSpPr>
        <p:spPr/>
        <p:txBody>
          <a:bodyPr/>
          <a:lstStyle/>
          <a:p>
            <a:fld id="{10A4DF04-CDC6-F74A-BD91-4374B274941A}" type="slidenum">
              <a:rPr lang="en-GB" smtClean="0"/>
              <a:t>‹#›</a:t>
            </a:fld>
            <a:endParaRPr lang="en-GB"/>
          </a:p>
        </p:txBody>
      </p:sp>
    </p:spTree>
    <p:extLst>
      <p:ext uri="{BB962C8B-B14F-4D97-AF65-F5344CB8AC3E}">
        <p14:creationId xmlns:p14="http://schemas.microsoft.com/office/powerpoint/2010/main" val="3193105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A85FF7-E9DE-9443-9ED0-D2C5EE616A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390C588-7ADF-1B40-A178-348C93BD19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8D4DEAF-20B2-AE4C-A13A-6E39A57C8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7813B-DB2E-7340-B4AD-CEA67F5978CB}" type="datetimeFigureOut">
              <a:rPr lang="en-GB" smtClean="0"/>
              <a:t>22/10/2021</a:t>
            </a:fld>
            <a:endParaRPr lang="en-GB"/>
          </a:p>
        </p:txBody>
      </p:sp>
      <p:sp>
        <p:nvSpPr>
          <p:cNvPr id="5" name="Footer Placeholder 4">
            <a:extLst>
              <a:ext uri="{FF2B5EF4-FFF2-40B4-BE49-F238E27FC236}">
                <a16:creationId xmlns:a16="http://schemas.microsoft.com/office/drawing/2014/main" id="{C56ABB1A-380E-6C40-B528-37FE5116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20D465B-324B-8B44-A2FA-E669EDE05B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4DF04-CDC6-F74A-BD91-4374B274941A}" type="slidenum">
              <a:rPr lang="en-GB" smtClean="0"/>
              <a:t>‹#›</a:t>
            </a:fld>
            <a:endParaRPr lang="en-GB"/>
          </a:p>
        </p:txBody>
      </p:sp>
    </p:spTree>
    <p:extLst>
      <p:ext uri="{BB962C8B-B14F-4D97-AF65-F5344CB8AC3E}">
        <p14:creationId xmlns:p14="http://schemas.microsoft.com/office/powerpoint/2010/main" val="4161354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dx.doi.org/10.4135/9781529716665" TargetMode="External"/><Relationship Id="rId2" Type="http://schemas.openxmlformats.org/officeDocument/2006/relationships/hyperlink" Target="http://dx.doi.org/10.4135/978150636162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3B30B4-1B4C-C848-B89A-18CAA91BD66B}"/>
              </a:ext>
            </a:extLst>
          </p:cNvPr>
          <p:cNvSpPr>
            <a:spLocks noGrp="1"/>
          </p:cNvSpPr>
          <p:nvPr>
            <p:ph type="ctrTitle"/>
          </p:nvPr>
        </p:nvSpPr>
        <p:spPr>
          <a:xfrm>
            <a:off x="1314824" y="735106"/>
            <a:ext cx="10053763" cy="2928470"/>
          </a:xfrm>
        </p:spPr>
        <p:txBody>
          <a:bodyPr anchor="b">
            <a:normAutofit/>
          </a:bodyPr>
          <a:lstStyle/>
          <a:p>
            <a:pPr algn="l"/>
            <a:r>
              <a:rPr lang="en-GB" sz="4800">
                <a:solidFill>
                  <a:srgbClr val="FFFFFF"/>
                </a:solidFill>
              </a:rPr>
              <a:t>Quantitative and Qualitative methods </a:t>
            </a:r>
          </a:p>
        </p:txBody>
      </p:sp>
      <p:sp>
        <p:nvSpPr>
          <p:cNvPr id="3" name="Subtitle 2">
            <a:extLst>
              <a:ext uri="{FF2B5EF4-FFF2-40B4-BE49-F238E27FC236}">
                <a16:creationId xmlns:a16="http://schemas.microsoft.com/office/drawing/2014/main" id="{FEE18642-AC80-F546-8EAA-F546296CF6D7}"/>
              </a:ext>
            </a:extLst>
          </p:cNvPr>
          <p:cNvSpPr>
            <a:spLocks noGrp="1"/>
          </p:cNvSpPr>
          <p:nvPr>
            <p:ph type="subTitle" idx="1"/>
          </p:nvPr>
        </p:nvSpPr>
        <p:spPr>
          <a:xfrm>
            <a:off x="1350682" y="4870824"/>
            <a:ext cx="10005951" cy="1458258"/>
          </a:xfrm>
        </p:spPr>
        <p:txBody>
          <a:bodyPr anchor="ctr">
            <a:normAutofit/>
          </a:bodyPr>
          <a:lstStyle/>
          <a:p>
            <a:pPr algn="l"/>
            <a:endParaRPr lang="en-GB" dirty="0"/>
          </a:p>
          <a:p>
            <a:pPr algn="l"/>
            <a:r>
              <a:rPr lang="en-GB" dirty="0" err="1"/>
              <a:t>Seebal</a:t>
            </a:r>
            <a:r>
              <a:rPr lang="en-GB" dirty="0"/>
              <a:t> </a:t>
            </a:r>
            <a:r>
              <a:rPr lang="en-GB" dirty="0" err="1"/>
              <a:t>Aboudounya</a:t>
            </a:r>
            <a:r>
              <a:rPr lang="en-GB" dirty="0"/>
              <a:t> </a:t>
            </a:r>
          </a:p>
        </p:txBody>
      </p:sp>
    </p:spTree>
    <p:extLst>
      <p:ext uri="{BB962C8B-B14F-4D97-AF65-F5344CB8AC3E}">
        <p14:creationId xmlns:p14="http://schemas.microsoft.com/office/powerpoint/2010/main" val="111063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B5901-B0EC-9D4B-95F5-4082C2D7516A}"/>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Qualitative methods</a:t>
            </a:r>
          </a:p>
        </p:txBody>
      </p:sp>
      <p:sp>
        <p:nvSpPr>
          <p:cNvPr id="3" name="Content Placeholder 2">
            <a:extLst>
              <a:ext uri="{FF2B5EF4-FFF2-40B4-BE49-F238E27FC236}">
                <a16:creationId xmlns:a16="http://schemas.microsoft.com/office/drawing/2014/main" id="{EAB3B77D-C986-2E47-A139-E9D54B155564}"/>
              </a:ext>
            </a:extLst>
          </p:cNvPr>
          <p:cNvSpPr>
            <a:spLocks noGrp="1"/>
          </p:cNvSpPr>
          <p:nvPr>
            <p:ph idx="1"/>
          </p:nvPr>
        </p:nvSpPr>
        <p:spPr>
          <a:xfrm>
            <a:off x="1371599" y="2318197"/>
            <a:ext cx="9724031" cy="3683358"/>
          </a:xfrm>
        </p:spPr>
        <p:txBody>
          <a:bodyPr anchor="ctr">
            <a:normAutofit lnSpcReduction="10000"/>
          </a:bodyPr>
          <a:lstStyle/>
          <a:p>
            <a:r>
              <a:rPr lang="en-GB" dirty="0"/>
              <a:t>‘A generic term that refers to a range of techniques including observation, participant observation, intensive individual interviews and focus group interviews which seek </a:t>
            </a:r>
            <a:r>
              <a:rPr lang="en-GB" b="1" dirty="0"/>
              <a:t>to understand </a:t>
            </a:r>
            <a:r>
              <a:rPr lang="en-GB" dirty="0"/>
              <a:t>the </a:t>
            </a:r>
            <a:r>
              <a:rPr lang="en-GB" b="1" dirty="0"/>
              <a:t>experiences and practices </a:t>
            </a:r>
            <a:r>
              <a:rPr lang="en-GB" dirty="0"/>
              <a:t>of key informants and to locate them </a:t>
            </a:r>
            <a:r>
              <a:rPr lang="en-GB" b="1" dirty="0"/>
              <a:t>firmly in context</a:t>
            </a:r>
            <a:r>
              <a:rPr lang="en-GB" dirty="0"/>
              <a:t>’ (Devine, 2002, 197) </a:t>
            </a:r>
          </a:p>
          <a:p>
            <a:r>
              <a:rPr lang="en-GB" dirty="0"/>
              <a:t>Can provide a lot of detailed information about a given case or topic [a long transcript from a single interview] </a:t>
            </a:r>
          </a:p>
          <a:p>
            <a:r>
              <a:rPr lang="en-GB" dirty="0"/>
              <a:t>interviews are very common in politics research [some data are difficult to gather without interview] </a:t>
            </a:r>
          </a:p>
          <a:p>
            <a:endParaRPr lang="en-GB" sz="2000" dirty="0"/>
          </a:p>
        </p:txBody>
      </p:sp>
    </p:spTree>
    <p:extLst>
      <p:ext uri="{BB962C8B-B14F-4D97-AF65-F5344CB8AC3E}">
        <p14:creationId xmlns:p14="http://schemas.microsoft.com/office/powerpoint/2010/main" val="172286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894BD-83C7-6D47-AD4F-B34E3C9DF3A1}"/>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Doing interviews</a:t>
            </a:r>
          </a:p>
        </p:txBody>
      </p:sp>
      <p:sp>
        <p:nvSpPr>
          <p:cNvPr id="3" name="Content Placeholder 2">
            <a:extLst>
              <a:ext uri="{FF2B5EF4-FFF2-40B4-BE49-F238E27FC236}">
                <a16:creationId xmlns:a16="http://schemas.microsoft.com/office/drawing/2014/main" id="{1D9C02E8-F45F-E94D-8769-926CBD4868E7}"/>
              </a:ext>
            </a:extLst>
          </p:cNvPr>
          <p:cNvSpPr>
            <a:spLocks noGrp="1"/>
          </p:cNvSpPr>
          <p:nvPr>
            <p:ph idx="1"/>
          </p:nvPr>
        </p:nvSpPr>
        <p:spPr>
          <a:xfrm>
            <a:off x="1371599" y="2318197"/>
            <a:ext cx="9724031" cy="3683358"/>
          </a:xfrm>
        </p:spPr>
        <p:txBody>
          <a:bodyPr anchor="ctr">
            <a:normAutofit/>
          </a:bodyPr>
          <a:lstStyle/>
          <a:p>
            <a:r>
              <a:rPr lang="en-GB" sz="2400" dirty="0"/>
              <a:t>One common type: semi-structured [structure with flexibility] </a:t>
            </a:r>
          </a:p>
          <a:p>
            <a:r>
              <a:rPr lang="en-GB" sz="2400" dirty="0"/>
              <a:t>‘It will have a sequence of themes to be covered, as well as some suggested questions. Yet at the same time there is openness to changes of sequence and forms of questions in order to follow up the specific answers given and the stories told by the subjects’ (Brinkmann &amp; </a:t>
            </a:r>
            <a:r>
              <a:rPr lang="en-GB" sz="2400" dirty="0" err="1"/>
              <a:t>Kvale</a:t>
            </a:r>
            <a:r>
              <a:rPr lang="en-GB" sz="2400" dirty="0"/>
              <a:t>, 2018, p. 2)</a:t>
            </a:r>
          </a:p>
        </p:txBody>
      </p:sp>
    </p:spTree>
    <p:extLst>
      <p:ext uri="{BB962C8B-B14F-4D97-AF65-F5344CB8AC3E}">
        <p14:creationId xmlns:p14="http://schemas.microsoft.com/office/powerpoint/2010/main" val="163457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17AC-B0E5-F54B-AC35-EB881290B96F}"/>
              </a:ext>
            </a:extLst>
          </p:cNvPr>
          <p:cNvSpPr>
            <a:spLocks noGrp="1"/>
          </p:cNvSpPr>
          <p:nvPr>
            <p:ph type="title"/>
          </p:nvPr>
        </p:nvSpPr>
        <p:spPr>
          <a:xfrm>
            <a:off x="648929" y="629266"/>
            <a:ext cx="3667039" cy="5506358"/>
          </a:xfrm>
        </p:spPr>
        <p:txBody>
          <a:bodyPr>
            <a:normAutofit/>
          </a:bodyPr>
          <a:lstStyle/>
          <a:p>
            <a:r>
              <a:rPr lang="en-GB" sz="4000" dirty="0"/>
              <a:t>And the question is ….</a:t>
            </a:r>
          </a:p>
        </p:txBody>
      </p:sp>
      <p:sp>
        <p:nvSpPr>
          <p:cNvPr id="9" name="Rectangle 8">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1EB6E70-1A7F-421B-96C1-D892B7041AE4}"/>
              </a:ext>
            </a:extLst>
          </p:cNvPr>
          <p:cNvGraphicFramePr>
            <a:graphicFrameLocks noGrp="1"/>
          </p:cNvGraphicFramePr>
          <p:nvPr>
            <p:ph idx="1"/>
            <p:extLst>
              <p:ext uri="{D42A27DB-BD31-4B8C-83A1-F6EECF244321}">
                <p14:modId xmlns:p14="http://schemas.microsoft.com/office/powerpoint/2010/main" val="2542490019"/>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1872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F2B08-D507-BD43-8FCB-033978A39FC6}"/>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Example</a:t>
            </a:r>
          </a:p>
        </p:txBody>
      </p:sp>
      <p:sp>
        <p:nvSpPr>
          <p:cNvPr id="3" name="Content Placeholder 2">
            <a:extLst>
              <a:ext uri="{FF2B5EF4-FFF2-40B4-BE49-F238E27FC236}">
                <a16:creationId xmlns:a16="http://schemas.microsoft.com/office/drawing/2014/main" id="{5D24AF8F-87D5-A045-B4D7-A32F713B7726}"/>
              </a:ext>
            </a:extLst>
          </p:cNvPr>
          <p:cNvSpPr>
            <a:spLocks noGrp="1"/>
          </p:cNvSpPr>
          <p:nvPr>
            <p:ph idx="1"/>
          </p:nvPr>
        </p:nvSpPr>
        <p:spPr>
          <a:xfrm>
            <a:off x="1371599" y="2318197"/>
            <a:ext cx="9724031" cy="3683358"/>
          </a:xfrm>
        </p:spPr>
        <p:txBody>
          <a:bodyPr anchor="ctr">
            <a:normAutofit/>
          </a:bodyPr>
          <a:lstStyle/>
          <a:p>
            <a:r>
              <a:rPr lang="en-GB" sz="2000"/>
              <a:t>In his study on changes in agent preferences in the Council of Europe, Checkel uses interviews (as one of his methods):</a:t>
            </a:r>
          </a:p>
          <a:p>
            <a:r>
              <a:rPr lang="en-GB" sz="2000"/>
              <a:t>‘interviews were conducted with Committee members; these were designed to capture both temporal and intersubjective dimensions. On the former, I interviewed and then reinterviewed the same individual at two different points in time (so-called panel samples) whenever possible. This enabled me to assess the validity of interviewee accounts. (Were they consistent over time? If they changed, then why?)’ (Checkel, 2003, p.213-4).</a:t>
            </a:r>
          </a:p>
          <a:p>
            <a:endParaRPr lang="en-GB" sz="2000"/>
          </a:p>
        </p:txBody>
      </p:sp>
    </p:spTree>
    <p:extLst>
      <p:ext uri="{BB962C8B-B14F-4D97-AF65-F5344CB8AC3E}">
        <p14:creationId xmlns:p14="http://schemas.microsoft.com/office/powerpoint/2010/main" val="79063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864C1-B4E1-894C-9E7E-BF58F8737183}"/>
              </a:ext>
            </a:extLst>
          </p:cNvPr>
          <p:cNvSpPr>
            <a:spLocks noGrp="1"/>
          </p:cNvSpPr>
          <p:nvPr>
            <p:ph type="title"/>
          </p:nvPr>
        </p:nvSpPr>
        <p:spPr>
          <a:xfrm>
            <a:off x="635000" y="640823"/>
            <a:ext cx="3418659" cy="5583148"/>
          </a:xfrm>
        </p:spPr>
        <p:txBody>
          <a:bodyPr anchor="ctr">
            <a:normAutofit/>
          </a:bodyPr>
          <a:lstStyle/>
          <a:p>
            <a:r>
              <a:rPr lang="en-GB" sz="5400"/>
              <a:t>Other qualitative methods, e.g.  </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55E13A2-3788-497E-A0ED-AD65BA86B2D5}"/>
              </a:ext>
            </a:extLst>
          </p:cNvPr>
          <p:cNvGraphicFramePr>
            <a:graphicFrameLocks noGrp="1"/>
          </p:cNvGraphicFramePr>
          <p:nvPr>
            <p:ph idx="1"/>
            <p:extLst>
              <p:ext uri="{D42A27DB-BD31-4B8C-83A1-F6EECF244321}">
                <p14:modId xmlns:p14="http://schemas.microsoft.com/office/powerpoint/2010/main" val="130815046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8050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DB5F3B-1851-2143-9610-C7D61E85DF8F}"/>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Some advice </a:t>
            </a:r>
          </a:p>
        </p:txBody>
      </p:sp>
      <p:sp>
        <p:nvSpPr>
          <p:cNvPr id="3" name="Content Placeholder 2">
            <a:extLst>
              <a:ext uri="{FF2B5EF4-FFF2-40B4-BE49-F238E27FC236}">
                <a16:creationId xmlns:a16="http://schemas.microsoft.com/office/drawing/2014/main" id="{A2CA6512-3875-074B-AA7B-6730EB5C3EB9}"/>
              </a:ext>
            </a:extLst>
          </p:cNvPr>
          <p:cNvSpPr>
            <a:spLocks noGrp="1"/>
          </p:cNvSpPr>
          <p:nvPr>
            <p:ph idx="1"/>
          </p:nvPr>
        </p:nvSpPr>
        <p:spPr>
          <a:xfrm>
            <a:off x="1082567" y="2318197"/>
            <a:ext cx="10013064" cy="3861886"/>
          </a:xfrm>
        </p:spPr>
        <p:txBody>
          <a:bodyPr anchor="ctr">
            <a:normAutofit fontScale="92500" lnSpcReduction="10000"/>
          </a:bodyPr>
          <a:lstStyle/>
          <a:p>
            <a:r>
              <a:rPr lang="en-GB" sz="2400" dirty="0"/>
              <a:t>Planning is very important</a:t>
            </a:r>
          </a:p>
          <a:p>
            <a:r>
              <a:rPr lang="en-GB" sz="2400" dirty="0"/>
              <a:t>If you will do an interview, think about: who will you ask? [sampling relevant here] How will you ask for the participants for permission to participate? How long will the interview be? what are the questions that you will ask? What type of questions will you ask?</a:t>
            </a:r>
          </a:p>
          <a:p>
            <a:r>
              <a:rPr lang="en-GB" sz="2400" dirty="0"/>
              <a:t>How will you analyse the data? (note that there is software that could help here too e.g. NVIVO) </a:t>
            </a:r>
          </a:p>
          <a:p>
            <a:r>
              <a:rPr lang="en-GB" sz="2400" dirty="0"/>
              <a:t>How will you present your results? E.g. thematically, by participant, or a different way? </a:t>
            </a:r>
          </a:p>
          <a:p>
            <a:r>
              <a:rPr lang="en-GB" sz="2400" dirty="0"/>
              <a:t>During the interview: Enjoy it and </a:t>
            </a:r>
            <a:r>
              <a:rPr lang="en-GB" sz="2400" i="1" dirty="0"/>
              <a:t>listen carefully </a:t>
            </a:r>
            <a:r>
              <a:rPr lang="en-GB" sz="2400" dirty="0"/>
              <a:t>to what the participants say</a:t>
            </a:r>
          </a:p>
          <a:p>
            <a:r>
              <a:rPr lang="en-GB" sz="2400" dirty="0"/>
              <a:t>Give them a chance to say what they want to say  </a:t>
            </a:r>
          </a:p>
          <a:p>
            <a:endParaRPr lang="en-GB" sz="2000" dirty="0"/>
          </a:p>
          <a:p>
            <a:pPr marL="0" indent="0">
              <a:buNone/>
            </a:pPr>
            <a:endParaRPr lang="en-GB" sz="2000" dirty="0"/>
          </a:p>
        </p:txBody>
      </p:sp>
    </p:spTree>
    <p:extLst>
      <p:ext uri="{BB962C8B-B14F-4D97-AF65-F5344CB8AC3E}">
        <p14:creationId xmlns:p14="http://schemas.microsoft.com/office/powerpoint/2010/main" val="2241488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506C6-73CC-0B48-832F-286E531B62AE}"/>
              </a:ext>
            </a:extLst>
          </p:cNvPr>
          <p:cNvSpPr>
            <a:spLocks noGrp="1"/>
          </p:cNvSpPr>
          <p:nvPr>
            <p:ph type="title"/>
          </p:nvPr>
        </p:nvSpPr>
        <p:spPr>
          <a:xfrm>
            <a:off x="1006900" y="1188637"/>
            <a:ext cx="3141430" cy="4480726"/>
          </a:xfrm>
        </p:spPr>
        <p:txBody>
          <a:bodyPr>
            <a:normAutofit/>
          </a:bodyPr>
          <a:lstStyle/>
          <a:p>
            <a:pPr algn="r"/>
            <a:r>
              <a:rPr lang="en-GB" sz="6100" b="1" dirty="0"/>
              <a:t>Quant </a:t>
            </a:r>
            <a:r>
              <a:rPr lang="en-GB" sz="6100" b="1" i="1" dirty="0">
                <a:solidFill>
                  <a:srgbClr val="FF0000"/>
                </a:solidFill>
              </a:rPr>
              <a:t>vs</a:t>
            </a:r>
            <a:r>
              <a:rPr lang="en-GB" sz="6100" b="1" dirty="0"/>
              <a:t> Qual </a:t>
            </a:r>
            <a:r>
              <a:rPr lang="en-GB" sz="6100" b="1" dirty="0">
                <a:solidFill>
                  <a:schemeClr val="accent5">
                    <a:lumMod val="75000"/>
                  </a:schemeClr>
                </a:solidFill>
              </a:rPr>
              <a:t>OR</a:t>
            </a:r>
            <a:r>
              <a:rPr lang="en-GB" sz="6100" b="1" dirty="0"/>
              <a:t> Qual </a:t>
            </a:r>
            <a:r>
              <a:rPr lang="en-GB" sz="6100" b="1" i="1" dirty="0">
                <a:solidFill>
                  <a:schemeClr val="accent2">
                    <a:lumMod val="75000"/>
                  </a:schemeClr>
                </a:solidFill>
              </a:rPr>
              <a:t>and</a:t>
            </a:r>
            <a:r>
              <a:rPr lang="en-GB" sz="6100" b="1" dirty="0"/>
              <a:t> Quant? </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254AAC-C1DF-4C45-A1E3-49EE0974E869}"/>
              </a:ext>
            </a:extLst>
          </p:cNvPr>
          <p:cNvSpPr>
            <a:spLocks noGrp="1"/>
          </p:cNvSpPr>
          <p:nvPr>
            <p:ph idx="1"/>
          </p:nvPr>
        </p:nvSpPr>
        <p:spPr>
          <a:xfrm>
            <a:off x="5138928" y="1338729"/>
            <a:ext cx="4795584" cy="4180542"/>
          </a:xfrm>
        </p:spPr>
        <p:txBody>
          <a:bodyPr anchor="ctr">
            <a:normAutofit/>
          </a:bodyPr>
          <a:lstStyle/>
          <a:p>
            <a:r>
              <a:rPr lang="en-GB" sz="2000" dirty="0"/>
              <a:t>Relationship between them contested:</a:t>
            </a:r>
          </a:p>
          <a:p>
            <a:r>
              <a:rPr lang="en-GB" sz="2000" dirty="0"/>
              <a:t> One view: 2 different cultures: ‘we treat the quantitative and qualitative traditions as alternative cultures. Each has its own values, beliefs and norms. Each is associated with the distinctive research procedures and practices.’ (Goertz and Mahoney, 2012, Introduction)</a:t>
            </a:r>
          </a:p>
          <a:p>
            <a:r>
              <a:rPr lang="en-GB" sz="2000" dirty="0"/>
              <a:t>Or a single logic of inference for both; differences are ‘only stylistic’ (King, Keohane and </a:t>
            </a:r>
            <a:r>
              <a:rPr lang="en-GB" sz="2000" dirty="0" err="1"/>
              <a:t>Verba</a:t>
            </a:r>
            <a:r>
              <a:rPr lang="en-GB" sz="2000" dirty="0"/>
              <a:t>, 1994, 4). </a:t>
            </a:r>
          </a:p>
        </p:txBody>
      </p:sp>
    </p:spTree>
    <p:extLst>
      <p:ext uri="{BB962C8B-B14F-4D97-AF65-F5344CB8AC3E}">
        <p14:creationId xmlns:p14="http://schemas.microsoft.com/office/powerpoint/2010/main" val="2545916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3C29DB-C3D3-CF42-924E-FE79B9BF1EC1}"/>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Mixed methods research</a:t>
            </a:r>
          </a:p>
        </p:txBody>
      </p:sp>
      <p:sp>
        <p:nvSpPr>
          <p:cNvPr id="3" name="Content Placeholder 2">
            <a:extLst>
              <a:ext uri="{FF2B5EF4-FFF2-40B4-BE49-F238E27FC236}">
                <a16:creationId xmlns:a16="http://schemas.microsoft.com/office/drawing/2014/main" id="{B477DFDC-9152-C04C-8C25-A1C6AA440099}"/>
              </a:ext>
            </a:extLst>
          </p:cNvPr>
          <p:cNvSpPr>
            <a:spLocks noGrp="1"/>
          </p:cNvSpPr>
          <p:nvPr>
            <p:ph idx="1"/>
          </p:nvPr>
        </p:nvSpPr>
        <p:spPr>
          <a:xfrm>
            <a:off x="1371599" y="2318197"/>
            <a:ext cx="9724031" cy="3683358"/>
          </a:xfrm>
        </p:spPr>
        <p:txBody>
          <a:bodyPr anchor="ctr">
            <a:normAutofit lnSpcReduction="10000"/>
          </a:bodyPr>
          <a:lstStyle/>
          <a:p>
            <a:r>
              <a:rPr lang="en-GB" sz="2400" dirty="0"/>
              <a:t>Mixing methods is common and there are different ways of combining methods; triangulation; e.g. doing interviews &amp; statistical analysis </a:t>
            </a:r>
          </a:p>
          <a:p>
            <a:r>
              <a:rPr lang="en-GB" sz="2400" dirty="0"/>
              <a:t>Read and Marsh’s (2002) chapter on ‘combining quantitative and qualitative methods’ in the book:</a:t>
            </a:r>
          </a:p>
          <a:p>
            <a:pPr>
              <a:buFont typeface="Wingdings" pitchFamily="2" charset="2"/>
              <a:buChar char="Ø"/>
            </a:pPr>
            <a:r>
              <a:rPr lang="en-GB" sz="2400" dirty="0"/>
              <a:t>Mixing methods helps in </a:t>
            </a:r>
            <a:r>
              <a:rPr lang="en-GB" sz="2400" b="1" dirty="0"/>
              <a:t>answering all dimensions </a:t>
            </a:r>
            <a:r>
              <a:rPr lang="en-GB" sz="2400" dirty="0"/>
              <a:t>of the research question </a:t>
            </a:r>
          </a:p>
          <a:p>
            <a:pPr>
              <a:buFont typeface="Wingdings" pitchFamily="2" charset="2"/>
              <a:buChar char="Ø"/>
            </a:pPr>
            <a:r>
              <a:rPr lang="en-GB" sz="2400" dirty="0"/>
              <a:t>One method acting as a </a:t>
            </a:r>
            <a:r>
              <a:rPr lang="en-GB" sz="2400" b="1" dirty="0"/>
              <a:t>check on another; </a:t>
            </a:r>
            <a:r>
              <a:rPr lang="en-GB" sz="2400" dirty="0"/>
              <a:t>raising the validity of the research</a:t>
            </a:r>
          </a:p>
          <a:p>
            <a:pPr>
              <a:buFont typeface="Wingdings" pitchFamily="2" charset="2"/>
              <a:buChar char="Ø"/>
            </a:pPr>
            <a:r>
              <a:rPr lang="en-GB" sz="2400" dirty="0"/>
              <a:t>But: a researcher might not have the skills for both methods </a:t>
            </a:r>
          </a:p>
          <a:p>
            <a:pPr>
              <a:buFont typeface="Wingdings" pitchFamily="2" charset="2"/>
              <a:buChar char="Ø"/>
            </a:pPr>
            <a:r>
              <a:rPr lang="en-GB" sz="2400" dirty="0"/>
              <a:t> It may also be expensive to do so. </a:t>
            </a:r>
          </a:p>
          <a:p>
            <a:endParaRPr lang="en-GB" sz="2000" dirty="0"/>
          </a:p>
        </p:txBody>
      </p:sp>
    </p:spTree>
    <p:extLst>
      <p:ext uri="{BB962C8B-B14F-4D97-AF65-F5344CB8AC3E}">
        <p14:creationId xmlns:p14="http://schemas.microsoft.com/office/powerpoint/2010/main" val="3195997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6122-DB3B-8F4E-AA80-A2B08D85BD25}"/>
              </a:ext>
            </a:extLst>
          </p:cNvPr>
          <p:cNvSpPr>
            <a:spLocks noGrp="1"/>
          </p:cNvSpPr>
          <p:nvPr>
            <p:ph type="title"/>
          </p:nvPr>
        </p:nvSpPr>
        <p:spPr/>
        <p:txBody>
          <a:bodyPr/>
          <a:lstStyle/>
          <a:p>
            <a:r>
              <a:rPr lang="en-GB" dirty="0"/>
              <a:t>Your turn</a:t>
            </a:r>
          </a:p>
        </p:txBody>
      </p:sp>
      <p:graphicFrame>
        <p:nvGraphicFramePr>
          <p:cNvPr id="5" name="Content Placeholder 2">
            <a:extLst>
              <a:ext uri="{FF2B5EF4-FFF2-40B4-BE49-F238E27FC236}">
                <a16:creationId xmlns:a16="http://schemas.microsoft.com/office/drawing/2014/main" id="{7172ED91-F3F7-43DE-BAF9-BE84CF14BA44}"/>
              </a:ext>
            </a:extLst>
          </p:cNvPr>
          <p:cNvGraphicFramePr>
            <a:graphicFrameLocks noGrp="1"/>
          </p:cNvGraphicFramePr>
          <p:nvPr>
            <p:ph idx="1"/>
            <p:extLst>
              <p:ext uri="{D42A27DB-BD31-4B8C-83A1-F6EECF244321}">
                <p14:modId xmlns:p14="http://schemas.microsoft.com/office/powerpoint/2010/main" val="24097351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0033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7A38BB-6812-C149-A2AD-319B672F644C}"/>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Mixed methods in the literature: </a:t>
            </a:r>
          </a:p>
        </p:txBody>
      </p:sp>
      <p:sp>
        <p:nvSpPr>
          <p:cNvPr id="3" name="Content Placeholder 2">
            <a:extLst>
              <a:ext uri="{FF2B5EF4-FFF2-40B4-BE49-F238E27FC236}">
                <a16:creationId xmlns:a16="http://schemas.microsoft.com/office/drawing/2014/main" id="{6D385BE1-D947-9F41-9A0F-1A1F5E8222FB}"/>
              </a:ext>
            </a:extLst>
          </p:cNvPr>
          <p:cNvSpPr>
            <a:spLocks noGrp="1"/>
          </p:cNvSpPr>
          <p:nvPr>
            <p:ph idx="1"/>
          </p:nvPr>
        </p:nvSpPr>
        <p:spPr>
          <a:xfrm>
            <a:off x="725215" y="2318197"/>
            <a:ext cx="10370416" cy="3977500"/>
          </a:xfrm>
        </p:spPr>
        <p:txBody>
          <a:bodyPr anchor="ctr">
            <a:normAutofit/>
          </a:bodyPr>
          <a:lstStyle/>
          <a:p>
            <a:r>
              <a:rPr lang="en-GB" sz="1800" dirty="0"/>
              <a:t>Article: ‘Supply or Demand? Migration and Political Manipulation in Mexico’ Covadonga </a:t>
            </a:r>
            <a:r>
              <a:rPr lang="en-GB" sz="1800" dirty="0" err="1"/>
              <a:t>Meseguer</a:t>
            </a:r>
            <a:r>
              <a:rPr lang="en-GB" sz="1800" dirty="0"/>
              <a:t> &amp; Francisco Javier Aparicio (2012)</a:t>
            </a:r>
          </a:p>
          <a:p>
            <a:r>
              <a:rPr lang="en-GB" sz="1800" dirty="0"/>
              <a:t>They focus on a specific program for migrants; interested in mechanism behind the inclusion of some municipalities in this programme </a:t>
            </a:r>
          </a:p>
          <a:p>
            <a:r>
              <a:rPr lang="en-GB" sz="1800" dirty="0"/>
              <a:t>‘decisions to invest in some municipalities but not in others may reflect migrants’ political preferences (a demand-driven bias). Alternatively, government officials may use the Program to finance their own political objectives (a supply-driven bias). </a:t>
            </a:r>
            <a:r>
              <a:rPr lang="en-GB" sz="1800" b="1" dirty="0"/>
              <a:t>To determine which of these two mechanisms is at work, we studied a 2×2 matrix of statistically selected cases of high-migration municipalities in the Mexican state of Guanajuato</a:t>
            </a:r>
            <a:r>
              <a:rPr lang="en-GB" sz="1800" dirty="0"/>
              <a:t>. We carried</a:t>
            </a:r>
            <a:r>
              <a:rPr lang="en-GB" sz="1800" b="1" dirty="0"/>
              <a:t> out over 60 semi-structured interviews with state and municipal Program administrators, local politicians, and migrant leaders from these municipalities.’ </a:t>
            </a:r>
          </a:p>
          <a:p>
            <a:r>
              <a:rPr lang="en-GB" sz="1800" dirty="0"/>
              <a:t>They had demand driven and supply-driven </a:t>
            </a:r>
            <a:r>
              <a:rPr lang="en-GB" sz="1800" b="1" dirty="0"/>
              <a:t>hypotheses</a:t>
            </a:r>
            <a:r>
              <a:rPr lang="en-GB" sz="1800" dirty="0"/>
              <a:t>; then tested them with the methods. </a:t>
            </a:r>
          </a:p>
          <a:p>
            <a:r>
              <a:rPr lang="en-GB" sz="1800" dirty="0"/>
              <a:t>They made use </a:t>
            </a:r>
            <a:r>
              <a:rPr lang="en-GB" sz="1800" b="1" dirty="0"/>
              <a:t>of regressions and interviews to arrive at their results.</a:t>
            </a:r>
            <a:endParaRPr lang="en-GB" sz="1700" b="1" dirty="0"/>
          </a:p>
          <a:p>
            <a:pPr marL="0" indent="0">
              <a:buNone/>
            </a:pPr>
            <a:endParaRPr lang="en-GB" sz="1700" dirty="0"/>
          </a:p>
        </p:txBody>
      </p:sp>
    </p:spTree>
    <p:extLst>
      <p:ext uri="{BB962C8B-B14F-4D97-AF65-F5344CB8AC3E}">
        <p14:creationId xmlns:p14="http://schemas.microsoft.com/office/powerpoint/2010/main" val="115466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D224BD-57E2-DC4A-B678-47ED478F3E0B}"/>
              </a:ext>
            </a:extLst>
          </p:cNvPr>
          <p:cNvSpPr>
            <a:spLocks noGrp="1"/>
          </p:cNvSpPr>
          <p:nvPr>
            <p:ph type="title"/>
          </p:nvPr>
        </p:nvSpPr>
        <p:spPr>
          <a:xfrm>
            <a:off x="586478" y="1683756"/>
            <a:ext cx="3115265" cy="2396359"/>
          </a:xfrm>
        </p:spPr>
        <p:txBody>
          <a:bodyPr anchor="b">
            <a:normAutofit/>
          </a:bodyPr>
          <a:lstStyle/>
          <a:p>
            <a:pPr algn="r"/>
            <a:r>
              <a:rPr lang="en-GB" sz="4000">
                <a:solidFill>
                  <a:srgbClr val="FFFFFF"/>
                </a:solidFill>
              </a:rPr>
              <a:t>Outline </a:t>
            </a:r>
          </a:p>
        </p:txBody>
      </p:sp>
      <p:graphicFrame>
        <p:nvGraphicFramePr>
          <p:cNvPr id="5" name="Content Placeholder 2">
            <a:extLst>
              <a:ext uri="{FF2B5EF4-FFF2-40B4-BE49-F238E27FC236}">
                <a16:creationId xmlns:a16="http://schemas.microsoft.com/office/drawing/2014/main" id="{7C53181E-D7CA-4306-AFF9-8EBD746BB613}"/>
              </a:ext>
            </a:extLst>
          </p:cNvPr>
          <p:cNvGraphicFramePr>
            <a:graphicFrameLocks noGrp="1"/>
          </p:cNvGraphicFramePr>
          <p:nvPr>
            <p:ph idx="1"/>
            <p:extLst>
              <p:ext uri="{D42A27DB-BD31-4B8C-83A1-F6EECF244321}">
                <p14:modId xmlns:p14="http://schemas.microsoft.com/office/powerpoint/2010/main" val="11071331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6713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4FC4F6-1378-7040-AFF9-37E7811104EA}"/>
              </a:ext>
            </a:extLst>
          </p:cNvPr>
          <p:cNvSpPr>
            <a:spLocks noGrp="1"/>
          </p:cNvSpPr>
          <p:nvPr>
            <p:ph type="title"/>
          </p:nvPr>
        </p:nvSpPr>
        <p:spPr>
          <a:xfrm>
            <a:off x="826396" y="586855"/>
            <a:ext cx="4230100" cy="3387497"/>
          </a:xfrm>
        </p:spPr>
        <p:txBody>
          <a:bodyPr anchor="b">
            <a:normAutofit/>
          </a:bodyPr>
          <a:lstStyle/>
          <a:p>
            <a:pPr algn="r"/>
            <a:r>
              <a:rPr lang="en-GB" sz="4000">
                <a:solidFill>
                  <a:srgbClr val="FFFFFF"/>
                </a:solidFill>
              </a:rPr>
              <a:t>Conclusion</a:t>
            </a:r>
          </a:p>
        </p:txBody>
      </p:sp>
      <p:sp>
        <p:nvSpPr>
          <p:cNvPr id="3" name="Content Placeholder 2">
            <a:extLst>
              <a:ext uri="{FF2B5EF4-FFF2-40B4-BE49-F238E27FC236}">
                <a16:creationId xmlns:a16="http://schemas.microsoft.com/office/drawing/2014/main" id="{8D591945-F5DD-654D-887C-33FE1078AE05}"/>
              </a:ext>
            </a:extLst>
          </p:cNvPr>
          <p:cNvSpPr>
            <a:spLocks noGrp="1"/>
          </p:cNvSpPr>
          <p:nvPr>
            <p:ph idx="1"/>
          </p:nvPr>
        </p:nvSpPr>
        <p:spPr>
          <a:xfrm>
            <a:off x="5926619" y="448574"/>
            <a:ext cx="5837587" cy="5907777"/>
          </a:xfrm>
        </p:spPr>
        <p:txBody>
          <a:bodyPr anchor="ctr">
            <a:normAutofit lnSpcReduction="10000"/>
          </a:bodyPr>
          <a:lstStyle/>
          <a:p>
            <a:r>
              <a:rPr lang="en-GB" dirty="0"/>
              <a:t>Quantitative and qualitative methods offer many tools for researchers to answer research question</a:t>
            </a:r>
          </a:p>
          <a:p>
            <a:r>
              <a:rPr lang="en-GB" dirty="0"/>
              <a:t>Quant: importance of identifying variables, formulating and testing hypotheses. </a:t>
            </a:r>
          </a:p>
          <a:p>
            <a:r>
              <a:rPr lang="en-GB" dirty="0"/>
              <a:t>Descriptive and inferential statistics</a:t>
            </a:r>
          </a:p>
          <a:p>
            <a:r>
              <a:rPr lang="en-GB" dirty="0"/>
              <a:t>Qualitative methods: a range of techniques; emphasis on meaning and context</a:t>
            </a:r>
          </a:p>
          <a:p>
            <a:r>
              <a:rPr lang="en-GB" dirty="0"/>
              <a:t>Both types of methods have advantages and disadvantages. </a:t>
            </a:r>
          </a:p>
          <a:p>
            <a:r>
              <a:rPr lang="en-GB" dirty="0"/>
              <a:t>Whichever method you use, ensure that you are prepared for it and know how to use it. </a:t>
            </a:r>
          </a:p>
          <a:p>
            <a:pPr marL="0" indent="0">
              <a:buNone/>
            </a:pPr>
            <a:endParaRPr lang="en-GB" dirty="0"/>
          </a:p>
        </p:txBody>
      </p:sp>
    </p:spTree>
    <p:extLst>
      <p:ext uri="{BB962C8B-B14F-4D97-AF65-F5344CB8AC3E}">
        <p14:creationId xmlns:p14="http://schemas.microsoft.com/office/powerpoint/2010/main" val="100115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CB80D-CB36-214F-AAAF-3EC83BF48115}"/>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Conclusion continued</a:t>
            </a:r>
          </a:p>
        </p:txBody>
      </p:sp>
      <p:sp>
        <p:nvSpPr>
          <p:cNvPr id="3" name="Content Placeholder 2">
            <a:extLst>
              <a:ext uri="{FF2B5EF4-FFF2-40B4-BE49-F238E27FC236}">
                <a16:creationId xmlns:a16="http://schemas.microsoft.com/office/drawing/2014/main" id="{76871539-6CB9-D646-A1BC-64F9A72F3F33}"/>
              </a:ext>
            </a:extLst>
          </p:cNvPr>
          <p:cNvSpPr>
            <a:spLocks noGrp="1"/>
          </p:cNvSpPr>
          <p:nvPr>
            <p:ph idx="1"/>
          </p:nvPr>
        </p:nvSpPr>
        <p:spPr>
          <a:xfrm>
            <a:off x="1371599" y="2318197"/>
            <a:ext cx="9724031" cy="3683358"/>
          </a:xfrm>
        </p:spPr>
        <p:txBody>
          <a:bodyPr anchor="ctr">
            <a:normAutofit fontScale="92500"/>
          </a:bodyPr>
          <a:lstStyle/>
          <a:p>
            <a:r>
              <a:rPr lang="en-GB" dirty="0"/>
              <a:t>Mixed methods research is an option for combining the two methods</a:t>
            </a:r>
          </a:p>
          <a:p>
            <a:r>
              <a:rPr lang="en-GB" dirty="0"/>
              <a:t>Be aware of the strengths and weaknesses of going with this approach. </a:t>
            </a:r>
          </a:p>
          <a:p>
            <a:r>
              <a:rPr lang="en-GB" dirty="0"/>
              <a:t>‘</a:t>
            </a:r>
            <a:r>
              <a:rPr lang="en-GB" b="1" dirty="0"/>
              <a:t>Done well</a:t>
            </a:r>
            <a:r>
              <a:rPr lang="en-GB" dirty="0"/>
              <a:t>, multimethod research combines the strength of large-</a:t>
            </a:r>
            <a:r>
              <a:rPr lang="en-GB" i="1" dirty="0"/>
              <a:t>N</a:t>
            </a:r>
            <a:r>
              <a:rPr lang="en-GB" dirty="0"/>
              <a:t> designs for identifying empirical regularities and patterns, and the strength of case studies for revealing the causal mechanisms that give rise to political outcomes of interest.’ (</a:t>
            </a:r>
            <a:r>
              <a:rPr lang="en-GB" dirty="0" err="1"/>
              <a:t>Faeron</a:t>
            </a:r>
            <a:r>
              <a:rPr lang="en-GB" dirty="0"/>
              <a:t> and </a:t>
            </a:r>
            <a:r>
              <a:rPr lang="en-GB" dirty="0" err="1"/>
              <a:t>Laitin</a:t>
            </a:r>
            <a:r>
              <a:rPr lang="en-GB" dirty="0"/>
              <a:t>, 2011)</a:t>
            </a:r>
          </a:p>
          <a:p>
            <a:r>
              <a:rPr lang="en-GB" dirty="0"/>
              <a:t>think like a researcher when choosing your method(s) and when deciding to mix the methods. </a:t>
            </a:r>
          </a:p>
          <a:p>
            <a:endParaRPr lang="en-GB" sz="2000" dirty="0"/>
          </a:p>
        </p:txBody>
      </p:sp>
    </p:spTree>
    <p:extLst>
      <p:ext uri="{BB962C8B-B14F-4D97-AF65-F5344CB8AC3E}">
        <p14:creationId xmlns:p14="http://schemas.microsoft.com/office/powerpoint/2010/main" val="2693567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32032-76D2-3D48-B47F-9977FCD13578}"/>
              </a:ext>
            </a:extLst>
          </p:cNvPr>
          <p:cNvSpPr>
            <a:spLocks noGrp="1"/>
          </p:cNvSpPr>
          <p:nvPr>
            <p:ph type="title"/>
          </p:nvPr>
        </p:nvSpPr>
        <p:spPr>
          <a:xfrm>
            <a:off x="838200" y="557188"/>
            <a:ext cx="10515600" cy="1133499"/>
          </a:xfrm>
        </p:spPr>
        <p:txBody>
          <a:bodyPr>
            <a:normAutofit/>
          </a:bodyPr>
          <a:lstStyle/>
          <a:p>
            <a:pPr algn="ctr"/>
            <a:r>
              <a:rPr lang="en-GB" sz="5200"/>
              <a:t>References</a:t>
            </a:r>
          </a:p>
        </p:txBody>
      </p:sp>
      <p:sp>
        <p:nvSpPr>
          <p:cNvPr id="3" name="Content Placeholder 2">
            <a:extLst>
              <a:ext uri="{FF2B5EF4-FFF2-40B4-BE49-F238E27FC236}">
                <a16:creationId xmlns:a16="http://schemas.microsoft.com/office/drawing/2014/main" id="{03F56036-858D-9D46-BDB4-D8290214547E}"/>
              </a:ext>
            </a:extLst>
          </p:cNvPr>
          <p:cNvSpPr>
            <a:spLocks noGrp="1"/>
          </p:cNvSpPr>
          <p:nvPr>
            <p:ph idx="1"/>
          </p:nvPr>
        </p:nvSpPr>
        <p:spPr/>
        <p:txBody>
          <a:bodyPr>
            <a:normAutofit fontScale="92500" lnSpcReduction="10000"/>
          </a:bodyPr>
          <a:lstStyle/>
          <a:p>
            <a:pPr lvl="0"/>
            <a:r>
              <a:rPr lang="en-GB" sz="1400" dirty="0"/>
              <a:t>Franklin, Mark. "Quantitative analysis." Approaches and Methodologies in Social Sciences–A Pluralist Perspective, Cambridge University Press, Cambridge (2008).</a:t>
            </a:r>
            <a:endParaRPr lang="en-US" sz="1400" dirty="0"/>
          </a:p>
          <a:p>
            <a:pPr lvl="0"/>
            <a:r>
              <a:rPr lang="en-GB" sz="1400" dirty="0"/>
              <a:t>John, Peter. "Quantitative methods." in Theory and methods in political science, London: Palgrave (2002).</a:t>
            </a:r>
            <a:endParaRPr lang="en-US" sz="1400" dirty="0"/>
          </a:p>
          <a:p>
            <a:pPr lvl="0"/>
            <a:r>
              <a:rPr lang="en-GB" sz="1400" dirty="0"/>
              <a:t>Schroeder, Larry D., David L. </a:t>
            </a:r>
            <a:r>
              <a:rPr lang="en-GB" sz="1400" dirty="0" err="1"/>
              <a:t>Sjoquist</a:t>
            </a:r>
            <a:r>
              <a:rPr lang="en-GB" sz="1400" dirty="0"/>
              <a:t>, and Paula E. Stephan Understanding Regression Analysis: An Introductory Guide. Thousand Oaks, CA: SAGE Publications, Inc (2017). </a:t>
            </a:r>
            <a:r>
              <a:rPr lang="en-GB" sz="1400" dirty="0">
                <a:hlinkClick r:id="rId2"/>
              </a:rPr>
              <a:t>http://dx.doi.org/10.4135/9781506361628</a:t>
            </a:r>
            <a:r>
              <a:rPr lang="en-GB" sz="1400" dirty="0"/>
              <a:t>. </a:t>
            </a:r>
            <a:endParaRPr lang="en-US" sz="1400" dirty="0"/>
          </a:p>
          <a:p>
            <a:pPr lvl="0"/>
            <a:r>
              <a:rPr lang="en-GB" sz="1400" dirty="0"/>
              <a:t>Devine, Fiona, David Marsh, and Gerry Stoker. "Qualitative methods." In Theories and Methods in Political Science. London: Palgrave (2002).</a:t>
            </a:r>
            <a:endParaRPr lang="en-US" sz="1400" dirty="0"/>
          </a:p>
          <a:p>
            <a:pPr lvl="0"/>
            <a:r>
              <a:rPr lang="en-GB" sz="1400" dirty="0"/>
              <a:t>Brinkmann, </a:t>
            </a:r>
            <a:r>
              <a:rPr lang="en-GB" sz="1400" dirty="0" err="1"/>
              <a:t>Svend</a:t>
            </a:r>
            <a:r>
              <a:rPr lang="en-GB" sz="1400" dirty="0"/>
              <a:t>, and Steinar </a:t>
            </a:r>
            <a:r>
              <a:rPr lang="en-GB" sz="1400" dirty="0" err="1"/>
              <a:t>Kvale</a:t>
            </a:r>
            <a:r>
              <a:rPr lang="en-GB" sz="1400" dirty="0"/>
              <a:t>. Doing Interviews. Qualitative Research Kit. 55 City Road, London: SAGE Publications Ltd (2018). </a:t>
            </a:r>
            <a:r>
              <a:rPr lang="en-GB" sz="1400" dirty="0">
                <a:hlinkClick r:id="rId3"/>
              </a:rPr>
              <a:t>http://dx.doi.org/10.4135/9781529716665</a:t>
            </a:r>
            <a:r>
              <a:rPr lang="en-GB" sz="1400" dirty="0"/>
              <a:t>. </a:t>
            </a:r>
            <a:endParaRPr lang="en-US" sz="1400" dirty="0"/>
          </a:p>
          <a:p>
            <a:pPr lvl="0"/>
            <a:r>
              <a:rPr lang="en-GB" sz="1400" dirty="0"/>
              <a:t>Checkel, Jeffrey T. "" Going native" in Europe? Theorizing social interaction in European institutions." Comparative Political Studies 36, no. 1-2 (2003): 209-231.</a:t>
            </a:r>
            <a:endParaRPr lang="en-US" sz="1400" dirty="0"/>
          </a:p>
          <a:p>
            <a:pPr lvl="0"/>
            <a:r>
              <a:rPr lang="en-GB" sz="1400" dirty="0"/>
              <a:t>Goertz, G., and Mahoney, J. A tale of two cultures: Qualitative and quantitative research in the social sciences. Princeton University Press. (2012)</a:t>
            </a:r>
            <a:endParaRPr lang="en-US" sz="1400" dirty="0"/>
          </a:p>
          <a:p>
            <a:pPr lvl="0"/>
            <a:r>
              <a:rPr lang="en-GB" sz="1400" dirty="0"/>
              <a:t>King, Gary, Robert O. Keohane, and Sidney </a:t>
            </a:r>
            <a:r>
              <a:rPr lang="en-GB" sz="1400" dirty="0" err="1"/>
              <a:t>Verba</a:t>
            </a:r>
            <a:r>
              <a:rPr lang="en-GB" sz="1400" dirty="0"/>
              <a:t>. Designing social inquiry. Princeton university press (1994).</a:t>
            </a:r>
            <a:endParaRPr lang="en-US" sz="1400" dirty="0"/>
          </a:p>
          <a:p>
            <a:pPr lvl="0"/>
            <a:r>
              <a:rPr lang="en-GB" sz="1400" dirty="0"/>
              <a:t>Read, Melvyn and David Marsh, "Combining Quantitative and Qualitative Methods.” In Marsh, D. and Stoker, G.(ed.) Theory and methods in political science. Basingstoke: Palgrave Macmillan." (2002). </a:t>
            </a:r>
          </a:p>
          <a:p>
            <a:pPr lvl="0"/>
            <a:r>
              <a:rPr lang="en-GB" sz="1400" dirty="0"/>
              <a:t>Fearon, James D., and David D. </a:t>
            </a:r>
            <a:r>
              <a:rPr lang="en-GB" sz="1400" dirty="0" err="1"/>
              <a:t>Laitin</a:t>
            </a:r>
            <a:r>
              <a:rPr lang="en-GB" sz="1400" dirty="0"/>
              <a:t>. "Integrating qualitative and quantitative methods." In The Oxford Handbook of Political Science. 2008.</a:t>
            </a:r>
          </a:p>
          <a:p>
            <a:pPr lvl="0"/>
            <a:r>
              <a:rPr lang="en-GB" sz="1400" dirty="0" err="1"/>
              <a:t>Meseguer</a:t>
            </a:r>
            <a:r>
              <a:rPr lang="en-GB" sz="1400" dirty="0"/>
              <a:t>, Covadonga, and Francisco Javier Aparicio. "Supply or demand? Migration and political manipulation in Mexico." Studies in Comparative International Development 47, no. 4 (2012): 411-440.</a:t>
            </a:r>
            <a:endParaRPr lang="en-US" sz="1400" dirty="0"/>
          </a:p>
        </p:txBody>
      </p:sp>
    </p:spTree>
    <p:extLst>
      <p:ext uri="{BB962C8B-B14F-4D97-AF65-F5344CB8AC3E}">
        <p14:creationId xmlns:p14="http://schemas.microsoft.com/office/powerpoint/2010/main" val="245775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08EEB-78E8-124F-91ED-31AEC4EB7333}"/>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Quantitative methods </a:t>
            </a:r>
          </a:p>
        </p:txBody>
      </p:sp>
      <p:sp>
        <p:nvSpPr>
          <p:cNvPr id="3" name="Content Placeholder 2">
            <a:extLst>
              <a:ext uri="{FF2B5EF4-FFF2-40B4-BE49-F238E27FC236}">
                <a16:creationId xmlns:a16="http://schemas.microsoft.com/office/drawing/2014/main" id="{D39D75D5-4C93-3B4A-B046-B81B28E7DC09}"/>
              </a:ext>
            </a:extLst>
          </p:cNvPr>
          <p:cNvSpPr>
            <a:spLocks noGrp="1"/>
          </p:cNvSpPr>
          <p:nvPr>
            <p:ph idx="1"/>
          </p:nvPr>
        </p:nvSpPr>
        <p:spPr>
          <a:xfrm>
            <a:off x="798787" y="2318197"/>
            <a:ext cx="10296844" cy="3819844"/>
          </a:xfrm>
        </p:spPr>
        <p:txBody>
          <a:bodyPr anchor="ctr">
            <a:normAutofit/>
          </a:bodyPr>
          <a:lstStyle/>
          <a:p>
            <a:r>
              <a:rPr lang="en-GB" sz="2400" dirty="0"/>
              <a:t>Large n; 'need a fairly large </a:t>
            </a:r>
            <a:r>
              <a:rPr lang="en-GB" sz="2400" b="1" dirty="0"/>
              <a:t>number of cases</a:t>
            </a:r>
            <a:r>
              <a:rPr lang="en-GB" sz="2400" dirty="0"/>
              <a:t>’ (Franklin, 2008, 240)</a:t>
            </a:r>
          </a:p>
          <a:p>
            <a:r>
              <a:rPr lang="en-GB" sz="2400" dirty="0"/>
              <a:t>‘Quantitative work rests on the observation and measurement of </a:t>
            </a:r>
            <a:r>
              <a:rPr lang="en-GB" sz="2400" b="1" dirty="0"/>
              <a:t>repeated incidences </a:t>
            </a:r>
            <a:r>
              <a:rPr lang="en-GB" sz="2400" dirty="0"/>
              <a:t>of a political phenomenon, such as voting for a political party […] by observing variables over a large number of cases, it is </a:t>
            </a:r>
            <a:r>
              <a:rPr lang="en-GB" sz="2400" b="1" dirty="0"/>
              <a:t>possible to make inferences </a:t>
            </a:r>
            <a:r>
              <a:rPr lang="en-GB" sz="2400" dirty="0"/>
              <a:t>about a class of political behaviour, such as who votes for a political party.’ (John, 2002, 218)  </a:t>
            </a:r>
          </a:p>
          <a:p>
            <a:r>
              <a:rPr lang="en-GB" sz="2400" dirty="0"/>
              <a:t>‘as soon as you start saying things like ‘this happens two-thirds of the time’ you are doing quantitative analysis’ (Franklin, 2008, 240) </a:t>
            </a:r>
          </a:p>
          <a:p>
            <a:r>
              <a:rPr lang="en-GB" sz="2400" dirty="0"/>
              <a:t>‘with large numbers, social scientists can confidently make </a:t>
            </a:r>
            <a:r>
              <a:rPr lang="en-GB" sz="2400" b="1" dirty="0"/>
              <a:t>generalisations about the empirical world</a:t>
            </a:r>
            <a:r>
              <a:rPr lang="en-GB" sz="2400" dirty="0"/>
              <a:t>’ (John, 2002, 218). </a:t>
            </a:r>
          </a:p>
          <a:p>
            <a:endParaRPr lang="en-GB" sz="2000" dirty="0"/>
          </a:p>
          <a:p>
            <a:endParaRPr lang="en-GB" sz="2000" dirty="0"/>
          </a:p>
          <a:p>
            <a:pPr marL="0" indent="0">
              <a:buNone/>
            </a:pPr>
            <a:endParaRPr lang="en-GB" sz="2000" dirty="0"/>
          </a:p>
        </p:txBody>
      </p:sp>
    </p:spTree>
    <p:extLst>
      <p:ext uri="{BB962C8B-B14F-4D97-AF65-F5344CB8AC3E}">
        <p14:creationId xmlns:p14="http://schemas.microsoft.com/office/powerpoint/2010/main" val="208677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59D76-5CAE-FE47-A4D1-8901AB366898}"/>
              </a:ext>
            </a:extLst>
          </p:cNvPr>
          <p:cNvSpPr>
            <a:spLocks noGrp="1"/>
          </p:cNvSpPr>
          <p:nvPr>
            <p:ph type="title"/>
          </p:nvPr>
        </p:nvSpPr>
        <p:spPr>
          <a:xfrm>
            <a:off x="635000" y="640823"/>
            <a:ext cx="3418659" cy="5583148"/>
          </a:xfrm>
        </p:spPr>
        <p:txBody>
          <a:bodyPr anchor="ctr">
            <a:normAutofit/>
          </a:bodyPr>
          <a:lstStyle/>
          <a:p>
            <a:r>
              <a:rPr lang="en-GB" sz="5000"/>
              <a:t>Using quantitative methods </a:t>
            </a:r>
          </a:p>
        </p:txBody>
      </p:sp>
      <p:sp>
        <p:nvSpPr>
          <p:cNvPr id="3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68DF173E-C9B9-4A5A-BE9C-E3C1132B0056}"/>
              </a:ext>
            </a:extLst>
          </p:cNvPr>
          <p:cNvGraphicFramePr>
            <a:graphicFrameLocks noGrp="1"/>
          </p:cNvGraphicFramePr>
          <p:nvPr>
            <p:ph idx="1"/>
            <p:extLst>
              <p:ext uri="{D42A27DB-BD31-4B8C-83A1-F6EECF244321}">
                <p14:modId xmlns:p14="http://schemas.microsoft.com/office/powerpoint/2010/main" val="72281082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766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FA04-91DD-9A42-B8FD-BCE85A1BC86F}"/>
              </a:ext>
            </a:extLst>
          </p:cNvPr>
          <p:cNvSpPr>
            <a:spLocks noGrp="1"/>
          </p:cNvSpPr>
          <p:nvPr>
            <p:ph type="title"/>
          </p:nvPr>
        </p:nvSpPr>
        <p:spPr>
          <a:xfrm>
            <a:off x="524741" y="620392"/>
            <a:ext cx="3808268" cy="5504688"/>
          </a:xfrm>
        </p:spPr>
        <p:txBody>
          <a:bodyPr>
            <a:normAutofit/>
          </a:bodyPr>
          <a:lstStyle/>
          <a:p>
            <a:r>
              <a:rPr lang="en-GB" sz="6000" dirty="0">
                <a:solidFill>
                  <a:schemeClr val="accent5"/>
                </a:solidFill>
              </a:rPr>
              <a:t>Inferential statistics and regression</a:t>
            </a:r>
          </a:p>
        </p:txBody>
      </p:sp>
      <p:graphicFrame>
        <p:nvGraphicFramePr>
          <p:cNvPr id="5" name="Content Placeholder 2">
            <a:extLst>
              <a:ext uri="{FF2B5EF4-FFF2-40B4-BE49-F238E27FC236}">
                <a16:creationId xmlns:a16="http://schemas.microsoft.com/office/drawing/2014/main" id="{0F152F97-DBE0-400D-9AFF-B719F565DB10}"/>
              </a:ext>
            </a:extLst>
          </p:cNvPr>
          <p:cNvGraphicFramePr>
            <a:graphicFrameLocks noGrp="1"/>
          </p:cNvGraphicFramePr>
          <p:nvPr>
            <p:ph idx="1"/>
            <p:extLst>
              <p:ext uri="{D42A27DB-BD31-4B8C-83A1-F6EECF244321}">
                <p14:modId xmlns:p14="http://schemas.microsoft.com/office/powerpoint/2010/main" val="279291254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782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DCD26-81F3-804C-BD36-ADDB1B3FD498}"/>
              </a:ext>
            </a:extLst>
          </p:cNvPr>
          <p:cNvSpPr>
            <a:spLocks noGrp="1"/>
          </p:cNvSpPr>
          <p:nvPr>
            <p:ph type="title"/>
          </p:nvPr>
        </p:nvSpPr>
        <p:spPr>
          <a:xfrm>
            <a:off x="826396" y="586855"/>
            <a:ext cx="4230100" cy="3387497"/>
          </a:xfrm>
        </p:spPr>
        <p:txBody>
          <a:bodyPr anchor="b">
            <a:normAutofit/>
          </a:bodyPr>
          <a:lstStyle/>
          <a:p>
            <a:pPr algn="r"/>
            <a:r>
              <a:rPr lang="en-GB" sz="4000" dirty="0">
                <a:solidFill>
                  <a:srgbClr val="FFFFFF"/>
                </a:solidFill>
              </a:rPr>
              <a:t>Example of a Hypothesis</a:t>
            </a:r>
          </a:p>
        </p:txBody>
      </p:sp>
      <p:sp>
        <p:nvSpPr>
          <p:cNvPr id="3" name="Content Placeholder 2">
            <a:extLst>
              <a:ext uri="{FF2B5EF4-FFF2-40B4-BE49-F238E27FC236}">
                <a16:creationId xmlns:a16="http://schemas.microsoft.com/office/drawing/2014/main" id="{FD2C1D1A-5CEC-B344-92F9-49D47AF5FB12}"/>
              </a:ext>
            </a:extLst>
          </p:cNvPr>
          <p:cNvSpPr>
            <a:spLocks noGrp="1"/>
          </p:cNvSpPr>
          <p:nvPr>
            <p:ph idx="1"/>
          </p:nvPr>
        </p:nvSpPr>
        <p:spPr>
          <a:xfrm>
            <a:off x="6503158" y="649480"/>
            <a:ext cx="4862447" cy="5546047"/>
          </a:xfrm>
        </p:spPr>
        <p:txBody>
          <a:bodyPr anchor="ctr">
            <a:normAutofit/>
          </a:bodyPr>
          <a:lstStyle/>
          <a:p>
            <a:r>
              <a:rPr lang="en-GB" sz="2000" dirty="0"/>
              <a:t>‘the share </a:t>
            </a:r>
            <a:r>
              <a:rPr lang="en-GB" sz="2000" b="1" dirty="0"/>
              <a:t>of the vote a candidate receives [DV] </a:t>
            </a:r>
            <a:r>
              <a:rPr lang="en-GB" sz="2000" dirty="0"/>
              <a:t>is dependent on (is a function of) the amount spent </a:t>
            </a:r>
            <a:r>
              <a:rPr lang="en-GB" sz="2000" b="1" dirty="0"/>
              <a:t>on advertising [IV]’ (</a:t>
            </a:r>
            <a:r>
              <a:rPr lang="en-GB" sz="2000" b="1" dirty="0" err="1"/>
              <a:t>Shroeder</a:t>
            </a:r>
            <a:r>
              <a:rPr lang="en-GB" sz="2000" b="1" dirty="0"/>
              <a:t> et al. 2017, 3). </a:t>
            </a:r>
          </a:p>
          <a:p>
            <a:r>
              <a:rPr lang="en-GB" sz="2000" b="1" dirty="0">
                <a:effectLst/>
              </a:rPr>
              <a:t>Can use a regression analysis to test this hypothesis: ‘</a:t>
            </a:r>
            <a:r>
              <a:rPr lang="en-GB" sz="2000" dirty="0"/>
              <a:t>Linear regression analysis provides a method for summarizing how one variable, referred to as the independent variable, explains variation in another, referred to as the dependent variable’  (</a:t>
            </a:r>
            <a:r>
              <a:rPr lang="en-GB" sz="2000" b="1" dirty="0" err="1"/>
              <a:t>Shroeder</a:t>
            </a:r>
            <a:r>
              <a:rPr lang="en-GB" sz="2000" b="1" dirty="0"/>
              <a:t> et al. 2017, 22) </a:t>
            </a:r>
            <a:endParaRPr lang="en-GB" sz="2000" dirty="0"/>
          </a:p>
          <a:p>
            <a:r>
              <a:rPr lang="en-GB" sz="2000" dirty="0"/>
              <a:t>Analyse the results and looking for statistical significance (determined by the p value).</a:t>
            </a:r>
          </a:p>
          <a:p>
            <a:endParaRPr lang="en-GB" sz="2000" dirty="0"/>
          </a:p>
        </p:txBody>
      </p:sp>
    </p:spTree>
    <p:extLst>
      <p:ext uri="{BB962C8B-B14F-4D97-AF65-F5344CB8AC3E}">
        <p14:creationId xmlns:p14="http://schemas.microsoft.com/office/powerpoint/2010/main" val="319457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43CAEB-6403-5D4A-90C0-AD860E906853}"/>
              </a:ext>
            </a:extLst>
          </p:cNvPr>
          <p:cNvSpPr>
            <a:spLocks noGrp="1"/>
          </p:cNvSpPr>
          <p:nvPr>
            <p:ph type="title"/>
          </p:nvPr>
        </p:nvSpPr>
        <p:spPr>
          <a:xfrm>
            <a:off x="826396" y="586855"/>
            <a:ext cx="4230100" cy="3387497"/>
          </a:xfrm>
        </p:spPr>
        <p:txBody>
          <a:bodyPr anchor="b">
            <a:normAutofit/>
          </a:bodyPr>
          <a:lstStyle/>
          <a:p>
            <a:pPr algn="r"/>
            <a:r>
              <a:rPr lang="en-GB" sz="4000">
                <a:solidFill>
                  <a:srgbClr val="FFFFFF"/>
                </a:solidFill>
              </a:rPr>
              <a:t>Example</a:t>
            </a:r>
          </a:p>
        </p:txBody>
      </p:sp>
      <p:sp>
        <p:nvSpPr>
          <p:cNvPr id="3" name="Content Placeholder 2">
            <a:extLst>
              <a:ext uri="{FF2B5EF4-FFF2-40B4-BE49-F238E27FC236}">
                <a16:creationId xmlns:a16="http://schemas.microsoft.com/office/drawing/2014/main" id="{2E7D7E64-6646-554F-AC20-D2D67E6BB8BF}"/>
              </a:ext>
            </a:extLst>
          </p:cNvPr>
          <p:cNvSpPr>
            <a:spLocks noGrp="1"/>
          </p:cNvSpPr>
          <p:nvPr>
            <p:ph idx="1"/>
          </p:nvPr>
        </p:nvSpPr>
        <p:spPr>
          <a:xfrm>
            <a:off x="6503158" y="649480"/>
            <a:ext cx="4862447" cy="5546047"/>
          </a:xfrm>
        </p:spPr>
        <p:txBody>
          <a:bodyPr anchor="ctr">
            <a:normAutofit/>
          </a:bodyPr>
          <a:lstStyle/>
          <a:p>
            <a:r>
              <a:rPr lang="en-GB" sz="2400" dirty="0"/>
              <a:t>Franklin (2008, p.257) conducts a regression analysis:</a:t>
            </a:r>
          </a:p>
          <a:p>
            <a:r>
              <a:rPr lang="en-GB" sz="2400" dirty="0"/>
              <a:t> looks at European Parliament elections to see ‘whether the level of turnout at European Parliament elections for different countries is predictably related to turnout at each country’s most recent national election together with the length of time until its next national elections, along with correction for compulsory voting’</a:t>
            </a:r>
          </a:p>
        </p:txBody>
      </p:sp>
    </p:spTree>
    <p:extLst>
      <p:ext uri="{BB962C8B-B14F-4D97-AF65-F5344CB8AC3E}">
        <p14:creationId xmlns:p14="http://schemas.microsoft.com/office/powerpoint/2010/main" val="387011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3CAEB-6403-5D4A-90C0-AD860E906853}"/>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Example continued:</a:t>
            </a:r>
          </a:p>
        </p:txBody>
      </p:sp>
      <p:sp>
        <p:nvSpPr>
          <p:cNvPr id="3" name="Content Placeholder 2">
            <a:extLst>
              <a:ext uri="{FF2B5EF4-FFF2-40B4-BE49-F238E27FC236}">
                <a16:creationId xmlns:a16="http://schemas.microsoft.com/office/drawing/2014/main" id="{2E7D7E64-6646-554F-AC20-D2D67E6BB8BF}"/>
              </a:ext>
            </a:extLst>
          </p:cNvPr>
          <p:cNvSpPr>
            <a:spLocks noGrp="1"/>
          </p:cNvSpPr>
          <p:nvPr>
            <p:ph idx="1"/>
          </p:nvPr>
        </p:nvSpPr>
        <p:spPr>
          <a:xfrm>
            <a:off x="1061632" y="2256203"/>
            <a:ext cx="10205918" cy="3865627"/>
          </a:xfrm>
        </p:spPr>
        <p:txBody>
          <a:bodyPr anchor="ctr">
            <a:normAutofit/>
          </a:bodyPr>
          <a:lstStyle/>
          <a:p>
            <a:r>
              <a:rPr lang="en-GB" sz="2400" dirty="0"/>
              <a:t>Franklin (2008, p.257) conducts a regression analysis:</a:t>
            </a:r>
          </a:p>
          <a:p>
            <a:r>
              <a:rPr lang="en-GB" sz="2400" dirty="0"/>
              <a:t> looks at European Parliament elections to see ‘w</a:t>
            </a:r>
            <a:r>
              <a:rPr lang="en-GB" sz="2400" b="1" dirty="0"/>
              <a:t>hether the level of turnout at European Parliament elections for different countries </a:t>
            </a:r>
            <a:r>
              <a:rPr lang="en-GB" sz="2400" b="1" dirty="0">
                <a:solidFill>
                  <a:schemeClr val="accent5">
                    <a:lumMod val="75000"/>
                  </a:schemeClr>
                </a:solidFill>
              </a:rPr>
              <a:t>[DV] </a:t>
            </a:r>
            <a:r>
              <a:rPr lang="en-GB" sz="2400" dirty="0"/>
              <a:t>is </a:t>
            </a:r>
            <a:r>
              <a:rPr lang="en-GB" sz="2400" b="1" dirty="0"/>
              <a:t>predictably related to turnout at each country’s most recent national election together with the length of time until its next national elections, along with correction for compulsory voting [IVs]’</a:t>
            </a:r>
          </a:p>
          <a:p>
            <a:r>
              <a:rPr lang="en-GB" sz="2400" dirty="0"/>
              <a:t>Regressions are very common in political studies and International Relations. </a:t>
            </a:r>
          </a:p>
          <a:p>
            <a:r>
              <a:rPr lang="en-GB" sz="2400" dirty="0"/>
              <a:t>More than one IV: </a:t>
            </a:r>
            <a:r>
              <a:rPr lang="en-GB" sz="2400" b="1" dirty="0"/>
              <a:t>multiple</a:t>
            </a:r>
            <a:r>
              <a:rPr lang="en-GB" sz="2400" dirty="0"/>
              <a:t> linear regressions (a number of IVs acting as control variables).</a:t>
            </a:r>
          </a:p>
        </p:txBody>
      </p:sp>
    </p:spTree>
    <p:extLst>
      <p:ext uri="{BB962C8B-B14F-4D97-AF65-F5344CB8AC3E}">
        <p14:creationId xmlns:p14="http://schemas.microsoft.com/office/powerpoint/2010/main" val="2139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63CE-5202-304A-A5BF-6BC7F15B2376}"/>
              </a:ext>
            </a:extLst>
          </p:cNvPr>
          <p:cNvSpPr>
            <a:spLocks noGrp="1"/>
          </p:cNvSpPr>
          <p:nvPr>
            <p:ph type="title"/>
          </p:nvPr>
        </p:nvSpPr>
        <p:spPr/>
        <p:txBody>
          <a:bodyPr/>
          <a:lstStyle/>
          <a:p>
            <a:r>
              <a:rPr lang="en-GB" dirty="0"/>
              <a:t>Advice on quantitative methods </a:t>
            </a:r>
          </a:p>
        </p:txBody>
      </p:sp>
      <p:graphicFrame>
        <p:nvGraphicFramePr>
          <p:cNvPr id="5" name="Content Placeholder 2">
            <a:extLst>
              <a:ext uri="{FF2B5EF4-FFF2-40B4-BE49-F238E27FC236}">
                <a16:creationId xmlns:a16="http://schemas.microsoft.com/office/drawing/2014/main" id="{F5CC8C56-068D-4814-ABC8-1EC8A4519C62}"/>
              </a:ext>
            </a:extLst>
          </p:cNvPr>
          <p:cNvGraphicFramePr>
            <a:graphicFrameLocks noGrp="1"/>
          </p:cNvGraphicFramePr>
          <p:nvPr>
            <p:ph idx="1"/>
            <p:extLst>
              <p:ext uri="{D42A27DB-BD31-4B8C-83A1-F6EECF244321}">
                <p14:modId xmlns:p14="http://schemas.microsoft.com/office/powerpoint/2010/main" val="8249442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6918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1965</Words>
  <Application>Microsoft Macintosh PowerPoint</Application>
  <PresentationFormat>Widescreen</PresentationFormat>
  <Paragraphs>114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Quantitative and Qualitative methods </vt:lpstr>
      <vt:lpstr>Outline </vt:lpstr>
      <vt:lpstr>Quantitative methods </vt:lpstr>
      <vt:lpstr>Using quantitative methods </vt:lpstr>
      <vt:lpstr>Inferential statistics and regression</vt:lpstr>
      <vt:lpstr>Example of a Hypothesis</vt:lpstr>
      <vt:lpstr>Example</vt:lpstr>
      <vt:lpstr>Example continued:</vt:lpstr>
      <vt:lpstr>Advice on quantitative methods </vt:lpstr>
      <vt:lpstr>Qualitative methods</vt:lpstr>
      <vt:lpstr>Doing interviews</vt:lpstr>
      <vt:lpstr>And the question is ….</vt:lpstr>
      <vt:lpstr>Example</vt:lpstr>
      <vt:lpstr>Other qualitative methods, e.g.  </vt:lpstr>
      <vt:lpstr>Some advice </vt:lpstr>
      <vt:lpstr>Quant vs Qual OR Qual and Quant? </vt:lpstr>
      <vt:lpstr>Mixed methods research</vt:lpstr>
      <vt:lpstr>Your turn</vt:lpstr>
      <vt:lpstr>Mixed methods in the literature: </vt:lpstr>
      <vt:lpstr>Conclusion</vt:lpstr>
      <vt:lpstr>Conclusion continued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and Qualitative methods </dc:title>
  <dc:creator>Aboudounya,SM (pgr)</dc:creator>
  <cp:lastModifiedBy>Aboudounya,SM (pgr)</cp:lastModifiedBy>
  <cp:revision>12</cp:revision>
  <dcterms:created xsi:type="dcterms:W3CDTF">2021-10-22T11:21:28Z</dcterms:created>
  <dcterms:modified xsi:type="dcterms:W3CDTF">2021-10-22T21:31:29Z</dcterms:modified>
</cp:coreProperties>
</file>