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5"/>
  </p:notesMasterIdLst>
  <p:handoutMasterIdLst>
    <p:handoutMasterId r:id="rId16"/>
  </p:handoutMasterIdLst>
  <p:sldIdLst>
    <p:sldId id="256" r:id="rId2"/>
    <p:sldId id="339" r:id="rId3"/>
    <p:sldId id="262" r:id="rId4"/>
    <p:sldId id="333" r:id="rId5"/>
    <p:sldId id="342" r:id="rId6"/>
    <p:sldId id="345" r:id="rId7"/>
    <p:sldId id="335" r:id="rId8"/>
    <p:sldId id="334" r:id="rId9"/>
    <p:sldId id="336" r:id="rId10"/>
    <p:sldId id="331" r:id="rId11"/>
    <p:sldId id="332" r:id="rId12"/>
    <p:sldId id="346" r:id="rId13"/>
    <p:sldId id="344" r:id="rId1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9209" autoAdjust="0"/>
  </p:normalViewPr>
  <p:slideViewPr>
    <p:cSldViewPr>
      <p:cViewPr varScale="1">
        <p:scale>
          <a:sx n="59" d="100"/>
          <a:sy n="59" d="100"/>
        </p:scale>
        <p:origin x="151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der Maynard, Jonathan" userId="457cbaa7-041a-414d-8b8e-3c4346a51a17" providerId="ADAL" clId="{790A7FDF-9B63-48FC-9B88-8EF38FA98F3B}"/>
    <pc:docChg chg="delSld">
      <pc:chgData name="Leader Maynard, Jonathan" userId="457cbaa7-041a-414d-8b8e-3c4346a51a17" providerId="ADAL" clId="{790A7FDF-9B63-48FC-9B88-8EF38FA98F3B}" dt="2022-01-25T08:04:34.861" v="0" actId="47"/>
      <pc:docMkLst>
        <pc:docMk/>
      </pc:docMkLst>
      <pc:sldChg chg="del">
        <pc:chgData name="Leader Maynard, Jonathan" userId="457cbaa7-041a-414d-8b8e-3c4346a51a17" providerId="ADAL" clId="{790A7FDF-9B63-48FC-9B88-8EF38FA98F3B}" dt="2022-01-25T08:04:34.861" v="0" actId="47"/>
        <pc:sldMkLst>
          <pc:docMk/>
          <pc:sldMk cId="2796437840" sldId="329"/>
        </pc:sldMkLst>
      </pc:sldChg>
      <pc:sldChg chg="del">
        <pc:chgData name="Leader Maynard, Jonathan" userId="457cbaa7-041a-414d-8b8e-3c4346a51a17" providerId="ADAL" clId="{790A7FDF-9B63-48FC-9B88-8EF38FA98F3B}" dt="2022-01-25T08:04:34.861" v="0" actId="47"/>
        <pc:sldMkLst>
          <pc:docMk/>
          <pc:sldMk cId="650024230" sldId="343"/>
        </pc:sldMkLst>
      </pc:sldChg>
    </pc:docChg>
  </pc:docChgLst>
  <pc:docChgLst>
    <pc:chgData name="Leader Maynard, Jonathan" userId="457cbaa7-041a-414d-8b8e-3c4346a51a17" providerId="ADAL" clId="{2751D120-F0E9-4185-A878-35206F1951BD}"/>
    <pc:docChg chg="undo custSel addSld delSld modSld sldOrd modNotesMaster modHandout">
      <pc:chgData name="Leader Maynard, Jonathan" userId="457cbaa7-041a-414d-8b8e-3c4346a51a17" providerId="ADAL" clId="{2751D120-F0E9-4185-A878-35206F1951BD}" dt="2020-01-14T09:44:40.686" v="4289" actId="1035"/>
      <pc:docMkLst>
        <pc:docMk/>
      </pc:docMkLst>
      <pc:sldChg chg="addSp modSp modTransition">
        <pc:chgData name="Leader Maynard, Jonathan" userId="457cbaa7-041a-414d-8b8e-3c4346a51a17" providerId="ADAL" clId="{2751D120-F0E9-4185-A878-35206F1951BD}" dt="2020-01-13T17:03:41.864" v="3819" actId="732"/>
        <pc:sldMkLst>
          <pc:docMk/>
          <pc:sldMk cId="0" sldId="256"/>
        </pc:sldMkLst>
        <pc:spChg chg="mod">
          <ac:chgData name="Leader Maynard, Jonathan" userId="457cbaa7-041a-414d-8b8e-3c4346a51a17" providerId="ADAL" clId="{2751D120-F0E9-4185-A878-35206F1951BD}" dt="2020-01-13T12:14:25.892" v="3751" actId="20577"/>
          <ac:spMkLst>
            <pc:docMk/>
            <pc:sldMk cId="0" sldId="256"/>
            <ac:spMk id="3" creationId="{14DFAF86-3E77-4ED6-A3CB-2B88EBA05C2F}"/>
          </ac:spMkLst>
        </pc:spChg>
        <pc:picChg chg="add mod">
          <ac:chgData name="Leader Maynard, Jonathan" userId="457cbaa7-041a-414d-8b8e-3c4346a51a17" providerId="ADAL" clId="{2751D120-F0E9-4185-A878-35206F1951BD}" dt="2020-01-13T17:03:41.864" v="3819" actId="732"/>
          <ac:picMkLst>
            <pc:docMk/>
            <pc:sldMk cId="0" sldId="256"/>
            <ac:picMk id="1026" creationId="{338046D4-E7D8-40B5-BBB5-2F342393A3AB}"/>
          </ac:picMkLst>
        </pc:picChg>
      </pc:sldChg>
      <pc:sldChg chg="modTransition">
        <pc:chgData name="Leader Maynard, Jonathan" userId="457cbaa7-041a-414d-8b8e-3c4346a51a17" providerId="ADAL" clId="{2751D120-F0E9-4185-A878-35206F1951BD}" dt="2020-01-13T12:32:02.896" v="3773"/>
        <pc:sldMkLst>
          <pc:docMk/>
          <pc:sldMk cId="2701303470" sldId="262"/>
        </pc:sldMkLst>
      </pc:sldChg>
    </pc:docChg>
  </pc:docChgLst>
  <pc:docChgLst>
    <pc:chgData name="Leader Maynard, Jonathan" userId="457cbaa7-041a-414d-8b8e-3c4346a51a17" providerId="ADAL" clId="{0F9E3101-36C2-4C4E-832B-E6B8E4F38F89}"/>
    <pc:docChg chg="delSld modSld">
      <pc:chgData name="Leader Maynard, Jonathan" userId="457cbaa7-041a-414d-8b8e-3c4346a51a17" providerId="ADAL" clId="{0F9E3101-36C2-4C4E-832B-E6B8E4F38F89}" dt="2021-01-23T13:43:49.044" v="11" actId="20577"/>
      <pc:docMkLst>
        <pc:docMk/>
      </pc:docMkLst>
      <pc:sldChg chg="modNotesTx">
        <pc:chgData name="Leader Maynard, Jonathan" userId="457cbaa7-041a-414d-8b8e-3c4346a51a17" providerId="ADAL" clId="{0F9E3101-36C2-4C4E-832B-E6B8E4F38F89}" dt="2021-01-23T13:43:49.044" v="11" actId="20577"/>
        <pc:sldMkLst>
          <pc:docMk/>
          <pc:sldMk cId="646925296" sldId="339"/>
        </pc:sldMkLst>
      </pc:sldChg>
      <pc:sldChg chg="modSp">
        <pc:chgData name="Leader Maynard, Jonathan" userId="457cbaa7-041a-414d-8b8e-3c4346a51a17" providerId="ADAL" clId="{0F9E3101-36C2-4C4E-832B-E6B8E4F38F89}" dt="2021-01-23T11:54:42.606" v="2" actId="12"/>
        <pc:sldMkLst>
          <pc:docMk/>
          <pc:sldMk cId="2266577762" sldId="342"/>
        </pc:sldMkLst>
        <pc:spChg chg="mod">
          <ac:chgData name="Leader Maynard, Jonathan" userId="457cbaa7-041a-414d-8b8e-3c4346a51a17" providerId="ADAL" clId="{0F9E3101-36C2-4C4E-832B-E6B8E4F38F89}" dt="2021-01-23T11:54:42.606" v="2" actId="12"/>
          <ac:spMkLst>
            <pc:docMk/>
            <pc:sldMk cId="2266577762" sldId="342"/>
            <ac:spMk id="3" creationId="{AD1339E6-62A9-4F68-9AA6-0E7EAFF3CFD5}"/>
          </ac:spMkLst>
        </pc:spChg>
      </pc:sldChg>
      <pc:sldChg chg="del">
        <pc:chgData name="Leader Maynard, Jonathan" userId="457cbaa7-041a-414d-8b8e-3c4346a51a17" providerId="ADAL" clId="{0F9E3101-36C2-4C4E-832B-E6B8E4F38F89}" dt="2021-01-22T14:50:53.970" v="0" actId="2696"/>
        <pc:sldMkLst>
          <pc:docMk/>
          <pc:sldMk cId="2702646558" sldId="347"/>
        </pc:sldMkLst>
      </pc:sldChg>
    </pc:docChg>
  </pc:docChgLst>
  <pc:docChgLst>
    <pc:chgData name="Leader Maynard, Jonathan" userId="457cbaa7-041a-414d-8b8e-3c4346a51a17" providerId="ADAL" clId="{91A99189-8752-4A9C-803C-17E5D1FB49C3}"/>
    <pc:docChg chg="undo redo custSel addSld delSld modSld sldOrd">
      <pc:chgData name="Leader Maynard, Jonathan" userId="457cbaa7-041a-414d-8b8e-3c4346a51a17" providerId="ADAL" clId="{91A99189-8752-4A9C-803C-17E5D1FB49C3}" dt="2020-01-21T10:19:16.001" v="6948" actId="1076"/>
      <pc:docMkLst>
        <pc:docMk/>
      </pc:docMkLst>
      <pc:sldChg chg="modSp modTransition">
        <pc:chgData name="Leader Maynard, Jonathan" userId="457cbaa7-041a-414d-8b8e-3c4346a51a17" providerId="ADAL" clId="{91A99189-8752-4A9C-803C-17E5D1FB49C3}" dt="2020-01-20T17:06:04.317" v="6154"/>
        <pc:sldMkLst>
          <pc:docMk/>
          <pc:sldMk cId="0" sldId="256"/>
        </pc:sldMkLst>
        <pc:spChg chg="mod">
          <ac:chgData name="Leader Maynard, Jonathan" userId="457cbaa7-041a-414d-8b8e-3c4346a51a17" providerId="ADAL" clId="{91A99189-8752-4A9C-803C-17E5D1FB49C3}" dt="2020-01-15T16:58:29.502" v="41" actId="20577"/>
          <ac:spMkLst>
            <pc:docMk/>
            <pc:sldMk cId="0" sldId="256"/>
            <ac:spMk id="2" creationId="{00000000-0000-0000-0000-000000000000}"/>
          </ac:spMkLst>
        </pc:spChg>
      </pc:sldChg>
      <pc:sldChg chg="addSp delSp modSp modTransition delAnim modAnim">
        <pc:chgData name="Leader Maynard, Jonathan" userId="457cbaa7-041a-414d-8b8e-3c4346a51a17" providerId="ADAL" clId="{91A99189-8752-4A9C-803C-17E5D1FB49C3}" dt="2020-01-20T17:06:33.769" v="6157"/>
        <pc:sldMkLst>
          <pc:docMk/>
          <pc:sldMk cId="2701303470" sldId="262"/>
        </pc:sldMkLst>
        <pc:spChg chg="del">
          <ac:chgData name="Leader Maynard, Jonathan" userId="457cbaa7-041a-414d-8b8e-3c4346a51a17" providerId="ADAL" clId="{91A99189-8752-4A9C-803C-17E5D1FB49C3}" dt="2020-01-20T14:07:57.463" v="4855" actId="478"/>
          <ac:spMkLst>
            <pc:docMk/>
            <pc:sldMk cId="2701303470" sldId="262"/>
            <ac:spMk id="2" creationId="{8C4DB945-6475-49A6-99A6-959F2AC1CC2D}"/>
          </ac:spMkLst>
        </pc:spChg>
        <pc:spChg chg="del mod">
          <ac:chgData name="Leader Maynard, Jonathan" userId="457cbaa7-041a-414d-8b8e-3c4346a51a17" providerId="ADAL" clId="{91A99189-8752-4A9C-803C-17E5D1FB49C3}" dt="2020-01-18T11:31:08.036" v="364"/>
          <ac:spMkLst>
            <pc:docMk/>
            <pc:sldMk cId="2701303470" sldId="262"/>
            <ac:spMk id="5" creationId="{1DB4C07F-89B9-431E-83C9-FFFEAA5D8BBF}"/>
          </ac:spMkLst>
        </pc:spChg>
        <pc:spChg chg="add mod">
          <ac:chgData name="Leader Maynard, Jonathan" userId="457cbaa7-041a-414d-8b8e-3c4346a51a17" providerId="ADAL" clId="{91A99189-8752-4A9C-803C-17E5D1FB49C3}" dt="2020-01-20T15:58:41.286" v="5293" actId="1076"/>
          <ac:spMkLst>
            <pc:docMk/>
            <pc:sldMk cId="2701303470" sldId="262"/>
            <ac:spMk id="6" creationId="{C225A380-673C-4491-8850-4E41ABEBEA79}"/>
          </ac:spMkLst>
        </pc:spChg>
        <pc:picChg chg="del">
          <ac:chgData name="Leader Maynard, Jonathan" userId="457cbaa7-041a-414d-8b8e-3c4346a51a17" providerId="ADAL" clId="{91A99189-8752-4A9C-803C-17E5D1FB49C3}" dt="2020-01-20T14:06:37.337" v="4847" actId="21"/>
          <ac:picMkLst>
            <pc:docMk/>
            <pc:sldMk cId="2701303470" sldId="262"/>
            <ac:picMk id="3" creationId="{046A2B41-2D4B-4E5A-9A2E-C1D7880EF9A7}"/>
          </ac:picMkLst>
        </pc:picChg>
      </pc:sldChg>
      <pc:sldChg chg="delSp modSp add modTransition delAnim modAnim modNotesTx">
        <pc:chgData name="Leader Maynard, Jonathan" userId="457cbaa7-041a-414d-8b8e-3c4346a51a17" providerId="ADAL" clId="{91A99189-8752-4A9C-803C-17E5D1FB49C3}" dt="2020-01-20T17:06:04.317" v="6154"/>
        <pc:sldMkLst>
          <pc:docMk/>
          <pc:sldMk cId="2796437840" sldId="329"/>
        </pc:sldMkLst>
        <pc:spChg chg="del mod">
          <ac:chgData name="Leader Maynard, Jonathan" userId="457cbaa7-041a-414d-8b8e-3c4346a51a17" providerId="ADAL" clId="{91A99189-8752-4A9C-803C-17E5D1FB49C3}" dt="2020-01-15T16:59:14.769" v="48" actId="478"/>
          <ac:spMkLst>
            <pc:docMk/>
            <pc:sldMk cId="2796437840" sldId="329"/>
            <ac:spMk id="6" creationId="{DB9D1C18-05E8-4AAA-9EB7-E375BB4E7BD0}"/>
          </ac:spMkLst>
        </pc:spChg>
        <pc:picChg chg="del mod">
          <ac:chgData name="Leader Maynard, Jonathan" userId="457cbaa7-041a-414d-8b8e-3c4346a51a17" providerId="ADAL" clId="{91A99189-8752-4A9C-803C-17E5D1FB49C3}" dt="2020-01-15T17:04:24.528" v="90" actId="478"/>
          <ac:picMkLst>
            <pc:docMk/>
            <pc:sldMk cId="2796437840" sldId="329"/>
            <ac:picMk id="3" creationId="{08E22DDB-960B-424F-A0D1-D875730F6110}"/>
          </ac:picMkLst>
        </pc:picChg>
        <pc:picChg chg="mod modCrop">
          <ac:chgData name="Leader Maynard, Jonathan" userId="457cbaa7-041a-414d-8b8e-3c4346a51a17" providerId="ADAL" clId="{91A99189-8752-4A9C-803C-17E5D1FB49C3}" dt="2020-01-15T17:04:46.341" v="93" actId="732"/>
          <ac:picMkLst>
            <pc:docMk/>
            <pc:sldMk cId="2796437840" sldId="329"/>
            <ac:picMk id="5" creationId="{E1106107-2D69-4647-9050-26AFD74DDD47}"/>
          </ac:picMkLst>
        </pc:picChg>
      </pc:sldChg>
      <pc:sldChg chg="delSp modSp add modTransition">
        <pc:chgData name="Leader Maynard, Jonathan" userId="457cbaa7-041a-414d-8b8e-3c4346a51a17" providerId="ADAL" clId="{91A99189-8752-4A9C-803C-17E5D1FB49C3}" dt="2020-01-20T17:06:04.317" v="6154"/>
        <pc:sldMkLst>
          <pc:docMk/>
          <pc:sldMk cId="360233289" sldId="331"/>
        </pc:sldMkLst>
        <pc:spChg chg="mod">
          <ac:chgData name="Leader Maynard, Jonathan" userId="457cbaa7-041a-414d-8b8e-3c4346a51a17" providerId="ADAL" clId="{91A99189-8752-4A9C-803C-17E5D1FB49C3}" dt="2020-01-15T16:59:40.696" v="73" actId="20577"/>
          <ac:spMkLst>
            <pc:docMk/>
            <pc:sldMk cId="360233289" sldId="331"/>
            <ac:spMk id="2" creationId="{A3B5B531-A6FA-4578-9FE6-99E16C4A5A0D}"/>
          </ac:spMkLst>
        </pc:spChg>
        <pc:spChg chg="del">
          <ac:chgData name="Leader Maynard, Jonathan" userId="457cbaa7-041a-414d-8b8e-3c4346a51a17" providerId="ADAL" clId="{91A99189-8752-4A9C-803C-17E5D1FB49C3}" dt="2020-01-15T16:59:43.960" v="74" actId="478"/>
          <ac:spMkLst>
            <pc:docMk/>
            <pc:sldMk cId="360233289" sldId="331"/>
            <ac:spMk id="3" creationId="{6B2B902E-8AF3-4194-9F48-5AB0F9E4374F}"/>
          </ac:spMkLst>
        </pc:spChg>
      </pc:sldChg>
      <pc:sldChg chg="addSp modSp add modTransition modAnim">
        <pc:chgData name="Leader Maynard, Jonathan" userId="457cbaa7-041a-414d-8b8e-3c4346a51a17" providerId="ADAL" clId="{91A99189-8752-4A9C-803C-17E5D1FB49C3}" dt="2020-01-20T17:06:04.317" v="6154"/>
        <pc:sldMkLst>
          <pc:docMk/>
          <pc:sldMk cId="2023166054" sldId="332"/>
        </pc:sldMkLst>
        <pc:picChg chg="add mod">
          <ac:chgData name="Leader Maynard, Jonathan" userId="457cbaa7-041a-414d-8b8e-3c4346a51a17" providerId="ADAL" clId="{91A99189-8752-4A9C-803C-17E5D1FB49C3}" dt="2020-01-15T17:02:39.746" v="78" actId="14100"/>
          <ac:picMkLst>
            <pc:docMk/>
            <pc:sldMk cId="2023166054" sldId="332"/>
            <ac:picMk id="3" creationId="{36AF7AA2-450F-4426-99B5-9C766EC08C9D}"/>
          </ac:picMkLst>
        </pc:picChg>
        <pc:picChg chg="add mod">
          <ac:chgData name="Leader Maynard, Jonathan" userId="457cbaa7-041a-414d-8b8e-3c4346a51a17" providerId="ADAL" clId="{91A99189-8752-4A9C-803C-17E5D1FB49C3}" dt="2020-01-20T09:04:38.468" v="2706" actId="14100"/>
          <ac:picMkLst>
            <pc:docMk/>
            <pc:sldMk cId="2023166054" sldId="332"/>
            <ac:picMk id="5" creationId="{7BDC8868-3A54-4D0B-B267-3E053274AD5E}"/>
          </ac:picMkLst>
        </pc:picChg>
        <pc:picChg chg="add mod modCrop">
          <ac:chgData name="Leader Maynard, Jonathan" userId="457cbaa7-041a-414d-8b8e-3c4346a51a17" providerId="ADAL" clId="{91A99189-8752-4A9C-803C-17E5D1FB49C3}" dt="2020-01-20T09:05:43.348" v="2721" actId="1076"/>
          <ac:picMkLst>
            <pc:docMk/>
            <pc:sldMk cId="2023166054" sldId="332"/>
            <ac:picMk id="7" creationId="{88294319-536D-4E71-92AA-FEC25F0598AF}"/>
          </ac:picMkLst>
        </pc:picChg>
        <pc:picChg chg="add mod">
          <ac:chgData name="Leader Maynard, Jonathan" userId="457cbaa7-041a-414d-8b8e-3c4346a51a17" providerId="ADAL" clId="{91A99189-8752-4A9C-803C-17E5D1FB49C3}" dt="2020-01-20T09:05:45.108" v="2722" actId="14100"/>
          <ac:picMkLst>
            <pc:docMk/>
            <pc:sldMk cId="2023166054" sldId="332"/>
            <ac:picMk id="9" creationId="{502A19EC-FB11-4B3E-9460-D6DF078C727C}"/>
          </ac:picMkLst>
        </pc:picChg>
      </pc:sldChg>
      <pc:sldChg chg="addSp delSp modSp add modTransition modNotesTx">
        <pc:chgData name="Leader Maynard, Jonathan" userId="457cbaa7-041a-414d-8b8e-3c4346a51a17" providerId="ADAL" clId="{91A99189-8752-4A9C-803C-17E5D1FB49C3}" dt="2020-01-20T17:06:04.317" v="6154"/>
        <pc:sldMkLst>
          <pc:docMk/>
          <pc:sldMk cId="758417108" sldId="333"/>
        </pc:sldMkLst>
        <pc:spChg chg="mod">
          <ac:chgData name="Leader Maynard, Jonathan" userId="457cbaa7-041a-414d-8b8e-3c4346a51a17" providerId="ADAL" clId="{91A99189-8752-4A9C-803C-17E5D1FB49C3}" dt="2020-01-18T12:11:21.987" v="840" actId="20577"/>
          <ac:spMkLst>
            <pc:docMk/>
            <pc:sldMk cId="758417108" sldId="333"/>
            <ac:spMk id="2" creationId="{CEE1C561-8E0F-474A-96A7-FE404A70CE5B}"/>
          </ac:spMkLst>
        </pc:spChg>
        <pc:spChg chg="del mod">
          <ac:chgData name="Leader Maynard, Jonathan" userId="457cbaa7-041a-414d-8b8e-3c4346a51a17" providerId="ADAL" clId="{91A99189-8752-4A9C-803C-17E5D1FB49C3}" dt="2020-01-18T11:58:25.454" v="437" actId="3680"/>
          <ac:spMkLst>
            <pc:docMk/>
            <pc:sldMk cId="758417108" sldId="333"/>
            <ac:spMk id="3" creationId="{79A04332-8526-4FCE-BE9D-1C6E533FB16C}"/>
          </ac:spMkLst>
        </pc:spChg>
        <pc:graphicFrameChg chg="add mod modGraphic">
          <ac:chgData name="Leader Maynard, Jonathan" userId="457cbaa7-041a-414d-8b8e-3c4346a51a17" providerId="ADAL" clId="{91A99189-8752-4A9C-803C-17E5D1FB49C3}" dt="2020-01-20T13:37:23.696" v="4414" actId="20577"/>
          <ac:graphicFrameMkLst>
            <pc:docMk/>
            <pc:sldMk cId="758417108" sldId="333"/>
            <ac:graphicFrameMk id="5" creationId="{23D2EB02-7AA8-485E-834F-250D2E22238C}"/>
          </ac:graphicFrameMkLst>
        </pc:graphicFrameChg>
      </pc:sldChg>
      <pc:sldChg chg="addSp delSp modSp add ord modTransition">
        <pc:chgData name="Leader Maynard, Jonathan" userId="457cbaa7-041a-414d-8b8e-3c4346a51a17" providerId="ADAL" clId="{91A99189-8752-4A9C-803C-17E5D1FB49C3}" dt="2020-01-20T18:13:14.473" v="6946" actId="20577"/>
        <pc:sldMkLst>
          <pc:docMk/>
          <pc:sldMk cId="2585951337" sldId="334"/>
        </pc:sldMkLst>
        <pc:spChg chg="mod">
          <ac:chgData name="Leader Maynard, Jonathan" userId="457cbaa7-041a-414d-8b8e-3c4346a51a17" providerId="ADAL" clId="{91A99189-8752-4A9C-803C-17E5D1FB49C3}" dt="2020-01-19T17:23:01.379" v="871" actId="20577"/>
          <ac:spMkLst>
            <pc:docMk/>
            <pc:sldMk cId="2585951337" sldId="334"/>
            <ac:spMk id="2" creationId="{2D701D7E-CA4A-4DD1-8A5E-17DFC10A7E5F}"/>
          </ac:spMkLst>
        </pc:spChg>
        <pc:spChg chg="del">
          <ac:chgData name="Leader Maynard, Jonathan" userId="457cbaa7-041a-414d-8b8e-3c4346a51a17" providerId="ADAL" clId="{91A99189-8752-4A9C-803C-17E5D1FB49C3}" dt="2020-01-20T14:06:43.445" v="4848" actId="478"/>
          <ac:spMkLst>
            <pc:docMk/>
            <pc:sldMk cId="2585951337" sldId="334"/>
            <ac:spMk id="3" creationId="{BB718A26-2499-4CC7-BE1B-64E7B6C9A9BC}"/>
          </ac:spMkLst>
        </pc:spChg>
        <pc:spChg chg="add mod">
          <ac:chgData name="Leader Maynard, Jonathan" userId="457cbaa7-041a-414d-8b8e-3c4346a51a17" providerId="ADAL" clId="{91A99189-8752-4A9C-803C-17E5D1FB49C3}" dt="2020-01-20T18:13:14.473" v="6946" actId="20577"/>
          <ac:spMkLst>
            <pc:docMk/>
            <pc:sldMk cId="2585951337" sldId="334"/>
            <ac:spMk id="6" creationId="{F3BAEF1F-6EF4-4D83-913B-D563116A7AE6}"/>
          </ac:spMkLst>
        </pc:spChg>
        <pc:picChg chg="add mod modCrop">
          <ac:chgData name="Leader Maynard, Jonathan" userId="457cbaa7-041a-414d-8b8e-3c4346a51a17" providerId="ADAL" clId="{91A99189-8752-4A9C-803C-17E5D1FB49C3}" dt="2020-01-20T17:03:30.668" v="5965" actId="732"/>
          <ac:picMkLst>
            <pc:docMk/>
            <pc:sldMk cId="2585951337" sldId="334"/>
            <ac:picMk id="5" creationId="{2F8CFA0F-C92A-407D-B1F0-5A759F255FB1}"/>
          </ac:picMkLst>
        </pc:picChg>
      </pc:sldChg>
      <pc:sldChg chg="modSp add modTransition">
        <pc:chgData name="Leader Maynard, Jonathan" userId="457cbaa7-041a-414d-8b8e-3c4346a51a17" providerId="ADAL" clId="{91A99189-8752-4A9C-803C-17E5D1FB49C3}" dt="2020-01-20T17:06:04.317" v="6154"/>
        <pc:sldMkLst>
          <pc:docMk/>
          <pc:sldMk cId="1595758538" sldId="335"/>
        </pc:sldMkLst>
        <pc:spChg chg="mod">
          <ac:chgData name="Leader Maynard, Jonathan" userId="457cbaa7-041a-414d-8b8e-3c4346a51a17" providerId="ADAL" clId="{91A99189-8752-4A9C-803C-17E5D1FB49C3}" dt="2020-01-19T17:36:14.032" v="1050" actId="404"/>
          <ac:spMkLst>
            <pc:docMk/>
            <pc:sldMk cId="1595758538" sldId="335"/>
            <ac:spMk id="2" creationId="{EDAF8318-6E86-44B0-A8E8-5391015E9DAF}"/>
          </ac:spMkLst>
        </pc:spChg>
      </pc:sldChg>
      <pc:sldChg chg="addSp delSp modSp add ord modTransition">
        <pc:chgData name="Leader Maynard, Jonathan" userId="457cbaa7-041a-414d-8b8e-3c4346a51a17" providerId="ADAL" clId="{91A99189-8752-4A9C-803C-17E5D1FB49C3}" dt="2020-01-20T17:07:48" v="6169" actId="113"/>
        <pc:sldMkLst>
          <pc:docMk/>
          <pc:sldMk cId="2249002939" sldId="336"/>
        </pc:sldMkLst>
        <pc:spChg chg="mod">
          <ac:chgData name="Leader Maynard, Jonathan" userId="457cbaa7-041a-414d-8b8e-3c4346a51a17" providerId="ADAL" clId="{91A99189-8752-4A9C-803C-17E5D1FB49C3}" dt="2020-01-19T17:23:04.104" v="873" actId="20577"/>
          <ac:spMkLst>
            <pc:docMk/>
            <pc:sldMk cId="2249002939" sldId="336"/>
            <ac:spMk id="2" creationId="{55917577-7209-4231-89D4-2D9F620AD750}"/>
          </ac:spMkLst>
        </pc:spChg>
        <pc:spChg chg="del">
          <ac:chgData name="Leader Maynard, Jonathan" userId="457cbaa7-041a-414d-8b8e-3c4346a51a17" providerId="ADAL" clId="{91A99189-8752-4A9C-803C-17E5D1FB49C3}" dt="2020-01-19T17:30:03.243" v="1018" actId="931"/>
          <ac:spMkLst>
            <pc:docMk/>
            <pc:sldMk cId="2249002939" sldId="336"/>
            <ac:spMk id="3" creationId="{BA8D10B7-08A9-4AB7-AEDB-F7C48056823D}"/>
          </ac:spMkLst>
        </pc:spChg>
        <pc:spChg chg="add del">
          <ac:chgData name="Leader Maynard, Jonathan" userId="457cbaa7-041a-414d-8b8e-3c4346a51a17" providerId="ADAL" clId="{91A99189-8752-4A9C-803C-17E5D1FB49C3}" dt="2020-01-19T17:29:19.318" v="1017" actId="478"/>
          <ac:spMkLst>
            <pc:docMk/>
            <pc:sldMk cId="2249002939" sldId="336"/>
            <ac:spMk id="5" creationId="{B6216671-65F0-43D2-9D95-B4B36A7CAAFF}"/>
          </ac:spMkLst>
        </pc:spChg>
        <pc:spChg chg="add del mod">
          <ac:chgData name="Leader Maynard, Jonathan" userId="457cbaa7-041a-414d-8b8e-3c4346a51a17" providerId="ADAL" clId="{91A99189-8752-4A9C-803C-17E5D1FB49C3}" dt="2020-01-19T17:35:33.075" v="1043" actId="931"/>
          <ac:spMkLst>
            <pc:docMk/>
            <pc:sldMk cId="2249002939" sldId="336"/>
            <ac:spMk id="11" creationId="{11F0F66C-A268-4FE5-A502-4FDCB3C9B5F3}"/>
          </ac:spMkLst>
        </pc:spChg>
        <pc:spChg chg="add mod">
          <ac:chgData name="Leader Maynard, Jonathan" userId="457cbaa7-041a-414d-8b8e-3c4346a51a17" providerId="ADAL" clId="{91A99189-8752-4A9C-803C-17E5D1FB49C3}" dt="2020-01-20T17:07:48" v="6169" actId="113"/>
          <ac:spMkLst>
            <pc:docMk/>
            <pc:sldMk cId="2249002939" sldId="336"/>
            <ac:spMk id="14" creationId="{7ACBCC20-669D-4CB6-BB13-649B27E2B49F}"/>
          </ac:spMkLst>
        </pc:spChg>
        <pc:spChg chg="add mod">
          <ac:chgData name="Leader Maynard, Jonathan" userId="457cbaa7-041a-414d-8b8e-3c4346a51a17" providerId="ADAL" clId="{91A99189-8752-4A9C-803C-17E5D1FB49C3}" dt="2020-01-20T17:01:45.558" v="5964" actId="1076"/>
          <ac:spMkLst>
            <pc:docMk/>
            <pc:sldMk cId="2249002939" sldId="336"/>
            <ac:spMk id="19" creationId="{86CB08AD-76F7-4BFB-91A6-ABDB768440A4}"/>
          </ac:spMkLst>
        </pc:spChg>
        <pc:picChg chg="add del mod">
          <ac:chgData name="Leader Maynard, Jonathan" userId="457cbaa7-041a-414d-8b8e-3c4346a51a17" providerId="ADAL" clId="{91A99189-8752-4A9C-803C-17E5D1FB49C3}" dt="2020-01-19T17:32:31.333" v="1032" actId="478"/>
          <ac:picMkLst>
            <pc:docMk/>
            <pc:sldMk cId="2249002939" sldId="336"/>
            <ac:picMk id="7" creationId="{C38EBAEA-0B1D-4593-A6C0-1103F2529AC3}"/>
          </ac:picMkLst>
        </pc:picChg>
        <pc:picChg chg="add mod modCrop">
          <ac:chgData name="Leader Maynard, Jonathan" userId="457cbaa7-041a-414d-8b8e-3c4346a51a17" providerId="ADAL" clId="{91A99189-8752-4A9C-803C-17E5D1FB49C3}" dt="2020-01-19T17:32:56.419" v="1042" actId="14100"/>
          <ac:picMkLst>
            <pc:docMk/>
            <pc:sldMk cId="2249002939" sldId="336"/>
            <ac:picMk id="9" creationId="{E9287D7F-E607-4342-AD3D-E384D3CFB6E2}"/>
          </ac:picMkLst>
        </pc:picChg>
        <pc:picChg chg="add mod">
          <ac:chgData name="Leader Maynard, Jonathan" userId="457cbaa7-041a-414d-8b8e-3c4346a51a17" providerId="ADAL" clId="{91A99189-8752-4A9C-803C-17E5D1FB49C3}" dt="2020-01-19T17:35:41.666" v="1048" actId="1076"/>
          <ac:picMkLst>
            <pc:docMk/>
            <pc:sldMk cId="2249002939" sldId="336"/>
            <ac:picMk id="13" creationId="{A3DF16E6-4229-4AAE-B4DC-EFC5B770897A}"/>
          </ac:picMkLst>
        </pc:picChg>
        <pc:picChg chg="add mod">
          <ac:chgData name="Leader Maynard, Jonathan" userId="457cbaa7-041a-414d-8b8e-3c4346a51a17" providerId="ADAL" clId="{91A99189-8752-4A9C-803C-17E5D1FB49C3}" dt="2020-01-20T16:08:31.083" v="5363" actId="1076"/>
          <ac:picMkLst>
            <pc:docMk/>
            <pc:sldMk cId="2249002939" sldId="336"/>
            <ac:picMk id="16" creationId="{15071A53-73D8-4583-B00B-02892842B529}"/>
          </ac:picMkLst>
        </pc:picChg>
        <pc:picChg chg="add mod">
          <ac:chgData name="Leader Maynard, Jonathan" userId="457cbaa7-041a-414d-8b8e-3c4346a51a17" providerId="ADAL" clId="{91A99189-8752-4A9C-803C-17E5D1FB49C3}" dt="2020-01-20T16:09:29.327" v="5368" actId="1076"/>
          <ac:picMkLst>
            <pc:docMk/>
            <pc:sldMk cId="2249002939" sldId="336"/>
            <ac:picMk id="18" creationId="{0448CCDD-E27D-4DC4-A8C0-1F3BCE37C1C0}"/>
          </ac:picMkLst>
        </pc:picChg>
      </pc:sldChg>
      <pc:sldChg chg="addSp delSp modSp add modTransition">
        <pc:chgData name="Leader Maynard, Jonathan" userId="457cbaa7-041a-414d-8b8e-3c4346a51a17" providerId="ADAL" clId="{91A99189-8752-4A9C-803C-17E5D1FB49C3}" dt="2020-01-20T17:06:04.317" v="6154"/>
        <pc:sldMkLst>
          <pc:docMk/>
          <pc:sldMk cId="646925296" sldId="339"/>
        </pc:sldMkLst>
        <pc:spChg chg="del">
          <ac:chgData name="Leader Maynard, Jonathan" userId="457cbaa7-041a-414d-8b8e-3c4346a51a17" providerId="ADAL" clId="{91A99189-8752-4A9C-803C-17E5D1FB49C3}" dt="2020-01-18T11:52:22.811" v="402"/>
          <ac:spMkLst>
            <pc:docMk/>
            <pc:sldMk cId="646925296" sldId="339"/>
            <ac:spMk id="2" creationId="{5F040154-862E-427A-AB35-B1DA1B7C4BBB}"/>
          </ac:spMkLst>
        </pc:spChg>
        <pc:spChg chg="del">
          <ac:chgData name="Leader Maynard, Jonathan" userId="457cbaa7-041a-414d-8b8e-3c4346a51a17" providerId="ADAL" clId="{91A99189-8752-4A9C-803C-17E5D1FB49C3}" dt="2020-01-18T11:52:22.811" v="402"/>
          <ac:spMkLst>
            <pc:docMk/>
            <pc:sldMk cId="646925296" sldId="339"/>
            <ac:spMk id="3" creationId="{1682853D-2CA6-40D0-B333-61DC90CBC4D1}"/>
          </ac:spMkLst>
        </pc:spChg>
        <pc:picChg chg="add mod">
          <ac:chgData name="Leader Maynard, Jonathan" userId="457cbaa7-041a-414d-8b8e-3c4346a51a17" providerId="ADAL" clId="{91A99189-8752-4A9C-803C-17E5D1FB49C3}" dt="2020-01-18T11:52:34.368" v="405" actId="14100"/>
          <ac:picMkLst>
            <pc:docMk/>
            <pc:sldMk cId="646925296" sldId="339"/>
            <ac:picMk id="5" creationId="{C541B153-4F53-4321-A1FD-CB4DE0345FC6}"/>
          </ac:picMkLst>
        </pc:picChg>
      </pc:sldChg>
      <pc:sldChg chg="modSp add del">
        <pc:chgData name="Leader Maynard, Jonathan" userId="457cbaa7-041a-414d-8b8e-3c4346a51a17" providerId="ADAL" clId="{91A99189-8752-4A9C-803C-17E5D1FB49C3}" dt="2020-01-20T08:46:45.346" v="2587" actId="47"/>
        <pc:sldMkLst>
          <pc:docMk/>
          <pc:sldMk cId="269787099" sldId="340"/>
        </pc:sldMkLst>
        <pc:spChg chg="mod">
          <ac:chgData name="Leader Maynard, Jonathan" userId="457cbaa7-041a-414d-8b8e-3c4346a51a17" providerId="ADAL" clId="{91A99189-8752-4A9C-803C-17E5D1FB49C3}" dt="2020-01-18T12:11:29.123" v="865" actId="20577"/>
          <ac:spMkLst>
            <pc:docMk/>
            <pc:sldMk cId="269787099" sldId="340"/>
            <ac:spMk id="2" creationId="{B26A9419-6D0F-491E-ABD0-0AF5B93110F6}"/>
          </ac:spMkLst>
        </pc:spChg>
        <pc:spChg chg="mod">
          <ac:chgData name="Leader Maynard, Jonathan" userId="457cbaa7-041a-414d-8b8e-3c4346a51a17" providerId="ADAL" clId="{91A99189-8752-4A9C-803C-17E5D1FB49C3}" dt="2020-01-19T17:45:10.955" v="1764" actId="21"/>
          <ac:spMkLst>
            <pc:docMk/>
            <pc:sldMk cId="269787099" sldId="340"/>
            <ac:spMk id="3" creationId="{47FD3BCC-4C0C-4FF4-A2C2-D1EE4F788508}"/>
          </ac:spMkLst>
        </pc:spChg>
      </pc:sldChg>
      <pc:sldChg chg="modSp add del modTransition">
        <pc:chgData name="Leader Maynard, Jonathan" userId="457cbaa7-041a-414d-8b8e-3c4346a51a17" providerId="ADAL" clId="{91A99189-8752-4A9C-803C-17E5D1FB49C3}" dt="2020-01-20T17:07:59.456" v="6170" actId="47"/>
        <pc:sldMkLst>
          <pc:docMk/>
          <pc:sldMk cId="1218728765" sldId="341"/>
        </pc:sldMkLst>
        <pc:spChg chg="mod">
          <ac:chgData name="Leader Maynard, Jonathan" userId="457cbaa7-041a-414d-8b8e-3c4346a51a17" providerId="ADAL" clId="{91A99189-8752-4A9C-803C-17E5D1FB49C3}" dt="2020-01-20T11:02:33.258" v="4305" actId="21"/>
          <ac:spMkLst>
            <pc:docMk/>
            <pc:sldMk cId="1218728765" sldId="341"/>
            <ac:spMk id="4" creationId="{20F6ACB6-DD19-49CE-9A8A-A797891F85E7}"/>
          </ac:spMkLst>
        </pc:spChg>
      </pc:sldChg>
      <pc:sldChg chg="addSp modSp add del modTransition">
        <pc:chgData name="Leader Maynard, Jonathan" userId="457cbaa7-041a-414d-8b8e-3c4346a51a17" providerId="ADAL" clId="{91A99189-8752-4A9C-803C-17E5D1FB49C3}" dt="2020-01-20T10:46:20.056" v="4185" actId="2696"/>
        <pc:sldMkLst>
          <pc:docMk/>
          <pc:sldMk cId="2937272271" sldId="341"/>
        </pc:sldMkLst>
        <pc:spChg chg="add mod">
          <ac:chgData name="Leader Maynard, Jonathan" userId="457cbaa7-041a-414d-8b8e-3c4346a51a17" providerId="ADAL" clId="{91A99189-8752-4A9C-803C-17E5D1FB49C3}" dt="2020-01-19T17:39:17.778" v="1364" actId="20577"/>
          <ac:spMkLst>
            <pc:docMk/>
            <pc:sldMk cId="2937272271" sldId="341"/>
            <ac:spMk id="3" creationId="{47189624-9F4B-4DB0-86B4-2D4E46704579}"/>
          </ac:spMkLst>
        </pc:spChg>
        <pc:spChg chg="add mod">
          <ac:chgData name="Leader Maynard, Jonathan" userId="457cbaa7-041a-414d-8b8e-3c4346a51a17" providerId="ADAL" clId="{91A99189-8752-4A9C-803C-17E5D1FB49C3}" dt="2020-01-20T09:55:32.544" v="4184" actId="20577"/>
          <ac:spMkLst>
            <pc:docMk/>
            <pc:sldMk cId="2937272271" sldId="341"/>
            <ac:spMk id="4" creationId="{20F6ACB6-DD19-49CE-9A8A-A797891F85E7}"/>
          </ac:spMkLst>
        </pc:spChg>
      </pc:sldChg>
      <pc:sldChg chg="modSp add modTransition modAnim">
        <pc:chgData name="Leader Maynard, Jonathan" userId="457cbaa7-041a-414d-8b8e-3c4346a51a17" providerId="ADAL" clId="{91A99189-8752-4A9C-803C-17E5D1FB49C3}" dt="2020-01-21T10:19:00.668" v="6947"/>
        <pc:sldMkLst>
          <pc:docMk/>
          <pc:sldMk cId="2266577762" sldId="342"/>
        </pc:sldMkLst>
        <pc:spChg chg="mod">
          <ac:chgData name="Leader Maynard, Jonathan" userId="457cbaa7-041a-414d-8b8e-3c4346a51a17" providerId="ADAL" clId="{91A99189-8752-4A9C-803C-17E5D1FB49C3}" dt="2020-01-19T17:44:34.240" v="1681" actId="20577"/>
          <ac:spMkLst>
            <pc:docMk/>
            <pc:sldMk cId="2266577762" sldId="342"/>
            <ac:spMk id="2" creationId="{98438B19-468D-4946-817F-F599BB95D464}"/>
          </ac:spMkLst>
        </pc:spChg>
        <pc:spChg chg="mod">
          <ac:chgData name="Leader Maynard, Jonathan" userId="457cbaa7-041a-414d-8b8e-3c4346a51a17" providerId="ADAL" clId="{91A99189-8752-4A9C-803C-17E5D1FB49C3}" dt="2020-01-20T17:25:09.614" v="6914" actId="115"/>
          <ac:spMkLst>
            <pc:docMk/>
            <pc:sldMk cId="2266577762" sldId="342"/>
            <ac:spMk id="3" creationId="{AD1339E6-62A9-4F68-9AA6-0E7EAFF3CFD5}"/>
          </ac:spMkLst>
        </pc:spChg>
      </pc:sldChg>
      <pc:sldChg chg="addSp modSp add modTransition modNotesTx">
        <pc:chgData name="Leader Maynard, Jonathan" userId="457cbaa7-041a-414d-8b8e-3c4346a51a17" providerId="ADAL" clId="{91A99189-8752-4A9C-803C-17E5D1FB49C3}" dt="2020-01-20T17:06:04.317" v="6154"/>
        <pc:sldMkLst>
          <pc:docMk/>
          <pc:sldMk cId="650024230" sldId="343"/>
        </pc:sldMkLst>
        <pc:spChg chg="mod">
          <ac:chgData name="Leader Maynard, Jonathan" userId="457cbaa7-041a-414d-8b8e-3c4346a51a17" providerId="ADAL" clId="{91A99189-8752-4A9C-803C-17E5D1FB49C3}" dt="2020-01-20T13:54:10.034" v="4776" actId="1076"/>
          <ac:spMkLst>
            <pc:docMk/>
            <pc:sldMk cId="650024230" sldId="343"/>
            <ac:spMk id="2" creationId="{1AC24152-C3D2-4091-84E8-594083AD0171}"/>
          </ac:spMkLst>
        </pc:spChg>
        <pc:spChg chg="add mod">
          <ac:chgData name="Leader Maynard, Jonathan" userId="457cbaa7-041a-414d-8b8e-3c4346a51a17" providerId="ADAL" clId="{91A99189-8752-4A9C-803C-17E5D1FB49C3}" dt="2020-01-20T09:08:22.838" v="2756" actId="20577"/>
          <ac:spMkLst>
            <pc:docMk/>
            <pc:sldMk cId="650024230" sldId="343"/>
            <ac:spMk id="3" creationId="{7EA2D73E-533E-4A2A-85E0-D3FD859353B7}"/>
          </ac:spMkLst>
        </pc:spChg>
        <pc:spChg chg="add mod">
          <ac:chgData name="Leader Maynard, Jonathan" userId="457cbaa7-041a-414d-8b8e-3c4346a51a17" providerId="ADAL" clId="{91A99189-8752-4A9C-803C-17E5D1FB49C3}" dt="2020-01-20T13:54:02.012" v="4775" actId="14100"/>
          <ac:spMkLst>
            <pc:docMk/>
            <pc:sldMk cId="650024230" sldId="343"/>
            <ac:spMk id="4" creationId="{F4F4D6B7-DDCB-470B-8278-6E4938D3B113}"/>
          </ac:spMkLst>
        </pc:spChg>
        <pc:picChg chg="add mod">
          <ac:chgData name="Leader Maynard, Jonathan" userId="457cbaa7-041a-414d-8b8e-3c4346a51a17" providerId="ADAL" clId="{91A99189-8752-4A9C-803C-17E5D1FB49C3}" dt="2020-01-20T14:03:30.322" v="4789" actId="14100"/>
          <ac:picMkLst>
            <pc:docMk/>
            <pc:sldMk cId="650024230" sldId="343"/>
            <ac:picMk id="6" creationId="{B9BB3BC7-217A-45DE-BD0D-E754339063A7}"/>
          </ac:picMkLst>
        </pc:picChg>
        <pc:picChg chg="add mod">
          <ac:chgData name="Leader Maynard, Jonathan" userId="457cbaa7-041a-414d-8b8e-3c4346a51a17" providerId="ADAL" clId="{91A99189-8752-4A9C-803C-17E5D1FB49C3}" dt="2020-01-20T14:03:30.163" v="4788" actId="14100"/>
          <ac:picMkLst>
            <pc:docMk/>
            <pc:sldMk cId="650024230" sldId="343"/>
            <ac:picMk id="8" creationId="{1CEA24B8-72D6-4570-B725-EE2F83652976}"/>
          </ac:picMkLst>
        </pc:picChg>
        <pc:picChg chg="add mod modCrop">
          <ac:chgData name="Leader Maynard, Jonathan" userId="457cbaa7-041a-414d-8b8e-3c4346a51a17" providerId="ADAL" clId="{91A99189-8752-4A9C-803C-17E5D1FB49C3}" dt="2020-01-20T14:03:30.022" v="4787" actId="14100"/>
          <ac:picMkLst>
            <pc:docMk/>
            <pc:sldMk cId="650024230" sldId="343"/>
            <ac:picMk id="10" creationId="{752CC866-76E2-493D-9D40-12E96105EAF9}"/>
          </ac:picMkLst>
        </pc:picChg>
      </pc:sldChg>
      <pc:sldChg chg="addSp delSp modSp add modTransition modAnim">
        <pc:chgData name="Leader Maynard, Jonathan" userId="457cbaa7-041a-414d-8b8e-3c4346a51a17" providerId="ADAL" clId="{91A99189-8752-4A9C-803C-17E5D1FB49C3}" dt="2020-01-21T10:19:16.001" v="6948" actId="1076"/>
        <pc:sldMkLst>
          <pc:docMk/>
          <pc:sldMk cId="1805802416" sldId="344"/>
        </pc:sldMkLst>
        <pc:spChg chg="del">
          <ac:chgData name="Leader Maynard, Jonathan" userId="457cbaa7-041a-414d-8b8e-3c4346a51a17" providerId="ADAL" clId="{91A99189-8752-4A9C-803C-17E5D1FB49C3}" dt="2020-01-20T09:26:05.954" v="3930"/>
          <ac:spMkLst>
            <pc:docMk/>
            <pc:sldMk cId="1805802416" sldId="344"/>
            <ac:spMk id="2" creationId="{0100AC1A-B644-4E16-BEC6-0C848DE9A9C6}"/>
          </ac:spMkLst>
        </pc:spChg>
        <pc:spChg chg="del">
          <ac:chgData name="Leader Maynard, Jonathan" userId="457cbaa7-041a-414d-8b8e-3c4346a51a17" providerId="ADAL" clId="{91A99189-8752-4A9C-803C-17E5D1FB49C3}" dt="2020-01-20T09:26:05.954" v="3930"/>
          <ac:spMkLst>
            <pc:docMk/>
            <pc:sldMk cId="1805802416" sldId="344"/>
            <ac:spMk id="3" creationId="{5D36E34A-4002-440A-B874-94807E7C2152}"/>
          </ac:spMkLst>
        </pc:spChg>
        <pc:spChg chg="add mod">
          <ac:chgData name="Leader Maynard, Jonathan" userId="457cbaa7-041a-414d-8b8e-3c4346a51a17" providerId="ADAL" clId="{91A99189-8752-4A9C-803C-17E5D1FB49C3}" dt="2020-01-21T10:19:16.001" v="6948" actId="1076"/>
          <ac:spMkLst>
            <pc:docMk/>
            <pc:sldMk cId="1805802416" sldId="344"/>
            <ac:spMk id="8" creationId="{C7766DAB-3C56-433A-8AB6-C6D9831DD560}"/>
          </ac:spMkLst>
        </pc:spChg>
        <pc:spChg chg="add mod">
          <ac:chgData name="Leader Maynard, Jonathan" userId="457cbaa7-041a-414d-8b8e-3c4346a51a17" providerId="ADAL" clId="{91A99189-8752-4A9C-803C-17E5D1FB49C3}" dt="2020-01-20T17:27:50.521" v="6916" actId="2085"/>
          <ac:spMkLst>
            <pc:docMk/>
            <pc:sldMk cId="1805802416" sldId="344"/>
            <ac:spMk id="9" creationId="{26A6C4A7-FEE6-4E84-9672-FE896EC38BF7}"/>
          </ac:spMkLst>
        </pc:spChg>
        <pc:spChg chg="add mod">
          <ac:chgData name="Leader Maynard, Jonathan" userId="457cbaa7-041a-414d-8b8e-3c4346a51a17" providerId="ADAL" clId="{91A99189-8752-4A9C-803C-17E5D1FB49C3}" dt="2020-01-20T17:28:18.437" v="6919" actId="14100"/>
          <ac:spMkLst>
            <pc:docMk/>
            <pc:sldMk cId="1805802416" sldId="344"/>
            <ac:spMk id="10" creationId="{6D4F2D37-51FE-4035-82C1-ECA4348A9089}"/>
          </ac:spMkLst>
        </pc:spChg>
        <pc:spChg chg="add mod">
          <ac:chgData name="Leader Maynard, Jonathan" userId="457cbaa7-041a-414d-8b8e-3c4346a51a17" providerId="ADAL" clId="{91A99189-8752-4A9C-803C-17E5D1FB49C3}" dt="2020-01-20T17:28:29.943" v="6922" actId="14100"/>
          <ac:spMkLst>
            <pc:docMk/>
            <pc:sldMk cId="1805802416" sldId="344"/>
            <ac:spMk id="11" creationId="{E769EDEC-60FF-46B0-844D-B8E6AC07BE38}"/>
          </ac:spMkLst>
        </pc:spChg>
        <pc:picChg chg="add del">
          <ac:chgData name="Leader Maynard, Jonathan" userId="457cbaa7-041a-414d-8b8e-3c4346a51a17" providerId="ADAL" clId="{91A99189-8752-4A9C-803C-17E5D1FB49C3}" dt="2020-01-20T09:26:09.388" v="3932"/>
          <ac:picMkLst>
            <pc:docMk/>
            <pc:sldMk cId="1805802416" sldId="344"/>
            <ac:picMk id="5" creationId="{8C5C6694-3413-43E4-81A0-A2842E741B46}"/>
          </ac:picMkLst>
        </pc:picChg>
        <pc:picChg chg="add mod">
          <ac:chgData name="Leader Maynard, Jonathan" userId="457cbaa7-041a-414d-8b8e-3c4346a51a17" providerId="ADAL" clId="{91A99189-8752-4A9C-803C-17E5D1FB49C3}" dt="2020-01-20T09:26:25.526" v="3938" actId="14100"/>
          <ac:picMkLst>
            <pc:docMk/>
            <pc:sldMk cId="1805802416" sldId="344"/>
            <ac:picMk id="7" creationId="{1BB909AD-DAE7-4C19-94DF-FA3CF3C56213}"/>
          </ac:picMkLst>
        </pc:picChg>
      </pc:sldChg>
      <pc:sldChg chg="add del">
        <pc:chgData name="Leader Maynard, Jonathan" userId="457cbaa7-041a-414d-8b8e-3c4346a51a17" providerId="ADAL" clId="{91A99189-8752-4A9C-803C-17E5D1FB49C3}" dt="2020-01-20T09:08:08.106" v="2728" actId="47"/>
        <pc:sldMkLst>
          <pc:docMk/>
          <pc:sldMk cId="3882017924" sldId="344"/>
        </pc:sldMkLst>
      </pc:sldChg>
      <pc:sldChg chg="addSp delSp modSp add ord modTransition">
        <pc:chgData name="Leader Maynard, Jonathan" userId="457cbaa7-041a-414d-8b8e-3c4346a51a17" providerId="ADAL" clId="{91A99189-8752-4A9C-803C-17E5D1FB49C3}" dt="2020-01-20T17:06:04.317" v="6154"/>
        <pc:sldMkLst>
          <pc:docMk/>
          <pc:sldMk cId="721099920" sldId="345"/>
        </pc:sldMkLst>
        <pc:spChg chg="del">
          <ac:chgData name="Leader Maynard, Jonathan" userId="457cbaa7-041a-414d-8b8e-3c4346a51a17" providerId="ADAL" clId="{91A99189-8752-4A9C-803C-17E5D1FB49C3}" dt="2020-01-20T10:55:24.200" v="4188"/>
          <ac:spMkLst>
            <pc:docMk/>
            <pc:sldMk cId="721099920" sldId="345"/>
            <ac:spMk id="2" creationId="{81911E6C-F349-43AB-80E7-BDCE635DACEE}"/>
          </ac:spMkLst>
        </pc:spChg>
        <pc:spChg chg="del">
          <ac:chgData name="Leader Maynard, Jonathan" userId="457cbaa7-041a-414d-8b8e-3c4346a51a17" providerId="ADAL" clId="{91A99189-8752-4A9C-803C-17E5D1FB49C3}" dt="2020-01-20T10:55:24.200" v="4188"/>
          <ac:spMkLst>
            <pc:docMk/>
            <pc:sldMk cId="721099920" sldId="345"/>
            <ac:spMk id="3" creationId="{CC361474-8D8E-4D04-BA71-D52E855F625A}"/>
          </ac:spMkLst>
        </pc:spChg>
        <pc:spChg chg="add mod">
          <ac:chgData name="Leader Maynard, Jonathan" userId="457cbaa7-041a-414d-8b8e-3c4346a51a17" providerId="ADAL" clId="{91A99189-8752-4A9C-803C-17E5D1FB49C3}" dt="2020-01-20T11:00:38.706" v="4254" actId="1076"/>
          <ac:spMkLst>
            <pc:docMk/>
            <pc:sldMk cId="721099920" sldId="345"/>
            <ac:spMk id="6" creationId="{AA9C6476-CC32-417B-BA15-C615B6446D47}"/>
          </ac:spMkLst>
        </pc:spChg>
        <pc:spChg chg="add mod">
          <ac:chgData name="Leader Maynard, Jonathan" userId="457cbaa7-041a-414d-8b8e-3c4346a51a17" providerId="ADAL" clId="{91A99189-8752-4A9C-803C-17E5D1FB49C3}" dt="2020-01-20T15:32:21.137" v="4945" actId="14100"/>
          <ac:spMkLst>
            <pc:docMk/>
            <pc:sldMk cId="721099920" sldId="345"/>
            <ac:spMk id="7" creationId="{7D849732-A3B0-4F1F-A7D3-557055237A26}"/>
          </ac:spMkLst>
        </pc:spChg>
        <pc:picChg chg="add mod">
          <ac:chgData name="Leader Maynard, Jonathan" userId="457cbaa7-041a-414d-8b8e-3c4346a51a17" providerId="ADAL" clId="{91A99189-8752-4A9C-803C-17E5D1FB49C3}" dt="2020-01-20T10:59:38.375" v="4195" actId="1076"/>
          <ac:picMkLst>
            <pc:docMk/>
            <pc:sldMk cId="721099920" sldId="345"/>
            <ac:picMk id="5" creationId="{6C5D833F-1F83-40FE-BA64-136FEA8207AE}"/>
          </ac:picMkLst>
        </pc:picChg>
        <pc:picChg chg="add del mod">
          <ac:chgData name="Leader Maynard, Jonathan" userId="457cbaa7-041a-414d-8b8e-3c4346a51a17" providerId="ADAL" clId="{91A99189-8752-4A9C-803C-17E5D1FB49C3}" dt="2020-01-20T10:56:00.565" v="4193" actId="478"/>
          <ac:picMkLst>
            <pc:docMk/>
            <pc:sldMk cId="721099920" sldId="345"/>
            <ac:picMk id="2050" creationId="{0822B32F-F489-4907-8A20-98577D4A8F28}"/>
          </ac:picMkLst>
        </pc:picChg>
      </pc:sldChg>
      <pc:sldChg chg="modSp add modTransition">
        <pc:chgData name="Leader Maynard, Jonathan" userId="457cbaa7-041a-414d-8b8e-3c4346a51a17" providerId="ADAL" clId="{91A99189-8752-4A9C-803C-17E5D1FB49C3}" dt="2020-01-20T17:06:04.317" v="6154"/>
        <pc:sldMkLst>
          <pc:docMk/>
          <pc:sldMk cId="2606687222" sldId="346"/>
        </pc:sldMkLst>
        <pc:spChg chg="mod">
          <ac:chgData name="Leader Maynard, Jonathan" userId="457cbaa7-041a-414d-8b8e-3c4346a51a17" providerId="ADAL" clId="{91A99189-8752-4A9C-803C-17E5D1FB49C3}" dt="2020-01-20T16:02:44.989" v="5326" actId="20577"/>
          <ac:spMkLst>
            <pc:docMk/>
            <pc:sldMk cId="2606687222" sldId="346"/>
            <ac:spMk id="2" creationId="{A2C4E257-EE38-438D-AAF8-4958A76D334A}"/>
          </ac:spMkLst>
        </pc:spChg>
        <pc:spChg chg="mod">
          <ac:chgData name="Leader Maynard, Jonathan" userId="457cbaa7-041a-414d-8b8e-3c4346a51a17" providerId="ADAL" clId="{91A99189-8752-4A9C-803C-17E5D1FB49C3}" dt="2020-01-20T16:03:44.635" v="5338" actId="113"/>
          <ac:spMkLst>
            <pc:docMk/>
            <pc:sldMk cId="2606687222" sldId="346"/>
            <ac:spMk id="3" creationId="{8E252C22-EFC9-4FFD-9121-B38DC6A7A072}"/>
          </ac:spMkLst>
        </pc:spChg>
      </pc:sldChg>
      <pc:sldChg chg="add modTransition modAnim">
        <pc:chgData name="Leader Maynard, Jonathan" userId="457cbaa7-041a-414d-8b8e-3c4346a51a17" providerId="ADAL" clId="{91A99189-8752-4A9C-803C-17E5D1FB49C3}" dt="2020-01-20T17:30:14.662" v="6923"/>
        <pc:sldMkLst>
          <pc:docMk/>
          <pc:sldMk cId="2702646558" sldId="3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001" tIns="45501" rIns="91001" bIns="45501"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001" tIns="45501" rIns="91001" bIns="45501" rtlCol="0"/>
          <a:lstStyle>
            <a:lvl1pPr algn="r">
              <a:defRPr sz="1200"/>
            </a:lvl1pPr>
          </a:lstStyle>
          <a:p>
            <a:fld id="{B38853E3-F59E-4EB4-AFC0-ED4EF94FBBD2}" type="datetimeFigureOut">
              <a:rPr lang="en-GB" smtClean="0"/>
              <a:t>25/01/2022</a:t>
            </a:fld>
            <a:endParaRPr lang="en-GB"/>
          </a:p>
        </p:txBody>
      </p:sp>
      <p:sp>
        <p:nvSpPr>
          <p:cNvPr id="4" name="Footer Placeholder 3"/>
          <p:cNvSpPr>
            <a:spLocks noGrp="1"/>
          </p:cNvSpPr>
          <p:nvPr>
            <p:ph type="ftr" sz="quarter" idx="2"/>
          </p:nvPr>
        </p:nvSpPr>
        <p:spPr>
          <a:xfrm>
            <a:off x="0" y="9428584"/>
            <a:ext cx="2945659" cy="496332"/>
          </a:xfrm>
          <a:prstGeom prst="rect">
            <a:avLst/>
          </a:prstGeom>
        </p:spPr>
        <p:txBody>
          <a:bodyPr vert="horz" lIns="91001" tIns="45501" rIns="91001" bIns="45501"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1001" tIns="45501" rIns="91001" bIns="45501" rtlCol="0" anchor="b"/>
          <a:lstStyle>
            <a:lvl1pPr algn="r">
              <a:defRPr sz="1200"/>
            </a:lvl1pPr>
          </a:lstStyle>
          <a:p>
            <a:fld id="{C807780E-15CB-417C-B6BC-88E6735CD4CD}" type="slidenum">
              <a:rPr lang="en-GB" smtClean="0"/>
              <a:t>‹#›</a:t>
            </a:fld>
            <a:endParaRPr lang="en-GB"/>
          </a:p>
        </p:txBody>
      </p:sp>
    </p:spTree>
    <p:extLst>
      <p:ext uri="{BB962C8B-B14F-4D97-AF65-F5344CB8AC3E}">
        <p14:creationId xmlns:p14="http://schemas.microsoft.com/office/powerpoint/2010/main" val="10914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001" tIns="45501" rIns="91001" bIns="45501"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001" tIns="45501" rIns="91001" bIns="45501" rtlCol="0"/>
          <a:lstStyle>
            <a:lvl1pPr algn="r">
              <a:defRPr sz="1200"/>
            </a:lvl1pPr>
          </a:lstStyle>
          <a:p>
            <a:fld id="{6BF87DBA-162E-4151-B900-7406082F93DF}" type="datetimeFigureOut">
              <a:rPr lang="en-GB" smtClean="0"/>
              <a:pPr/>
              <a:t>25/01/2022</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001" tIns="45501" rIns="91001" bIns="45501"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001" tIns="45501" rIns="91001" bIns="455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6332"/>
          </a:xfrm>
          <a:prstGeom prst="rect">
            <a:avLst/>
          </a:prstGeom>
        </p:spPr>
        <p:txBody>
          <a:bodyPr vert="horz" lIns="91001" tIns="45501" rIns="91001" bIns="45501"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1001" tIns="45501" rIns="91001" bIns="45501" rtlCol="0" anchor="b"/>
          <a:lstStyle>
            <a:lvl1pPr algn="r">
              <a:defRPr sz="1200"/>
            </a:lvl1pPr>
          </a:lstStyle>
          <a:p>
            <a:fld id="{776A5CC5-7BDA-4D7B-8E8C-81E543D12DC6}" type="slidenum">
              <a:rPr lang="en-GB" smtClean="0"/>
              <a:pPr/>
              <a:t>‹#›</a:t>
            </a:fld>
            <a:endParaRPr lang="en-GB"/>
          </a:p>
        </p:txBody>
      </p:sp>
    </p:spTree>
    <p:extLst>
      <p:ext uri="{BB962C8B-B14F-4D97-AF65-F5344CB8AC3E}">
        <p14:creationId xmlns:p14="http://schemas.microsoft.com/office/powerpoint/2010/main" val="105304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Hmong</a:t>
            </a:r>
          </a:p>
        </p:txBody>
      </p:sp>
      <p:sp>
        <p:nvSpPr>
          <p:cNvPr id="4" name="Slide Number Placeholder 3"/>
          <p:cNvSpPr>
            <a:spLocks noGrp="1"/>
          </p:cNvSpPr>
          <p:nvPr>
            <p:ph type="sldNum" sz="quarter" idx="5"/>
          </p:nvPr>
        </p:nvSpPr>
        <p:spPr/>
        <p:txBody>
          <a:bodyPr/>
          <a:lstStyle/>
          <a:p>
            <a:fld id="{776A5CC5-7BDA-4D7B-8E8C-81E543D12DC6}" type="slidenum">
              <a:rPr lang="en-GB" smtClean="0"/>
              <a:pPr/>
              <a:t>2</a:t>
            </a:fld>
            <a:endParaRPr lang="en-GB"/>
          </a:p>
        </p:txBody>
      </p:sp>
    </p:spTree>
    <p:extLst>
      <p:ext uri="{BB962C8B-B14F-4D97-AF65-F5344CB8AC3E}">
        <p14:creationId xmlns:p14="http://schemas.microsoft.com/office/powerpoint/2010/main" val="187305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Map from: https://en.wikipedia.org/wiki/File:New_Cold_War_Map_1980.png</a:t>
            </a:r>
            <a:endParaRPr lang="en-US"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3</a:t>
            </a:fld>
            <a:endParaRPr lang="en-GB"/>
          </a:p>
        </p:txBody>
      </p:sp>
    </p:spTree>
    <p:extLst>
      <p:ext uri="{BB962C8B-B14F-4D97-AF65-F5344CB8AC3E}">
        <p14:creationId xmlns:p14="http://schemas.microsoft.com/office/powerpoint/2010/main" val="163808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US more involved?: 1) Power; 2) Reactive Strategy; 3) </a:t>
            </a:r>
          </a:p>
        </p:txBody>
      </p:sp>
      <p:sp>
        <p:nvSpPr>
          <p:cNvPr id="4" name="Slide Number Placeholder 3"/>
          <p:cNvSpPr>
            <a:spLocks noGrp="1"/>
          </p:cNvSpPr>
          <p:nvPr>
            <p:ph type="sldNum" sz="quarter" idx="5"/>
          </p:nvPr>
        </p:nvSpPr>
        <p:spPr/>
        <p:txBody>
          <a:bodyPr/>
          <a:lstStyle/>
          <a:p>
            <a:fld id="{776A5CC5-7BDA-4D7B-8E8C-81E543D12DC6}" type="slidenum">
              <a:rPr lang="en-GB" smtClean="0"/>
              <a:pPr/>
              <a:t>4</a:t>
            </a:fld>
            <a:endParaRPr lang="en-GB"/>
          </a:p>
        </p:txBody>
      </p:sp>
    </p:spTree>
    <p:extLst>
      <p:ext uri="{BB962C8B-B14F-4D97-AF65-F5344CB8AC3E}">
        <p14:creationId xmlns:p14="http://schemas.microsoft.com/office/powerpoint/2010/main" val="161292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640D4437-1F11-4121-95E6-853A72031AE0}" type="datetime1">
              <a:rPr lang="en-GB" smtClean="0"/>
              <a:pPr/>
              <a:t>25/01/2022</a:t>
            </a:fld>
            <a:endParaRPr lang="en-GB"/>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GB"/>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1409201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705C5-5323-4F03-BA49-3709734033E6}" type="datetime1">
              <a:rPr lang="en-GB" smtClean="0"/>
              <a:pPr/>
              <a:t>25/01/2022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8737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32AB2-3248-4F70-9C3D-CE6731DA95EF}" type="datetime1">
              <a:rPr lang="en-GB" smtClean="0"/>
              <a:pPr/>
              <a:t>25/01/2022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82323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ate Placeholder 13"/>
          <p:cNvSpPr>
            <a:spLocks noGrp="1"/>
          </p:cNvSpPr>
          <p:nvPr>
            <p:ph type="dt" sz="half" idx="10"/>
          </p:nvPr>
        </p:nvSpPr>
        <p:spPr/>
        <p:txBody>
          <a:bodyPr/>
          <a:lstStyle/>
          <a:p>
            <a:fld id="{640D4437-1F11-4121-95E6-853A72031AE0}" type="datetime1">
              <a:rPr lang="en-GB" smtClean="0"/>
              <a:pPr/>
              <a:t>25/01/2022</a:t>
            </a:fld>
            <a:endParaRPr lang="en-GB"/>
          </a:p>
        </p:txBody>
      </p:sp>
      <p:sp>
        <p:nvSpPr>
          <p:cNvPr id="15" name="Slide Number Placeholder 14"/>
          <p:cNvSpPr>
            <a:spLocks noGrp="1"/>
          </p:cNvSpPr>
          <p:nvPr>
            <p:ph type="sldNum" sz="quarter" idx="11"/>
          </p:nvPr>
        </p:nvSpPr>
        <p:spPr/>
        <p:txBody>
          <a:bodyPr/>
          <a:lstStyle/>
          <a:p>
            <a:fld id="{F64B149A-3B29-4EDA-B19F-1C536C7C5532}" type="slidenum">
              <a:rPr lang="en-GB" smtClean="0"/>
              <a:pPr/>
              <a:t>‹#›</a:t>
            </a:fld>
            <a:endParaRPr lang="en-GB" dirty="0"/>
          </a:p>
        </p:txBody>
      </p:sp>
      <p:sp>
        <p:nvSpPr>
          <p:cNvPr id="16" name="Footer Placeholder 15"/>
          <p:cNvSpPr>
            <a:spLocks noGrp="1"/>
          </p:cNvSpPr>
          <p:nvPr>
            <p:ph type="ftr" sz="quarter" idx="12"/>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212" y="365760"/>
            <a:ext cx="7890672" cy="686976"/>
          </a:xfrm>
        </p:spPr>
        <p:txBody>
          <a:bodyPr anchor="t"/>
          <a:lstStyle/>
          <a:p>
            <a:r>
              <a:rPr lang="en-US" dirty="0"/>
              <a:t>Click to edit Master title style</a:t>
            </a:r>
          </a:p>
        </p:txBody>
      </p:sp>
      <p:sp>
        <p:nvSpPr>
          <p:cNvPr id="3" name="Content Placeholder 2"/>
          <p:cNvSpPr>
            <a:spLocks noGrp="1"/>
          </p:cNvSpPr>
          <p:nvPr>
            <p:ph idx="1"/>
          </p:nvPr>
        </p:nvSpPr>
        <p:spPr>
          <a:xfrm>
            <a:off x="395536" y="1268761"/>
            <a:ext cx="7820348"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E4DE5-D8B0-4501-9514-1CADA75E65D3}" type="datetime1">
              <a:rPr lang="en-GB" smtClean="0"/>
              <a:pPr/>
              <a:t>25/01/2022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15413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B9BB4-0286-4425-8824-8AD2ED7A2B38}" type="datetime1">
              <a:rPr lang="en-GB" smtClean="0"/>
              <a:pPr/>
              <a:t>25/01/2022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15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1F39A-D78F-4547-B464-4A1E4D9B6475}" type="datetime1">
              <a:rPr lang="en-GB" smtClean="0"/>
              <a:pPr/>
              <a:t>25/01/2022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40369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382A-9065-43B7-8D3C-74C53D27BA97}" type="datetime1">
              <a:rPr lang="en-GB" smtClean="0"/>
              <a:pPr/>
              <a:t>25/01/2022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3417032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4654-9093-485B-A93C-C978BE37CC82}" type="datetime1">
              <a:rPr lang="en-GB" smtClean="0"/>
              <a:pPr/>
              <a:t>25/01/2022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3227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A4F5-4590-466A-80A9-00D5D93D560B}" type="datetime1">
              <a:rPr lang="en-GB" smtClean="0"/>
              <a:pPr/>
              <a:t>25/01/2022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2783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0AB7E-04CA-43F7-AA2E-8994004454D7}" type="datetime1">
              <a:rPr lang="en-GB" smtClean="0"/>
              <a:pPr/>
              <a:t>25/01/2022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09980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74E7-8247-418C-89F2-6E2C625F1738}" type="datetime1">
              <a:rPr lang="en-GB" smtClean="0"/>
              <a:pPr/>
              <a:t>25/01/2022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24993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B3382A-9065-43B7-8D3C-74C53D27BA97}" type="datetime1">
              <a:rPr lang="en-GB" smtClean="0"/>
              <a:pPr/>
              <a:t>25/01/2022</a:t>
            </a:fld>
            <a:endParaRPr lang="en-GB"/>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25394295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21" r:id="rId12"/>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leadermaynard.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e Cold War public domain image">
            <a:extLst>
              <a:ext uri="{FF2B5EF4-FFF2-40B4-BE49-F238E27FC236}">
                <a16:creationId xmlns:a16="http://schemas.microsoft.com/office/drawing/2014/main" id="{338046D4-E7D8-40B5-BBB5-2F342393A3AB}"/>
              </a:ext>
            </a:extLst>
          </p:cNvPr>
          <p:cNvPicPr>
            <a:picLocks noChangeAspect="1" noChangeArrowheads="1"/>
          </p:cNvPicPr>
          <p:nvPr/>
        </p:nvPicPr>
        <p:blipFill rotWithShape="1">
          <a:blip r:embed="rId2">
            <a:alphaModFix amt="19000"/>
            <a:extLst>
              <a:ext uri="{28A0092B-C50C-407E-A947-70E740481C1C}">
                <a14:useLocalDpi xmlns:a14="http://schemas.microsoft.com/office/drawing/2010/main" val="0"/>
              </a:ext>
            </a:extLst>
          </a:blip>
          <a:srcRect r="13430"/>
          <a:stretch/>
        </p:blipFill>
        <p:spPr bwMode="auto">
          <a:xfrm>
            <a:off x="323528" y="0"/>
            <a:ext cx="882047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46404" y="758952"/>
            <a:ext cx="7063740" cy="4041648"/>
          </a:xfrm>
        </p:spPr>
        <p:txBody>
          <a:bodyPr>
            <a:noAutofit/>
          </a:bodyPr>
          <a:lstStyle/>
          <a:p>
            <a:r>
              <a:rPr lang="en-GB" sz="6000" dirty="0"/>
              <a:t>The Cold War (Dis)order in the Wider World</a:t>
            </a:r>
          </a:p>
        </p:txBody>
      </p:sp>
      <p:sp>
        <p:nvSpPr>
          <p:cNvPr id="3" name="Subtitle 2">
            <a:extLst>
              <a:ext uri="{FF2B5EF4-FFF2-40B4-BE49-F238E27FC236}">
                <a16:creationId xmlns:a16="http://schemas.microsoft.com/office/drawing/2014/main" id="{14DFAF86-3E77-4ED6-A3CB-2B88EBA05C2F}"/>
              </a:ext>
            </a:extLst>
          </p:cNvPr>
          <p:cNvSpPr>
            <a:spLocks noGrp="1"/>
          </p:cNvSpPr>
          <p:nvPr>
            <p:ph type="subTitle" idx="1"/>
          </p:nvPr>
        </p:nvSpPr>
        <p:spPr>
          <a:xfrm>
            <a:off x="946404" y="5013176"/>
            <a:ext cx="7063740" cy="1479064"/>
          </a:xfrm>
        </p:spPr>
        <p:txBody>
          <a:bodyPr>
            <a:normAutofit/>
          </a:bodyPr>
          <a:lstStyle/>
          <a:p>
            <a:pPr>
              <a:spcBef>
                <a:spcPts val="600"/>
              </a:spcBef>
            </a:pPr>
            <a:r>
              <a:rPr lang="en-GB" sz="2400" dirty="0"/>
              <a:t>Dr Jonathan Leader Maynard</a:t>
            </a:r>
          </a:p>
          <a:p>
            <a:pPr>
              <a:spcBef>
                <a:spcPts val="600"/>
              </a:spcBef>
            </a:pPr>
            <a:r>
              <a:rPr lang="en-GB" sz="1800" dirty="0"/>
              <a:t>jonathan.leader_maynard@kcl.ac.uk</a:t>
            </a:r>
          </a:p>
          <a:p>
            <a:pPr>
              <a:spcBef>
                <a:spcPts val="600"/>
              </a:spcBef>
            </a:pPr>
            <a:r>
              <a:rPr lang="en-GB" sz="1800" dirty="0">
                <a:hlinkClick r:id="rId3"/>
              </a:rPr>
              <a:t>www.jleadermaynard.com</a:t>
            </a:r>
            <a:r>
              <a:rPr lang="en-GB" sz="1800" dirty="0"/>
              <a:t>	@</a:t>
            </a:r>
            <a:r>
              <a:rPr lang="en-GB" sz="1800" dirty="0" err="1"/>
              <a:t>jleadermaynard</a:t>
            </a:r>
            <a:endParaRPr lang="en-GB" sz="18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B531-A6FA-4578-9FE6-99E16C4A5A0D}"/>
              </a:ext>
            </a:extLst>
          </p:cNvPr>
          <p:cNvSpPr>
            <a:spLocks noGrp="1"/>
          </p:cNvSpPr>
          <p:nvPr>
            <p:ph type="title"/>
          </p:nvPr>
        </p:nvSpPr>
        <p:spPr/>
        <p:txBody>
          <a:bodyPr/>
          <a:lstStyle/>
          <a:p>
            <a:r>
              <a:rPr lang="en-GB" dirty="0"/>
              <a:t>Case Study: Guatemala</a:t>
            </a:r>
          </a:p>
        </p:txBody>
      </p:sp>
      <p:sp>
        <p:nvSpPr>
          <p:cNvPr id="4" name="Slide Number Placeholder 3">
            <a:extLst>
              <a:ext uri="{FF2B5EF4-FFF2-40B4-BE49-F238E27FC236}">
                <a16:creationId xmlns:a16="http://schemas.microsoft.com/office/drawing/2014/main" id="{02B85C39-5825-418E-8A4A-DB16228ED70F}"/>
              </a:ext>
            </a:extLst>
          </p:cNvPr>
          <p:cNvSpPr>
            <a:spLocks noGrp="1"/>
          </p:cNvSpPr>
          <p:nvPr>
            <p:ph type="sldNum" sz="quarter" idx="12"/>
          </p:nvPr>
        </p:nvSpPr>
        <p:spPr/>
        <p:txBody>
          <a:bodyPr/>
          <a:lstStyle/>
          <a:p>
            <a:fld id="{5BC373BF-54E5-4CA8-83FE-A334D8EDFF75}" type="slidenum">
              <a:rPr lang="en-GB" smtClean="0"/>
              <a:pPr/>
              <a:t>10</a:t>
            </a:fld>
            <a:endParaRPr lang="en-GB"/>
          </a:p>
        </p:txBody>
      </p:sp>
    </p:spTree>
    <p:extLst>
      <p:ext uri="{BB962C8B-B14F-4D97-AF65-F5344CB8AC3E}">
        <p14:creationId xmlns:p14="http://schemas.microsoft.com/office/powerpoint/2010/main" val="36023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CB7BC-1A94-4F9D-886B-FACEC1C24B92}"/>
              </a:ext>
            </a:extLst>
          </p:cNvPr>
          <p:cNvSpPr>
            <a:spLocks noGrp="1"/>
          </p:cNvSpPr>
          <p:nvPr>
            <p:ph type="sldNum" sz="quarter" idx="12"/>
          </p:nvPr>
        </p:nvSpPr>
        <p:spPr/>
        <p:txBody>
          <a:bodyPr/>
          <a:lstStyle/>
          <a:p>
            <a:fld id="{5BC373BF-54E5-4CA8-83FE-A334D8EDFF75}" type="slidenum">
              <a:rPr lang="en-GB" smtClean="0"/>
              <a:pPr/>
              <a:t>11</a:t>
            </a:fld>
            <a:endParaRPr lang="en-GB"/>
          </a:p>
        </p:txBody>
      </p:sp>
      <p:pic>
        <p:nvPicPr>
          <p:cNvPr id="3" name="Picture 2">
            <a:extLst>
              <a:ext uri="{FF2B5EF4-FFF2-40B4-BE49-F238E27FC236}">
                <a16:creationId xmlns:a16="http://schemas.microsoft.com/office/drawing/2014/main" id="{36AF7AA2-450F-4426-99B5-9C766EC08C9D}"/>
              </a:ext>
            </a:extLst>
          </p:cNvPr>
          <p:cNvPicPr>
            <a:picLocks noChangeAspect="1"/>
          </p:cNvPicPr>
          <p:nvPr/>
        </p:nvPicPr>
        <p:blipFill>
          <a:blip r:embed="rId2"/>
          <a:stretch>
            <a:fillRect/>
          </a:stretch>
        </p:blipFill>
        <p:spPr>
          <a:xfrm>
            <a:off x="-1" y="0"/>
            <a:ext cx="8441055" cy="6858000"/>
          </a:xfrm>
          <a:prstGeom prst="rect">
            <a:avLst/>
          </a:prstGeom>
        </p:spPr>
      </p:pic>
      <p:pic>
        <p:nvPicPr>
          <p:cNvPr id="5" name="Picture 4" descr="A large mountain in the background&#10;&#10;Description automatically generated">
            <a:extLst>
              <a:ext uri="{FF2B5EF4-FFF2-40B4-BE49-F238E27FC236}">
                <a16:creationId xmlns:a16="http://schemas.microsoft.com/office/drawing/2014/main" id="{7BDC8868-3A54-4D0B-B267-3E053274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
            <a:ext cx="8441055" cy="3714943"/>
          </a:xfrm>
          <a:prstGeom prst="rect">
            <a:avLst/>
          </a:prstGeom>
        </p:spPr>
      </p:pic>
      <p:pic>
        <p:nvPicPr>
          <p:cNvPr id="7" name="Picture 6" descr="A group of people posing for the camera&#10;&#10;Description automatically generated">
            <a:extLst>
              <a:ext uri="{FF2B5EF4-FFF2-40B4-BE49-F238E27FC236}">
                <a16:creationId xmlns:a16="http://schemas.microsoft.com/office/drawing/2014/main" id="{88294319-536D-4E71-92AA-FEC25F0598AF}"/>
              </a:ext>
            </a:extLst>
          </p:cNvPr>
          <p:cNvPicPr>
            <a:picLocks noChangeAspect="1"/>
          </p:cNvPicPr>
          <p:nvPr/>
        </p:nvPicPr>
        <p:blipFill rotWithShape="1">
          <a:blip r:embed="rId4">
            <a:extLst>
              <a:ext uri="{28A0092B-C50C-407E-A947-70E740481C1C}">
                <a14:useLocalDpi xmlns:a14="http://schemas.microsoft.com/office/drawing/2010/main" val="0"/>
              </a:ext>
            </a:extLst>
          </a:blip>
          <a:srcRect t="19676"/>
          <a:stretch/>
        </p:blipFill>
        <p:spPr>
          <a:xfrm>
            <a:off x="4698434" y="1748639"/>
            <a:ext cx="4465810" cy="2382072"/>
          </a:xfrm>
          <a:prstGeom prst="rect">
            <a:avLst/>
          </a:prstGeom>
        </p:spPr>
      </p:pic>
      <p:pic>
        <p:nvPicPr>
          <p:cNvPr id="9" name="Picture 8" descr="A group of people walking on a city street&#10;&#10;Description automatically generated">
            <a:extLst>
              <a:ext uri="{FF2B5EF4-FFF2-40B4-BE49-F238E27FC236}">
                <a16:creationId xmlns:a16="http://schemas.microsoft.com/office/drawing/2014/main" id="{502A19EC-FB11-4B3E-9460-D6DF078C72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1" y="4086060"/>
            <a:ext cx="4219302" cy="2801880"/>
          </a:xfrm>
          <a:prstGeom prst="rect">
            <a:avLst/>
          </a:prstGeom>
        </p:spPr>
      </p:pic>
    </p:spTree>
    <p:extLst>
      <p:ext uri="{BB962C8B-B14F-4D97-AF65-F5344CB8AC3E}">
        <p14:creationId xmlns:p14="http://schemas.microsoft.com/office/powerpoint/2010/main" val="20231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E257-EE38-438D-AAF8-4958A76D334A}"/>
              </a:ext>
            </a:extLst>
          </p:cNvPr>
          <p:cNvSpPr>
            <a:spLocks noGrp="1"/>
          </p:cNvSpPr>
          <p:nvPr>
            <p:ph type="title"/>
          </p:nvPr>
        </p:nvSpPr>
        <p:spPr/>
        <p:txBody>
          <a:bodyPr/>
          <a:lstStyle/>
          <a:p>
            <a:r>
              <a:rPr lang="en-GB" dirty="0"/>
              <a:t>The View from the US Embassy</a:t>
            </a:r>
          </a:p>
        </p:txBody>
      </p:sp>
      <p:sp>
        <p:nvSpPr>
          <p:cNvPr id="3" name="Content Placeholder 2">
            <a:extLst>
              <a:ext uri="{FF2B5EF4-FFF2-40B4-BE49-F238E27FC236}">
                <a16:creationId xmlns:a16="http://schemas.microsoft.com/office/drawing/2014/main" id="{8E252C22-EFC9-4FFD-9121-B38DC6A7A072}"/>
              </a:ext>
            </a:extLst>
          </p:cNvPr>
          <p:cNvSpPr>
            <a:spLocks noGrp="1"/>
          </p:cNvSpPr>
          <p:nvPr>
            <p:ph idx="1"/>
          </p:nvPr>
        </p:nvSpPr>
        <p:spPr>
          <a:xfrm>
            <a:off x="179512" y="1124744"/>
            <a:ext cx="8036372" cy="5733256"/>
          </a:xfrm>
        </p:spPr>
        <p:txBody>
          <a:bodyPr>
            <a:normAutofit/>
          </a:bodyPr>
          <a:lstStyle/>
          <a:p>
            <a:pPr marL="0" indent="0">
              <a:buNone/>
            </a:pPr>
            <a:r>
              <a:rPr lang="en-GB" sz="2000" i="1" dirty="0"/>
              <a:t>“We conclude that </a:t>
            </a:r>
            <a:r>
              <a:rPr lang="en-GB" sz="2000" b="1" i="1" dirty="0"/>
              <a:t>a concerted disinformation campaign is being waged in the U.S. against the Guatemalan government by groups supporting the communist insurgency</a:t>
            </a:r>
            <a:r>
              <a:rPr lang="en-GB" sz="2000" i="1" dirty="0"/>
              <a:t> in Guatemala… This is a campaign in which guerrilla mayhem and violations of human rights are ignored; a campaign in which </a:t>
            </a:r>
            <a:r>
              <a:rPr lang="en-GB" sz="2000" b="1" i="1" dirty="0"/>
              <a:t>responsibility for atrocities is assigned to the GOG [government of Guatemala] without verifiable evidence</a:t>
            </a:r>
            <a:r>
              <a:rPr lang="en-GB" sz="2000" i="1" dirty="0"/>
              <a:t>… a campaign in which atrocities are cited that never occurred… As Solzhenitsyn pointed out in his Nobel lecture: ‘Anyone who has once proclaimed violence as his method must inexorably choose the lie as his principle.’… </a:t>
            </a:r>
            <a:r>
              <a:rPr lang="en-GB" sz="2000" b="1" i="1" dirty="0"/>
              <a:t>In the fight to win Central America, the Communists know full well of the importance of Guatemala… </a:t>
            </a:r>
            <a:r>
              <a:rPr lang="en-GB" sz="2000" i="1" dirty="0"/>
              <a:t>In seems beyond question that the three [human rights] reports are drawing on many of the same sources…most of which are well-known Communist front groups… </a:t>
            </a:r>
            <a:r>
              <a:rPr lang="en-GB" sz="2000" b="1" i="1" dirty="0"/>
              <a:t>If the GOG were indeed engaged in massive extrajudicial executions – a ‘mad, genocidal campaign’ – in the highlands, one must wonder why Indians are joining Civil </a:t>
            </a:r>
            <a:r>
              <a:rPr lang="en-GB" sz="2000" b="1" i="1" dirty="0" err="1"/>
              <a:t>Defense</a:t>
            </a:r>
            <a:r>
              <a:rPr lang="en-GB" sz="2000" b="1" i="1" dirty="0"/>
              <a:t> Patrols in great numbers…”</a:t>
            </a:r>
          </a:p>
        </p:txBody>
      </p:sp>
      <p:sp>
        <p:nvSpPr>
          <p:cNvPr id="4" name="Slide Number Placeholder 3">
            <a:extLst>
              <a:ext uri="{FF2B5EF4-FFF2-40B4-BE49-F238E27FC236}">
                <a16:creationId xmlns:a16="http://schemas.microsoft.com/office/drawing/2014/main" id="{3810E5FA-B924-481D-9D53-A80DE8705F26}"/>
              </a:ext>
            </a:extLst>
          </p:cNvPr>
          <p:cNvSpPr>
            <a:spLocks noGrp="1"/>
          </p:cNvSpPr>
          <p:nvPr>
            <p:ph type="sldNum" sz="quarter" idx="12"/>
          </p:nvPr>
        </p:nvSpPr>
        <p:spPr/>
        <p:txBody>
          <a:bodyPr/>
          <a:lstStyle/>
          <a:p>
            <a:fld id="{5BC373BF-54E5-4CA8-83FE-A334D8EDFF75}" type="slidenum">
              <a:rPr lang="en-GB" smtClean="0"/>
              <a:pPr/>
              <a:t>12</a:t>
            </a:fld>
            <a:endParaRPr lang="en-GB"/>
          </a:p>
        </p:txBody>
      </p:sp>
    </p:spTree>
    <p:extLst>
      <p:ext uri="{BB962C8B-B14F-4D97-AF65-F5344CB8AC3E}">
        <p14:creationId xmlns:p14="http://schemas.microsoft.com/office/powerpoint/2010/main" val="260668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90A73F-812D-48C4-B396-977740AB2CC7}"/>
              </a:ext>
            </a:extLst>
          </p:cNvPr>
          <p:cNvSpPr>
            <a:spLocks noGrp="1"/>
          </p:cNvSpPr>
          <p:nvPr>
            <p:ph type="sldNum" sz="quarter" idx="12"/>
          </p:nvPr>
        </p:nvSpPr>
        <p:spPr/>
        <p:txBody>
          <a:bodyPr/>
          <a:lstStyle/>
          <a:p>
            <a:fld id="{5BC373BF-54E5-4CA8-83FE-A334D8EDFF75}" type="slidenum">
              <a:rPr lang="en-GB" smtClean="0"/>
              <a:pPr/>
              <a:t>13</a:t>
            </a:fld>
            <a:endParaRPr lang="en-GB"/>
          </a:p>
        </p:txBody>
      </p:sp>
      <p:pic>
        <p:nvPicPr>
          <p:cNvPr id="7" name="Picture 6" descr="A close up of a newspaper&#10;&#10;Description automatically generated">
            <a:extLst>
              <a:ext uri="{FF2B5EF4-FFF2-40B4-BE49-F238E27FC236}">
                <a16:creationId xmlns:a16="http://schemas.microsoft.com/office/drawing/2014/main" id="{1BB909AD-DAE7-4C19-94DF-FA3CF3C56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 y="0"/>
            <a:ext cx="4819650" cy="6858000"/>
          </a:xfrm>
          <a:prstGeom prst="rect">
            <a:avLst/>
          </a:prstGeom>
        </p:spPr>
      </p:pic>
      <p:sp>
        <p:nvSpPr>
          <p:cNvPr id="8" name="TextBox 7">
            <a:extLst>
              <a:ext uri="{FF2B5EF4-FFF2-40B4-BE49-F238E27FC236}">
                <a16:creationId xmlns:a16="http://schemas.microsoft.com/office/drawing/2014/main" id="{C7766DAB-3C56-433A-8AB6-C6D9831DD560}"/>
              </a:ext>
            </a:extLst>
          </p:cNvPr>
          <p:cNvSpPr txBox="1"/>
          <p:nvPr/>
        </p:nvSpPr>
        <p:spPr>
          <a:xfrm>
            <a:off x="4833066" y="858485"/>
            <a:ext cx="3499186" cy="4708981"/>
          </a:xfrm>
          <a:prstGeom prst="rect">
            <a:avLst/>
          </a:prstGeom>
          <a:noFill/>
        </p:spPr>
        <p:txBody>
          <a:bodyPr wrap="square" rtlCol="0">
            <a:spAutoFit/>
          </a:bodyPr>
          <a:lstStyle/>
          <a:p>
            <a:r>
              <a:rPr lang="en-GB" i="1" dirty="0"/>
              <a:t>“[I]n the view of several Latin American high officers, the US was passive and not aggressive enough in the fight against communism during the Cold War…even taking into account the training and support of the US, one should look for a no less fundamental source of conviction of the military commands in their shared, albeit nuanced, belief in doctrines of national security.”</a:t>
            </a:r>
          </a:p>
          <a:p>
            <a:r>
              <a:rPr lang="en-GB" dirty="0"/>
              <a:t>- </a:t>
            </a:r>
            <a:r>
              <a:rPr lang="en-GB" sz="1600" dirty="0"/>
              <a:t>Luis </a:t>
            </a:r>
            <a:r>
              <a:rPr lang="en-GB" sz="1600" dirty="0" err="1"/>
              <a:t>Roniger</a:t>
            </a:r>
            <a:r>
              <a:rPr lang="en-GB" sz="1600" dirty="0"/>
              <a:t>, ‘US hemispheric hegemony and the descent into genocidal practices in Latin America’ (2010)</a:t>
            </a:r>
          </a:p>
        </p:txBody>
      </p:sp>
      <p:sp>
        <p:nvSpPr>
          <p:cNvPr id="9" name="Rectangle 8">
            <a:extLst>
              <a:ext uri="{FF2B5EF4-FFF2-40B4-BE49-F238E27FC236}">
                <a16:creationId xmlns:a16="http://schemas.microsoft.com/office/drawing/2014/main" id="{26A6C4A7-FEE6-4E84-9672-FE896EC38BF7}"/>
              </a:ext>
            </a:extLst>
          </p:cNvPr>
          <p:cNvSpPr/>
          <p:nvPr/>
        </p:nvSpPr>
        <p:spPr>
          <a:xfrm>
            <a:off x="395536" y="5517232"/>
            <a:ext cx="3888432" cy="36004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D4F2D37-51FE-4035-82C1-ECA4348A9089}"/>
              </a:ext>
            </a:extLst>
          </p:cNvPr>
          <p:cNvSpPr/>
          <p:nvPr/>
        </p:nvSpPr>
        <p:spPr>
          <a:xfrm>
            <a:off x="107504" y="2512916"/>
            <a:ext cx="4176464" cy="70006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769EDEC-60FF-46B0-844D-B8E6AC07BE38}"/>
              </a:ext>
            </a:extLst>
          </p:cNvPr>
          <p:cNvSpPr/>
          <p:nvPr/>
        </p:nvSpPr>
        <p:spPr>
          <a:xfrm>
            <a:off x="3059832" y="2413036"/>
            <a:ext cx="1224136" cy="9988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580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A84871-7F52-4421-BE68-A538F9ED7F23}"/>
              </a:ext>
            </a:extLst>
          </p:cNvPr>
          <p:cNvSpPr>
            <a:spLocks noGrp="1"/>
          </p:cNvSpPr>
          <p:nvPr>
            <p:ph type="sldNum" sz="quarter" idx="12"/>
          </p:nvPr>
        </p:nvSpPr>
        <p:spPr/>
        <p:txBody>
          <a:bodyPr/>
          <a:lstStyle/>
          <a:p>
            <a:fld id="{5BC373BF-54E5-4CA8-83FE-A334D8EDFF75}" type="slidenum">
              <a:rPr lang="en-GB" smtClean="0"/>
              <a:pPr/>
              <a:t>2</a:t>
            </a:fld>
            <a:endParaRPr lang="en-GB"/>
          </a:p>
        </p:txBody>
      </p:sp>
      <p:pic>
        <p:nvPicPr>
          <p:cNvPr id="5" name="Picture 4">
            <a:extLst>
              <a:ext uri="{FF2B5EF4-FFF2-40B4-BE49-F238E27FC236}">
                <a16:creationId xmlns:a16="http://schemas.microsoft.com/office/drawing/2014/main" id="{C541B153-4F53-4321-A1FD-CB4DE0345FC6}"/>
              </a:ext>
            </a:extLst>
          </p:cNvPr>
          <p:cNvPicPr>
            <a:picLocks noChangeAspect="1"/>
          </p:cNvPicPr>
          <p:nvPr/>
        </p:nvPicPr>
        <p:blipFill>
          <a:blip r:embed="rId3"/>
          <a:stretch>
            <a:fillRect/>
          </a:stretch>
        </p:blipFill>
        <p:spPr>
          <a:xfrm>
            <a:off x="-1" y="0"/>
            <a:ext cx="9168746" cy="6858000"/>
          </a:xfrm>
          <a:prstGeom prst="rect">
            <a:avLst/>
          </a:prstGeom>
        </p:spPr>
      </p:pic>
    </p:spTree>
    <p:extLst>
      <p:ext uri="{BB962C8B-B14F-4D97-AF65-F5344CB8AC3E}">
        <p14:creationId xmlns:p14="http://schemas.microsoft.com/office/powerpoint/2010/main" val="64692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CF475B-FDAF-4A32-AFD8-BCB10161172F}"/>
              </a:ext>
            </a:extLst>
          </p:cNvPr>
          <p:cNvSpPr>
            <a:spLocks noGrp="1"/>
          </p:cNvSpPr>
          <p:nvPr>
            <p:ph type="sldNum" sz="quarter" idx="12"/>
          </p:nvPr>
        </p:nvSpPr>
        <p:spPr/>
        <p:txBody>
          <a:bodyPr/>
          <a:lstStyle/>
          <a:p>
            <a:fld id="{5BC373BF-54E5-4CA8-83FE-A334D8EDFF75}" type="slidenum">
              <a:rPr lang="en-GB" smtClean="0"/>
              <a:pPr/>
              <a:t>3</a:t>
            </a:fld>
            <a:endParaRPr lang="en-GB" dirty="0"/>
          </a:p>
        </p:txBody>
      </p:sp>
      <p:sp>
        <p:nvSpPr>
          <p:cNvPr id="6" name="TextBox 5">
            <a:extLst>
              <a:ext uri="{FF2B5EF4-FFF2-40B4-BE49-F238E27FC236}">
                <a16:creationId xmlns:a16="http://schemas.microsoft.com/office/drawing/2014/main" id="{C225A380-673C-4491-8850-4E41ABEBEA79}"/>
              </a:ext>
            </a:extLst>
          </p:cNvPr>
          <p:cNvSpPr txBox="1"/>
          <p:nvPr/>
        </p:nvSpPr>
        <p:spPr>
          <a:xfrm>
            <a:off x="232143" y="188640"/>
            <a:ext cx="8208912" cy="7109639"/>
          </a:xfrm>
          <a:prstGeom prst="rect">
            <a:avLst/>
          </a:prstGeom>
          <a:noFill/>
        </p:spPr>
        <p:txBody>
          <a:bodyPr wrap="square" rtlCol="0">
            <a:spAutoFit/>
          </a:bodyPr>
          <a:lstStyle/>
          <a:p>
            <a:r>
              <a:rPr lang="en-GB" sz="2400" dirty="0"/>
              <a:t>1. What does the </a:t>
            </a:r>
            <a:r>
              <a:rPr lang="en-GB" sz="2400" i="1" dirty="0"/>
              <a:t>global </a:t>
            </a:r>
            <a:r>
              <a:rPr lang="en-GB" sz="2400" dirty="0"/>
              <a:t>Cold War reveal about:</a:t>
            </a:r>
          </a:p>
          <a:p>
            <a:pPr marL="742950" lvl="1" indent="-285750">
              <a:buFont typeface="Arial" panose="020B0604020202020204" pitchFamily="34" charset="0"/>
              <a:buChar char="•"/>
            </a:pPr>
            <a:r>
              <a:rPr lang="en-GB" sz="2400" dirty="0"/>
              <a:t>The </a:t>
            </a:r>
            <a:r>
              <a:rPr lang="en-GB" sz="2400" b="1" dirty="0"/>
              <a:t>nature of power and influence </a:t>
            </a:r>
            <a:r>
              <a:rPr lang="en-GB" sz="2400" dirty="0"/>
              <a:t>in world politics</a:t>
            </a:r>
          </a:p>
          <a:p>
            <a:pPr marL="742950" lvl="1" indent="-285750">
              <a:buFont typeface="Arial" panose="020B0604020202020204" pitchFamily="34" charset="0"/>
              <a:buChar char="•"/>
            </a:pPr>
            <a:r>
              <a:rPr lang="en-GB" sz="2400" dirty="0"/>
              <a:t>The </a:t>
            </a:r>
            <a:r>
              <a:rPr lang="en-GB" sz="2400" b="1" dirty="0"/>
              <a:t>driving interests/motives </a:t>
            </a:r>
            <a:r>
              <a:rPr lang="en-GB" sz="2400" dirty="0"/>
              <a:t>of state (and non-state) action</a:t>
            </a:r>
          </a:p>
          <a:p>
            <a:pPr marL="742950" lvl="1" indent="-285750">
              <a:buFont typeface="Arial" panose="020B0604020202020204" pitchFamily="34" charset="0"/>
              <a:buChar char="•"/>
            </a:pPr>
            <a:r>
              <a:rPr lang="en-GB" sz="2400" dirty="0"/>
              <a:t>The critical elements of </a:t>
            </a:r>
            <a:r>
              <a:rPr lang="en-GB" sz="2400" b="1" dirty="0"/>
              <a:t>both sides’ ideologies</a:t>
            </a:r>
          </a:p>
          <a:p>
            <a:pPr marL="742950" lvl="1" indent="-285750">
              <a:buFont typeface="Arial" panose="020B0604020202020204" pitchFamily="34" charset="0"/>
              <a:buChar char="•"/>
            </a:pPr>
            <a:r>
              <a:rPr lang="en-GB" sz="2400" dirty="0"/>
              <a:t>The relationship between </a:t>
            </a:r>
            <a:r>
              <a:rPr lang="en-GB" sz="2400" b="1" dirty="0"/>
              <a:t>domestic and international </a:t>
            </a:r>
            <a:r>
              <a:rPr lang="en-GB" sz="2400" dirty="0"/>
              <a:t>politics</a:t>
            </a:r>
          </a:p>
          <a:p>
            <a:r>
              <a:rPr lang="en-GB" sz="2400" dirty="0"/>
              <a:t>Are these dynamics consistent or discontinuous with our own era?</a:t>
            </a:r>
          </a:p>
          <a:p>
            <a:pPr marL="285750" indent="-285750">
              <a:buFont typeface="Arial" panose="020B0604020202020204" pitchFamily="34" charset="0"/>
              <a:buChar char="•"/>
            </a:pPr>
            <a:endParaRPr lang="en-GB" sz="2400" dirty="0"/>
          </a:p>
          <a:p>
            <a:r>
              <a:rPr lang="en-GB" sz="2400" dirty="0"/>
              <a:t>2. What model of global politics most applies to superpower involvement in the wider world?</a:t>
            </a:r>
          </a:p>
          <a:p>
            <a:pPr marL="800100" lvl="1" indent="-342900">
              <a:buFont typeface="Arial" panose="020B0604020202020204" pitchFamily="34" charset="0"/>
              <a:buChar char="•"/>
            </a:pPr>
            <a:r>
              <a:rPr lang="en-GB" sz="2400" dirty="0"/>
              <a:t>Imperialism</a:t>
            </a:r>
          </a:p>
          <a:p>
            <a:pPr marL="800100" lvl="1" indent="-342900">
              <a:buFont typeface="Arial" panose="020B0604020202020204" pitchFamily="34" charset="0"/>
              <a:buChar char="•"/>
            </a:pPr>
            <a:r>
              <a:rPr lang="en-GB" sz="2400" dirty="0"/>
              <a:t>Hegemony</a:t>
            </a:r>
          </a:p>
          <a:p>
            <a:pPr marL="800100" lvl="1" indent="-342900">
              <a:buFont typeface="Arial" panose="020B0604020202020204" pitchFamily="34" charset="0"/>
              <a:buChar char="•"/>
            </a:pPr>
            <a:r>
              <a:rPr lang="en-GB" sz="2400" dirty="0"/>
              <a:t>Transnational cores and peripheries</a:t>
            </a:r>
          </a:p>
          <a:p>
            <a:pPr marL="800100" lvl="1" indent="-342900">
              <a:buFont typeface="Arial" panose="020B0604020202020204" pitchFamily="34" charset="0"/>
              <a:buChar char="•"/>
            </a:pPr>
            <a:r>
              <a:rPr lang="en-GB" sz="2400" dirty="0"/>
              <a:t>Overlay</a:t>
            </a:r>
          </a:p>
          <a:p>
            <a:pPr marL="800100" lvl="1" indent="-342900">
              <a:buFont typeface="Arial" panose="020B0604020202020204" pitchFamily="34" charset="0"/>
              <a:buChar char="•"/>
            </a:pPr>
            <a:r>
              <a:rPr lang="en-GB" sz="2400" dirty="0"/>
              <a:t>‘Tails wagging dogs’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27013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C561-8E0F-474A-96A7-FE404A70CE5B}"/>
              </a:ext>
            </a:extLst>
          </p:cNvPr>
          <p:cNvSpPr>
            <a:spLocks noGrp="1"/>
          </p:cNvSpPr>
          <p:nvPr>
            <p:ph type="title"/>
          </p:nvPr>
        </p:nvSpPr>
        <p:spPr/>
        <p:txBody>
          <a:bodyPr/>
          <a:lstStyle/>
          <a:p>
            <a:r>
              <a:rPr lang="en-GB" dirty="0"/>
              <a:t>Superpower Interventions</a:t>
            </a:r>
          </a:p>
        </p:txBody>
      </p:sp>
      <p:graphicFrame>
        <p:nvGraphicFramePr>
          <p:cNvPr id="5" name="Content Placeholder 4">
            <a:extLst>
              <a:ext uri="{FF2B5EF4-FFF2-40B4-BE49-F238E27FC236}">
                <a16:creationId xmlns:a16="http://schemas.microsoft.com/office/drawing/2014/main" id="{23D2EB02-7AA8-485E-834F-250D2E22238C}"/>
              </a:ext>
            </a:extLst>
          </p:cNvPr>
          <p:cNvGraphicFramePr>
            <a:graphicFrameLocks noGrp="1"/>
          </p:cNvGraphicFramePr>
          <p:nvPr>
            <p:ph idx="1"/>
            <p:extLst>
              <p:ext uri="{D42A27DB-BD31-4B8C-83A1-F6EECF244321}">
                <p14:modId xmlns:p14="http://schemas.microsoft.com/office/powerpoint/2010/main" val="3493554469"/>
              </p:ext>
            </p:extLst>
          </p:nvPr>
        </p:nvGraphicFramePr>
        <p:xfrm>
          <a:off x="325212" y="1052736"/>
          <a:ext cx="7820026" cy="5562600"/>
        </p:xfrm>
        <a:graphic>
          <a:graphicData uri="http://schemas.openxmlformats.org/drawingml/2006/table">
            <a:tbl>
              <a:tblPr firstRow="1" bandRow="1">
                <a:tableStyleId>{5C22544A-7EE6-4342-B048-85BDC9FD1C3A}</a:tableStyleId>
              </a:tblPr>
              <a:tblGrid>
                <a:gridCol w="3910013">
                  <a:extLst>
                    <a:ext uri="{9D8B030D-6E8A-4147-A177-3AD203B41FA5}">
                      <a16:colId xmlns:a16="http://schemas.microsoft.com/office/drawing/2014/main" val="2864516438"/>
                    </a:ext>
                  </a:extLst>
                </a:gridCol>
                <a:gridCol w="3910013">
                  <a:extLst>
                    <a:ext uri="{9D8B030D-6E8A-4147-A177-3AD203B41FA5}">
                      <a16:colId xmlns:a16="http://schemas.microsoft.com/office/drawing/2014/main" val="3149225750"/>
                    </a:ext>
                  </a:extLst>
                </a:gridCol>
              </a:tblGrid>
              <a:tr h="370840">
                <a:tc>
                  <a:txBody>
                    <a:bodyPr/>
                    <a:lstStyle/>
                    <a:p>
                      <a:pPr algn="ctr"/>
                      <a:r>
                        <a:rPr lang="en-GB" dirty="0"/>
                        <a:t>United States</a:t>
                      </a:r>
                    </a:p>
                  </a:txBody>
                  <a:tcPr/>
                </a:tc>
                <a:tc>
                  <a:txBody>
                    <a:bodyPr/>
                    <a:lstStyle/>
                    <a:p>
                      <a:pPr algn="ctr"/>
                      <a:r>
                        <a:rPr lang="en-GB" dirty="0"/>
                        <a:t>USSR</a:t>
                      </a:r>
                    </a:p>
                  </a:txBody>
                  <a:tcPr/>
                </a:tc>
                <a:extLst>
                  <a:ext uri="{0D108BD9-81ED-4DB2-BD59-A6C34878D82A}">
                    <a16:rowId xmlns:a16="http://schemas.microsoft.com/office/drawing/2014/main" val="940856714"/>
                  </a:ext>
                </a:extLst>
              </a:tr>
              <a:tr h="370840">
                <a:tc>
                  <a:txBody>
                    <a:bodyPr/>
                    <a:lstStyle/>
                    <a:p>
                      <a:r>
                        <a:rPr lang="en-GB" dirty="0"/>
                        <a:t>Korea 1950</a:t>
                      </a:r>
                    </a:p>
                  </a:txBody>
                  <a:tcPr/>
                </a:tc>
                <a:tc>
                  <a:txBody>
                    <a:bodyPr/>
                    <a:lstStyle/>
                    <a:p>
                      <a:r>
                        <a:rPr lang="en-GB" dirty="0"/>
                        <a:t>Across Eastern Europe 1945-49</a:t>
                      </a:r>
                    </a:p>
                  </a:txBody>
                  <a:tcPr/>
                </a:tc>
                <a:extLst>
                  <a:ext uri="{0D108BD9-81ED-4DB2-BD59-A6C34878D82A}">
                    <a16:rowId xmlns:a16="http://schemas.microsoft.com/office/drawing/2014/main" val="3385778495"/>
                  </a:ext>
                </a:extLst>
              </a:tr>
              <a:tr h="370840">
                <a:tc>
                  <a:txBody>
                    <a:bodyPr/>
                    <a:lstStyle/>
                    <a:p>
                      <a:r>
                        <a:rPr lang="en-GB" dirty="0"/>
                        <a:t>Iran 1953</a:t>
                      </a:r>
                    </a:p>
                  </a:txBody>
                  <a:tcPr/>
                </a:tc>
                <a:tc>
                  <a:txBody>
                    <a:bodyPr/>
                    <a:lstStyle/>
                    <a:p>
                      <a:r>
                        <a:rPr lang="en-GB" dirty="0"/>
                        <a:t>Iran 1946</a:t>
                      </a:r>
                    </a:p>
                  </a:txBody>
                  <a:tcPr/>
                </a:tc>
                <a:extLst>
                  <a:ext uri="{0D108BD9-81ED-4DB2-BD59-A6C34878D82A}">
                    <a16:rowId xmlns:a16="http://schemas.microsoft.com/office/drawing/2014/main" val="238312875"/>
                  </a:ext>
                </a:extLst>
              </a:tr>
              <a:tr h="370840">
                <a:tc>
                  <a:txBody>
                    <a:bodyPr/>
                    <a:lstStyle/>
                    <a:p>
                      <a:r>
                        <a:rPr lang="en-GB" dirty="0"/>
                        <a:t>Guatemala 1954</a:t>
                      </a:r>
                    </a:p>
                  </a:txBody>
                  <a:tcPr/>
                </a:tc>
                <a:tc>
                  <a:txBody>
                    <a:bodyPr/>
                    <a:lstStyle/>
                    <a:p>
                      <a:r>
                        <a:rPr lang="en-GB" dirty="0"/>
                        <a:t>Hungary 1956</a:t>
                      </a:r>
                    </a:p>
                  </a:txBody>
                  <a:tcPr/>
                </a:tc>
                <a:extLst>
                  <a:ext uri="{0D108BD9-81ED-4DB2-BD59-A6C34878D82A}">
                    <a16:rowId xmlns:a16="http://schemas.microsoft.com/office/drawing/2014/main" val="875176428"/>
                  </a:ext>
                </a:extLst>
              </a:tr>
              <a:tr h="370840">
                <a:tc>
                  <a:txBody>
                    <a:bodyPr/>
                    <a:lstStyle/>
                    <a:p>
                      <a:r>
                        <a:rPr lang="en-GB" dirty="0"/>
                        <a:t>Panama 1958</a:t>
                      </a:r>
                    </a:p>
                  </a:txBody>
                  <a:tcPr/>
                </a:tc>
                <a:tc>
                  <a:txBody>
                    <a:bodyPr/>
                    <a:lstStyle/>
                    <a:p>
                      <a:r>
                        <a:rPr lang="en-GB" dirty="0"/>
                        <a:t>Czechoslovakia 1968</a:t>
                      </a:r>
                    </a:p>
                  </a:txBody>
                  <a:tcPr/>
                </a:tc>
                <a:extLst>
                  <a:ext uri="{0D108BD9-81ED-4DB2-BD59-A6C34878D82A}">
                    <a16:rowId xmlns:a16="http://schemas.microsoft.com/office/drawing/2014/main" val="14800332"/>
                  </a:ext>
                </a:extLst>
              </a:tr>
              <a:tr h="370840">
                <a:tc>
                  <a:txBody>
                    <a:bodyPr/>
                    <a:lstStyle/>
                    <a:p>
                      <a:r>
                        <a:rPr lang="en-GB" dirty="0"/>
                        <a:t>Lebanon 1958 (and 1982)</a:t>
                      </a:r>
                    </a:p>
                  </a:txBody>
                  <a:tcPr/>
                </a:tc>
                <a:tc>
                  <a:txBody>
                    <a:bodyPr/>
                    <a:lstStyle/>
                    <a:p>
                      <a:r>
                        <a:rPr lang="en-GB" dirty="0"/>
                        <a:t>Afghanistan 1979</a:t>
                      </a:r>
                    </a:p>
                  </a:txBody>
                  <a:tcPr/>
                </a:tc>
                <a:extLst>
                  <a:ext uri="{0D108BD9-81ED-4DB2-BD59-A6C34878D82A}">
                    <a16:rowId xmlns:a16="http://schemas.microsoft.com/office/drawing/2014/main" val="2282650585"/>
                  </a:ext>
                </a:extLst>
              </a:tr>
              <a:tr h="370840">
                <a:tc>
                  <a:txBody>
                    <a:bodyPr/>
                    <a:lstStyle/>
                    <a:p>
                      <a:r>
                        <a:rPr lang="en-GB" dirty="0"/>
                        <a:t>Indonesia 1958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(Korea 1950)</a:t>
                      </a:r>
                    </a:p>
                  </a:txBody>
                  <a:tcPr/>
                </a:tc>
                <a:extLst>
                  <a:ext uri="{0D108BD9-81ED-4DB2-BD59-A6C34878D82A}">
                    <a16:rowId xmlns:a16="http://schemas.microsoft.com/office/drawing/2014/main" val="2952049146"/>
                  </a:ext>
                </a:extLst>
              </a:tr>
              <a:tr h="370840">
                <a:tc>
                  <a:txBody>
                    <a:bodyPr/>
                    <a:lstStyle/>
                    <a:p>
                      <a:r>
                        <a:rPr lang="en-GB" dirty="0"/>
                        <a:t>Congo 1960-65</a:t>
                      </a:r>
                    </a:p>
                  </a:txBody>
                  <a:tcPr/>
                </a:tc>
                <a:tc>
                  <a:txBody>
                    <a:bodyPr/>
                    <a:lstStyle/>
                    <a:p>
                      <a:endParaRPr lang="en-GB" dirty="0"/>
                    </a:p>
                  </a:txBody>
                  <a:tcPr/>
                </a:tc>
                <a:extLst>
                  <a:ext uri="{0D108BD9-81ED-4DB2-BD59-A6C34878D82A}">
                    <a16:rowId xmlns:a16="http://schemas.microsoft.com/office/drawing/2014/main" val="399875589"/>
                  </a:ext>
                </a:extLst>
              </a:tr>
              <a:tr h="370840">
                <a:tc>
                  <a:txBody>
                    <a:bodyPr/>
                    <a:lstStyle/>
                    <a:p>
                      <a:r>
                        <a:rPr lang="en-GB" dirty="0"/>
                        <a:t>Cuba 1961</a:t>
                      </a:r>
                    </a:p>
                  </a:txBody>
                  <a:tcPr/>
                </a:tc>
                <a:tc>
                  <a:txBody>
                    <a:bodyPr/>
                    <a:lstStyle/>
                    <a:p>
                      <a:endParaRPr lang="en-GB" dirty="0"/>
                    </a:p>
                  </a:txBody>
                  <a:tcPr/>
                </a:tc>
                <a:extLst>
                  <a:ext uri="{0D108BD9-81ED-4DB2-BD59-A6C34878D82A}">
                    <a16:rowId xmlns:a16="http://schemas.microsoft.com/office/drawing/2014/main" val="1533961269"/>
                  </a:ext>
                </a:extLst>
              </a:tr>
              <a:tr h="370840">
                <a:tc>
                  <a:txBody>
                    <a:bodyPr/>
                    <a:lstStyle/>
                    <a:p>
                      <a:r>
                        <a:rPr lang="en-GB" dirty="0"/>
                        <a:t>Laos 1961-75</a:t>
                      </a:r>
                    </a:p>
                  </a:txBody>
                  <a:tcPr/>
                </a:tc>
                <a:tc>
                  <a:txBody>
                    <a:bodyPr/>
                    <a:lstStyle/>
                    <a:p>
                      <a:endParaRPr lang="en-GB"/>
                    </a:p>
                  </a:txBody>
                  <a:tcPr/>
                </a:tc>
                <a:extLst>
                  <a:ext uri="{0D108BD9-81ED-4DB2-BD59-A6C34878D82A}">
                    <a16:rowId xmlns:a16="http://schemas.microsoft.com/office/drawing/2014/main" val="4063186687"/>
                  </a:ext>
                </a:extLst>
              </a:tr>
              <a:tr h="370840">
                <a:tc>
                  <a:txBody>
                    <a:bodyPr/>
                    <a:lstStyle/>
                    <a:p>
                      <a:r>
                        <a:rPr lang="en-GB" dirty="0"/>
                        <a:t>Vietnam 1964-75</a:t>
                      </a:r>
                    </a:p>
                  </a:txBody>
                  <a:tcPr/>
                </a:tc>
                <a:tc>
                  <a:txBody>
                    <a:bodyPr/>
                    <a:lstStyle/>
                    <a:p>
                      <a:endParaRPr lang="en-GB" dirty="0"/>
                    </a:p>
                  </a:txBody>
                  <a:tcPr/>
                </a:tc>
                <a:extLst>
                  <a:ext uri="{0D108BD9-81ED-4DB2-BD59-A6C34878D82A}">
                    <a16:rowId xmlns:a16="http://schemas.microsoft.com/office/drawing/2014/main" val="9242219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Dominican Republic 1965</a:t>
                      </a:r>
                    </a:p>
                  </a:txBody>
                  <a:tcPr/>
                </a:tc>
                <a:tc>
                  <a:txBody>
                    <a:bodyPr/>
                    <a:lstStyle/>
                    <a:p>
                      <a:endParaRPr lang="en-GB"/>
                    </a:p>
                  </a:txBody>
                  <a:tcPr/>
                </a:tc>
                <a:extLst>
                  <a:ext uri="{0D108BD9-81ED-4DB2-BD59-A6C34878D82A}">
                    <a16:rowId xmlns:a16="http://schemas.microsoft.com/office/drawing/2014/main" val="37274682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Chile 1973</a:t>
                      </a:r>
                    </a:p>
                  </a:txBody>
                  <a:tcPr/>
                </a:tc>
                <a:tc>
                  <a:txBody>
                    <a:bodyPr/>
                    <a:lstStyle/>
                    <a:p>
                      <a:endParaRPr lang="en-GB" dirty="0"/>
                    </a:p>
                  </a:txBody>
                  <a:tcPr/>
                </a:tc>
                <a:extLst>
                  <a:ext uri="{0D108BD9-81ED-4DB2-BD59-A6C34878D82A}">
                    <a16:rowId xmlns:a16="http://schemas.microsoft.com/office/drawing/2014/main" val="2214245565"/>
                  </a:ext>
                </a:extLst>
              </a:tr>
              <a:tr h="370840">
                <a:tc>
                  <a:txBody>
                    <a:bodyPr/>
                    <a:lstStyle/>
                    <a:p>
                      <a:r>
                        <a:rPr lang="en-GB" dirty="0"/>
                        <a:t>El Salvador 1980-1992</a:t>
                      </a:r>
                    </a:p>
                  </a:txBody>
                  <a:tcPr/>
                </a:tc>
                <a:tc>
                  <a:txBody>
                    <a:bodyPr/>
                    <a:lstStyle/>
                    <a:p>
                      <a:endParaRPr lang="en-GB" dirty="0"/>
                    </a:p>
                  </a:txBody>
                  <a:tcPr/>
                </a:tc>
                <a:extLst>
                  <a:ext uri="{0D108BD9-81ED-4DB2-BD59-A6C34878D82A}">
                    <a16:rowId xmlns:a16="http://schemas.microsoft.com/office/drawing/2014/main" val="361993968"/>
                  </a:ext>
                </a:extLst>
              </a:tr>
              <a:tr h="370840">
                <a:tc>
                  <a:txBody>
                    <a:bodyPr/>
                    <a:lstStyle/>
                    <a:p>
                      <a:r>
                        <a:rPr lang="en-GB" dirty="0"/>
                        <a:t>Nicaragua 1982-89</a:t>
                      </a:r>
                    </a:p>
                  </a:txBody>
                  <a:tcPr/>
                </a:tc>
                <a:tc>
                  <a:txBody>
                    <a:bodyPr/>
                    <a:lstStyle/>
                    <a:p>
                      <a:endParaRPr lang="en-GB" dirty="0"/>
                    </a:p>
                  </a:txBody>
                  <a:tcPr/>
                </a:tc>
                <a:extLst>
                  <a:ext uri="{0D108BD9-81ED-4DB2-BD59-A6C34878D82A}">
                    <a16:rowId xmlns:a16="http://schemas.microsoft.com/office/drawing/2014/main" val="443478639"/>
                  </a:ext>
                </a:extLst>
              </a:tr>
            </a:tbl>
          </a:graphicData>
        </a:graphic>
      </p:graphicFrame>
      <p:sp>
        <p:nvSpPr>
          <p:cNvPr id="4" name="Slide Number Placeholder 3">
            <a:extLst>
              <a:ext uri="{FF2B5EF4-FFF2-40B4-BE49-F238E27FC236}">
                <a16:creationId xmlns:a16="http://schemas.microsoft.com/office/drawing/2014/main" id="{E75B66D3-ECA1-4D21-880B-C22436D48062}"/>
              </a:ext>
            </a:extLst>
          </p:cNvPr>
          <p:cNvSpPr>
            <a:spLocks noGrp="1"/>
          </p:cNvSpPr>
          <p:nvPr>
            <p:ph type="sldNum" sz="quarter" idx="12"/>
          </p:nvPr>
        </p:nvSpPr>
        <p:spPr/>
        <p:txBody>
          <a:bodyPr/>
          <a:lstStyle/>
          <a:p>
            <a:fld id="{5BC373BF-54E5-4CA8-83FE-A334D8EDFF75}" type="slidenum">
              <a:rPr lang="en-GB" smtClean="0"/>
              <a:pPr/>
              <a:t>4</a:t>
            </a:fld>
            <a:endParaRPr lang="en-GB"/>
          </a:p>
        </p:txBody>
      </p:sp>
    </p:spTree>
    <p:extLst>
      <p:ext uri="{BB962C8B-B14F-4D97-AF65-F5344CB8AC3E}">
        <p14:creationId xmlns:p14="http://schemas.microsoft.com/office/powerpoint/2010/main" val="75841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8B19-468D-4946-817F-F599BB95D464}"/>
              </a:ext>
            </a:extLst>
          </p:cNvPr>
          <p:cNvSpPr>
            <a:spLocks noGrp="1"/>
          </p:cNvSpPr>
          <p:nvPr>
            <p:ph type="title"/>
          </p:nvPr>
        </p:nvSpPr>
        <p:spPr/>
        <p:txBody>
          <a:bodyPr/>
          <a:lstStyle/>
          <a:p>
            <a:r>
              <a:rPr lang="en-GB" dirty="0"/>
              <a:t>What made the Cold War Global?</a:t>
            </a:r>
          </a:p>
        </p:txBody>
      </p:sp>
      <p:sp>
        <p:nvSpPr>
          <p:cNvPr id="3" name="Content Placeholder 2">
            <a:extLst>
              <a:ext uri="{FF2B5EF4-FFF2-40B4-BE49-F238E27FC236}">
                <a16:creationId xmlns:a16="http://schemas.microsoft.com/office/drawing/2014/main" id="{AD1339E6-62A9-4F68-9AA6-0E7EAFF3CFD5}"/>
              </a:ext>
            </a:extLst>
          </p:cNvPr>
          <p:cNvSpPr>
            <a:spLocks noGrp="1"/>
          </p:cNvSpPr>
          <p:nvPr>
            <p:ph idx="1"/>
          </p:nvPr>
        </p:nvSpPr>
        <p:spPr>
          <a:xfrm>
            <a:off x="-439" y="1052736"/>
            <a:ext cx="8423910" cy="5661248"/>
          </a:xfrm>
        </p:spPr>
        <p:txBody>
          <a:bodyPr>
            <a:normAutofit lnSpcReduction="10000"/>
          </a:bodyPr>
          <a:lstStyle/>
          <a:p>
            <a:pPr marL="457200" indent="-457200">
              <a:spcBef>
                <a:spcPts val="600"/>
              </a:spcBef>
              <a:spcAft>
                <a:spcPts val="0"/>
              </a:spcAft>
              <a:buFont typeface="+mj-lt"/>
              <a:buAutoNum type="arabicPeriod"/>
            </a:pPr>
            <a:r>
              <a:rPr lang="en-GB" sz="2000" b="1" dirty="0"/>
              <a:t>Imperial interests</a:t>
            </a:r>
          </a:p>
          <a:p>
            <a:pPr lvl="1">
              <a:spcBef>
                <a:spcPts val="0"/>
              </a:spcBef>
              <a:spcAft>
                <a:spcPts val="0"/>
              </a:spcAft>
            </a:pPr>
            <a:r>
              <a:rPr lang="en-GB" sz="1700" u="sng" dirty="0"/>
              <a:t>But: </a:t>
            </a:r>
            <a:r>
              <a:rPr lang="en-GB" sz="1700" i="1" dirty="0"/>
              <a:t>“Moscow’s and Washington’s objectives were not exploitation or subjection, but control and improvement… Both US and Soviet criticisms of early twentieth-century European imperialist practices were genuine and deeply held ideological views.”</a:t>
            </a:r>
            <a:r>
              <a:rPr lang="en-GB" sz="1700" dirty="0"/>
              <a:t> (</a:t>
            </a:r>
            <a:r>
              <a:rPr lang="en-GB" sz="1700" dirty="0" err="1"/>
              <a:t>Westad</a:t>
            </a:r>
            <a:r>
              <a:rPr lang="en-GB" sz="1700" dirty="0"/>
              <a:t>, </a:t>
            </a:r>
            <a:r>
              <a:rPr lang="en-GB" sz="1700" i="1" dirty="0"/>
              <a:t>The Global Cold War, </a:t>
            </a:r>
            <a:r>
              <a:rPr lang="en-GB" sz="1700" dirty="0"/>
              <a:t>p.5)</a:t>
            </a:r>
          </a:p>
          <a:p>
            <a:pPr marL="457200" indent="-457200">
              <a:spcBef>
                <a:spcPts val="600"/>
              </a:spcBef>
              <a:spcAft>
                <a:spcPts val="0"/>
              </a:spcAft>
              <a:buFont typeface="+mj-lt"/>
              <a:buAutoNum type="arabicPeriod"/>
            </a:pPr>
            <a:r>
              <a:rPr lang="en-GB" sz="2000" b="1" dirty="0"/>
              <a:t>Solicitation</a:t>
            </a:r>
          </a:p>
          <a:p>
            <a:pPr lvl="1">
              <a:spcBef>
                <a:spcPts val="0"/>
              </a:spcBef>
              <a:spcAft>
                <a:spcPts val="0"/>
              </a:spcAft>
            </a:pPr>
            <a:r>
              <a:rPr lang="en-GB" sz="1700" dirty="0" err="1"/>
              <a:t>Geir</a:t>
            </a:r>
            <a:r>
              <a:rPr lang="en-GB" sz="1700" dirty="0"/>
              <a:t> </a:t>
            </a:r>
            <a:r>
              <a:rPr lang="en-GB" sz="1700" dirty="0" err="1"/>
              <a:t>Lundestad</a:t>
            </a:r>
            <a:r>
              <a:rPr lang="en-GB" sz="1700" dirty="0"/>
              <a:t> – </a:t>
            </a:r>
            <a:r>
              <a:rPr lang="en-GB" sz="1700" i="1" dirty="0"/>
              <a:t>“Empire by invitation”</a:t>
            </a:r>
            <a:endParaRPr lang="en-GB" sz="1700" dirty="0"/>
          </a:p>
          <a:p>
            <a:pPr marL="457200" indent="-457200">
              <a:spcBef>
                <a:spcPts val="600"/>
              </a:spcBef>
              <a:spcAft>
                <a:spcPts val="0"/>
              </a:spcAft>
              <a:buFont typeface="+mj-lt"/>
              <a:buAutoNum type="arabicPeriod"/>
            </a:pPr>
            <a:r>
              <a:rPr lang="en-GB" sz="2000" b="1" dirty="0"/>
              <a:t>Ideology</a:t>
            </a:r>
          </a:p>
          <a:p>
            <a:pPr lvl="1">
              <a:spcBef>
                <a:spcPts val="0"/>
              </a:spcBef>
              <a:spcAft>
                <a:spcPts val="0"/>
              </a:spcAft>
            </a:pPr>
            <a:r>
              <a:rPr lang="en-GB" sz="1700" i="1" dirty="0"/>
              <a:t>“The United States and the Soviet Union were driven to intervene in the Third World by the ideologies inherent in their politics.”</a:t>
            </a:r>
            <a:r>
              <a:rPr lang="en-GB" sz="1700" dirty="0"/>
              <a:t> (</a:t>
            </a:r>
            <a:r>
              <a:rPr lang="en-GB" sz="1700" dirty="0" err="1"/>
              <a:t>Westad</a:t>
            </a:r>
            <a:r>
              <a:rPr lang="en-GB" sz="1700" dirty="0"/>
              <a:t>, </a:t>
            </a:r>
            <a:r>
              <a:rPr lang="en-GB" sz="1700" i="1" dirty="0"/>
              <a:t>The Global Cold War</a:t>
            </a:r>
            <a:r>
              <a:rPr lang="en-GB" sz="1700" dirty="0"/>
              <a:t>, p.4)</a:t>
            </a:r>
          </a:p>
          <a:p>
            <a:pPr lvl="1">
              <a:spcBef>
                <a:spcPts val="0"/>
              </a:spcBef>
              <a:spcAft>
                <a:spcPts val="0"/>
              </a:spcAft>
            </a:pPr>
            <a:r>
              <a:rPr lang="en-GB" sz="1700" u="sng" dirty="0"/>
              <a:t>But:</a:t>
            </a:r>
            <a:r>
              <a:rPr lang="en-GB" sz="1700" dirty="0"/>
              <a:t> </a:t>
            </a:r>
            <a:r>
              <a:rPr lang="en-GB" sz="1700" i="1" dirty="0"/>
              <a:t>“Perhaps ideology was not quite as important… and perhaps traditional great-power conflicts of interest over strategic issues and resources…deserve more attention.”</a:t>
            </a:r>
            <a:r>
              <a:rPr lang="en-GB" sz="1700" dirty="0"/>
              <a:t> (</a:t>
            </a:r>
            <a:r>
              <a:rPr lang="en-GB" sz="1700" dirty="0" err="1"/>
              <a:t>Khalidi</a:t>
            </a:r>
            <a:r>
              <a:rPr lang="en-GB" sz="1700" dirty="0"/>
              <a:t>, </a:t>
            </a:r>
            <a:r>
              <a:rPr lang="en-GB" sz="1700" i="1" dirty="0"/>
              <a:t>Sowing Crisis, </a:t>
            </a:r>
            <a:r>
              <a:rPr lang="en-GB" sz="1700" dirty="0"/>
              <a:t>p.5)</a:t>
            </a:r>
          </a:p>
          <a:p>
            <a:pPr marL="457200" indent="-457200">
              <a:spcBef>
                <a:spcPts val="600"/>
              </a:spcBef>
              <a:spcAft>
                <a:spcPts val="0"/>
              </a:spcAft>
              <a:buFont typeface="+mj-lt"/>
              <a:buAutoNum type="arabicPeriod"/>
            </a:pPr>
            <a:r>
              <a:rPr lang="en-GB" sz="2000" b="1" dirty="0"/>
              <a:t>Deterrence and credibility</a:t>
            </a:r>
          </a:p>
          <a:p>
            <a:pPr lvl="1">
              <a:spcBef>
                <a:spcPts val="0"/>
              </a:spcBef>
              <a:spcAft>
                <a:spcPts val="0"/>
              </a:spcAft>
            </a:pPr>
            <a:r>
              <a:rPr lang="en-GB" sz="1700" i="1" dirty="0"/>
              <a:t>“What drove this expanded vision of the role of the United States in the world… was a sense that the global presence of American power was necessary to prevent yet another world war…” </a:t>
            </a:r>
            <a:r>
              <a:rPr lang="en-GB" sz="1700" dirty="0"/>
              <a:t>(</a:t>
            </a:r>
            <a:r>
              <a:rPr lang="en-GB" sz="1700" dirty="0" err="1"/>
              <a:t>Khalidi</a:t>
            </a:r>
            <a:r>
              <a:rPr lang="en-GB" sz="1700" dirty="0"/>
              <a:t>, </a:t>
            </a:r>
            <a:r>
              <a:rPr lang="en-GB" sz="1700" i="1" dirty="0"/>
              <a:t>Sowing Crisis, </a:t>
            </a:r>
            <a:r>
              <a:rPr lang="en-GB" sz="1700" dirty="0"/>
              <a:t>p.8)</a:t>
            </a:r>
          </a:p>
          <a:p>
            <a:pPr marL="457200" indent="-457200">
              <a:spcBef>
                <a:spcPts val="600"/>
              </a:spcBef>
              <a:spcAft>
                <a:spcPts val="0"/>
              </a:spcAft>
              <a:buFont typeface="+mj-lt"/>
              <a:buAutoNum type="arabicPeriod"/>
            </a:pPr>
            <a:r>
              <a:rPr lang="en-GB" sz="2000" b="1" dirty="0"/>
              <a:t>Domestic Politics and Lobby Groups</a:t>
            </a:r>
          </a:p>
          <a:p>
            <a:pPr lvl="1">
              <a:spcBef>
                <a:spcPts val="0"/>
              </a:spcBef>
              <a:spcAft>
                <a:spcPts val="0"/>
              </a:spcAft>
            </a:pPr>
            <a:r>
              <a:rPr lang="en-GB" sz="1700" dirty="0"/>
              <a:t>Truman in 1946: </a:t>
            </a:r>
            <a:r>
              <a:rPr lang="en-GB" sz="1700" i="1" dirty="0"/>
              <a:t>“I have to answer to hundreds of thousands who are anxious for the success of Zionism; I do not have hundreds of thousands of Arabs among my constituents.”</a:t>
            </a:r>
            <a:endParaRPr lang="en-GB" sz="1700" b="1" dirty="0"/>
          </a:p>
          <a:p>
            <a:pPr marL="457200" indent="-457200">
              <a:spcBef>
                <a:spcPts val="600"/>
              </a:spcBef>
              <a:spcAft>
                <a:spcPts val="0"/>
              </a:spcAft>
              <a:buFont typeface="+mj-lt"/>
              <a:buAutoNum type="arabicPeriod"/>
            </a:pPr>
            <a:r>
              <a:rPr lang="en-GB" sz="2000" b="1" dirty="0"/>
              <a:t>Decolonization and the Collapse of European Power</a:t>
            </a:r>
          </a:p>
        </p:txBody>
      </p:sp>
      <p:sp>
        <p:nvSpPr>
          <p:cNvPr id="4" name="Slide Number Placeholder 3">
            <a:extLst>
              <a:ext uri="{FF2B5EF4-FFF2-40B4-BE49-F238E27FC236}">
                <a16:creationId xmlns:a16="http://schemas.microsoft.com/office/drawing/2014/main" id="{04591141-B350-4CF6-BB41-BE8C91590E83}"/>
              </a:ext>
            </a:extLst>
          </p:cNvPr>
          <p:cNvSpPr>
            <a:spLocks noGrp="1"/>
          </p:cNvSpPr>
          <p:nvPr>
            <p:ph type="sldNum" sz="quarter" idx="12"/>
          </p:nvPr>
        </p:nvSpPr>
        <p:spPr/>
        <p:txBody>
          <a:bodyPr/>
          <a:lstStyle/>
          <a:p>
            <a:fld id="{5BC373BF-54E5-4CA8-83FE-A334D8EDFF75}" type="slidenum">
              <a:rPr lang="en-GB" smtClean="0"/>
              <a:pPr/>
              <a:t>5</a:t>
            </a:fld>
            <a:endParaRPr lang="en-GB"/>
          </a:p>
        </p:txBody>
      </p:sp>
    </p:spTree>
    <p:extLst>
      <p:ext uri="{BB962C8B-B14F-4D97-AF65-F5344CB8AC3E}">
        <p14:creationId xmlns:p14="http://schemas.microsoft.com/office/powerpoint/2010/main" val="2266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59440-842F-4EF3-B659-0D0676AD0B44}"/>
              </a:ext>
            </a:extLst>
          </p:cNvPr>
          <p:cNvSpPr>
            <a:spLocks noGrp="1"/>
          </p:cNvSpPr>
          <p:nvPr>
            <p:ph type="sldNum" sz="quarter" idx="12"/>
          </p:nvPr>
        </p:nvSpPr>
        <p:spPr/>
        <p:txBody>
          <a:bodyPr/>
          <a:lstStyle/>
          <a:p>
            <a:fld id="{5BC373BF-54E5-4CA8-83FE-A334D8EDFF75}" type="slidenum">
              <a:rPr lang="en-GB" smtClean="0"/>
              <a:pPr/>
              <a:t>6</a:t>
            </a:fld>
            <a:endParaRPr lang="en-GB"/>
          </a:p>
        </p:txBody>
      </p:sp>
      <p:pic>
        <p:nvPicPr>
          <p:cNvPr id="5" name="Picture 4">
            <a:extLst>
              <a:ext uri="{FF2B5EF4-FFF2-40B4-BE49-F238E27FC236}">
                <a16:creationId xmlns:a16="http://schemas.microsoft.com/office/drawing/2014/main" id="{6C5D833F-1F83-40FE-BA64-136FEA8207AE}"/>
              </a:ext>
            </a:extLst>
          </p:cNvPr>
          <p:cNvPicPr>
            <a:picLocks noChangeAspect="1"/>
          </p:cNvPicPr>
          <p:nvPr/>
        </p:nvPicPr>
        <p:blipFill>
          <a:blip r:embed="rId2"/>
          <a:stretch>
            <a:fillRect/>
          </a:stretch>
        </p:blipFill>
        <p:spPr>
          <a:xfrm>
            <a:off x="0" y="0"/>
            <a:ext cx="9144000" cy="5796197"/>
          </a:xfrm>
          <a:prstGeom prst="rect">
            <a:avLst/>
          </a:prstGeom>
        </p:spPr>
      </p:pic>
      <p:sp>
        <p:nvSpPr>
          <p:cNvPr id="6" name="TextBox 5">
            <a:extLst>
              <a:ext uri="{FF2B5EF4-FFF2-40B4-BE49-F238E27FC236}">
                <a16:creationId xmlns:a16="http://schemas.microsoft.com/office/drawing/2014/main" id="{AA9C6476-CC32-417B-BA15-C615B6446D47}"/>
              </a:ext>
            </a:extLst>
          </p:cNvPr>
          <p:cNvSpPr txBox="1"/>
          <p:nvPr/>
        </p:nvSpPr>
        <p:spPr>
          <a:xfrm>
            <a:off x="4592751" y="5476368"/>
            <a:ext cx="4551249" cy="338554"/>
          </a:xfrm>
          <a:prstGeom prst="rect">
            <a:avLst/>
          </a:prstGeom>
          <a:noFill/>
        </p:spPr>
        <p:txBody>
          <a:bodyPr wrap="square" rtlCol="0">
            <a:spAutoFit/>
          </a:bodyPr>
          <a:lstStyle/>
          <a:p>
            <a:pPr algn="r"/>
            <a:r>
              <a:rPr lang="en-GB" sz="1600" dirty="0"/>
              <a:t>From </a:t>
            </a:r>
            <a:r>
              <a:rPr lang="en-GB" sz="1600" dirty="0" err="1"/>
              <a:t>Westad</a:t>
            </a:r>
            <a:r>
              <a:rPr lang="en-GB" sz="1600" dirty="0"/>
              <a:t>, </a:t>
            </a:r>
            <a:r>
              <a:rPr lang="en-GB" sz="1600" i="1" dirty="0"/>
              <a:t>The Global Cold War, </a:t>
            </a:r>
            <a:r>
              <a:rPr lang="en-GB" sz="1600" dirty="0"/>
              <a:t>p.88</a:t>
            </a:r>
          </a:p>
        </p:txBody>
      </p:sp>
      <p:sp>
        <p:nvSpPr>
          <p:cNvPr id="7" name="TextBox 6">
            <a:extLst>
              <a:ext uri="{FF2B5EF4-FFF2-40B4-BE49-F238E27FC236}">
                <a16:creationId xmlns:a16="http://schemas.microsoft.com/office/drawing/2014/main" id="{7D849732-A3B0-4F1F-A7D3-557055237A26}"/>
              </a:ext>
            </a:extLst>
          </p:cNvPr>
          <p:cNvSpPr txBox="1"/>
          <p:nvPr/>
        </p:nvSpPr>
        <p:spPr>
          <a:xfrm>
            <a:off x="17145" y="5877272"/>
            <a:ext cx="8423910" cy="923330"/>
          </a:xfrm>
          <a:prstGeom prst="rect">
            <a:avLst/>
          </a:prstGeom>
          <a:noFill/>
        </p:spPr>
        <p:txBody>
          <a:bodyPr wrap="square" rtlCol="0">
            <a:spAutoFit/>
          </a:bodyPr>
          <a:lstStyle/>
          <a:p>
            <a:r>
              <a:rPr lang="en-GB" b="1" i="1" dirty="0"/>
              <a:t>“Few, if any, of the conflicts waged throughout the global South during the 1945-1990 period can be directly attributable to the Cold War.” </a:t>
            </a:r>
            <a:r>
              <a:rPr lang="en-GB" sz="1600" dirty="0"/>
              <a:t>(Robert J. McMahon, </a:t>
            </a:r>
            <a:r>
              <a:rPr lang="en-GB" sz="1600" i="1" dirty="0"/>
              <a:t>The Cold War in the Third World, </a:t>
            </a:r>
            <a:r>
              <a:rPr lang="en-GB" sz="1600" dirty="0"/>
              <a:t>2013)</a:t>
            </a:r>
            <a:endParaRPr lang="en-GB" dirty="0"/>
          </a:p>
        </p:txBody>
      </p:sp>
    </p:spTree>
    <p:extLst>
      <p:ext uri="{BB962C8B-B14F-4D97-AF65-F5344CB8AC3E}">
        <p14:creationId xmlns:p14="http://schemas.microsoft.com/office/powerpoint/2010/main" val="72109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8318-6E86-44B0-A8E8-5391015E9DAF}"/>
              </a:ext>
            </a:extLst>
          </p:cNvPr>
          <p:cNvSpPr>
            <a:spLocks noGrp="1"/>
          </p:cNvSpPr>
          <p:nvPr>
            <p:ph type="title"/>
          </p:nvPr>
        </p:nvSpPr>
        <p:spPr/>
        <p:txBody>
          <a:bodyPr>
            <a:normAutofit/>
          </a:bodyPr>
          <a:lstStyle/>
          <a:p>
            <a:r>
              <a:rPr lang="en-GB" sz="5400" dirty="0"/>
              <a:t>How Did the Rest of the World Respond?</a:t>
            </a:r>
          </a:p>
        </p:txBody>
      </p:sp>
      <p:sp>
        <p:nvSpPr>
          <p:cNvPr id="3" name="Text Placeholder 2">
            <a:extLst>
              <a:ext uri="{FF2B5EF4-FFF2-40B4-BE49-F238E27FC236}">
                <a16:creationId xmlns:a16="http://schemas.microsoft.com/office/drawing/2014/main" id="{9B1D6570-65AF-499B-80DE-506BD1119D1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D8A4D34-9FD6-4ED6-A17A-B688E59A4211}"/>
              </a:ext>
            </a:extLst>
          </p:cNvPr>
          <p:cNvSpPr>
            <a:spLocks noGrp="1"/>
          </p:cNvSpPr>
          <p:nvPr>
            <p:ph type="sldNum" sz="quarter" idx="12"/>
          </p:nvPr>
        </p:nvSpPr>
        <p:spPr/>
        <p:txBody>
          <a:bodyPr/>
          <a:lstStyle/>
          <a:p>
            <a:fld id="{5BC373BF-54E5-4CA8-83FE-A334D8EDFF75}" type="slidenum">
              <a:rPr lang="en-GB" smtClean="0"/>
              <a:pPr/>
              <a:t>7</a:t>
            </a:fld>
            <a:endParaRPr lang="en-GB"/>
          </a:p>
        </p:txBody>
      </p:sp>
    </p:spTree>
    <p:extLst>
      <p:ext uri="{BB962C8B-B14F-4D97-AF65-F5344CB8AC3E}">
        <p14:creationId xmlns:p14="http://schemas.microsoft.com/office/powerpoint/2010/main" val="159575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1D7E-CA4A-4DD1-8A5E-17DFC10A7E5F}"/>
              </a:ext>
            </a:extLst>
          </p:cNvPr>
          <p:cNvSpPr>
            <a:spLocks noGrp="1"/>
          </p:cNvSpPr>
          <p:nvPr>
            <p:ph type="title"/>
          </p:nvPr>
        </p:nvSpPr>
        <p:spPr/>
        <p:txBody>
          <a:bodyPr>
            <a:normAutofit/>
          </a:bodyPr>
          <a:lstStyle/>
          <a:p>
            <a:r>
              <a:rPr lang="en-GB" dirty="0"/>
              <a:t>Response 1: Alliance</a:t>
            </a:r>
          </a:p>
        </p:txBody>
      </p:sp>
      <p:sp>
        <p:nvSpPr>
          <p:cNvPr id="4" name="Slide Number Placeholder 3">
            <a:extLst>
              <a:ext uri="{FF2B5EF4-FFF2-40B4-BE49-F238E27FC236}">
                <a16:creationId xmlns:a16="http://schemas.microsoft.com/office/drawing/2014/main" id="{A76F5593-B085-4B26-BA4B-25532E8A16AF}"/>
              </a:ext>
            </a:extLst>
          </p:cNvPr>
          <p:cNvSpPr>
            <a:spLocks noGrp="1"/>
          </p:cNvSpPr>
          <p:nvPr>
            <p:ph type="sldNum" sz="quarter" idx="12"/>
          </p:nvPr>
        </p:nvSpPr>
        <p:spPr/>
        <p:txBody>
          <a:bodyPr/>
          <a:lstStyle/>
          <a:p>
            <a:fld id="{5BC373BF-54E5-4CA8-83FE-A334D8EDFF75}" type="slidenum">
              <a:rPr lang="en-GB" smtClean="0"/>
              <a:pPr/>
              <a:t>8</a:t>
            </a:fld>
            <a:endParaRPr lang="en-GB"/>
          </a:p>
        </p:txBody>
      </p:sp>
      <p:pic>
        <p:nvPicPr>
          <p:cNvPr id="5" name="Picture 4">
            <a:extLst>
              <a:ext uri="{FF2B5EF4-FFF2-40B4-BE49-F238E27FC236}">
                <a16:creationId xmlns:a16="http://schemas.microsoft.com/office/drawing/2014/main" id="{2F8CFA0F-C92A-407D-B1F0-5A759F255FB1}"/>
              </a:ext>
            </a:extLst>
          </p:cNvPr>
          <p:cNvPicPr>
            <a:picLocks noChangeAspect="1"/>
          </p:cNvPicPr>
          <p:nvPr/>
        </p:nvPicPr>
        <p:blipFill rotWithShape="1">
          <a:blip r:embed="rId2">
            <a:extLst>
              <a:ext uri="{28A0092B-C50C-407E-A947-70E740481C1C}">
                <a14:useLocalDpi xmlns:a14="http://schemas.microsoft.com/office/drawing/2010/main" val="0"/>
              </a:ext>
            </a:extLst>
          </a:blip>
          <a:srcRect r="4326" b="12198"/>
          <a:stretch/>
        </p:blipFill>
        <p:spPr>
          <a:xfrm>
            <a:off x="-1" y="968941"/>
            <a:ext cx="8441055" cy="4620299"/>
          </a:xfrm>
          <a:prstGeom prst="rect">
            <a:avLst/>
          </a:prstGeom>
        </p:spPr>
      </p:pic>
      <p:sp>
        <p:nvSpPr>
          <p:cNvPr id="6" name="TextBox 5">
            <a:extLst>
              <a:ext uri="{FF2B5EF4-FFF2-40B4-BE49-F238E27FC236}">
                <a16:creationId xmlns:a16="http://schemas.microsoft.com/office/drawing/2014/main" id="{F3BAEF1F-6EF4-4D83-913B-D563116A7AE6}"/>
              </a:ext>
            </a:extLst>
          </p:cNvPr>
          <p:cNvSpPr txBox="1"/>
          <p:nvPr/>
        </p:nvSpPr>
        <p:spPr>
          <a:xfrm>
            <a:off x="32337" y="5694676"/>
            <a:ext cx="8215884" cy="923330"/>
          </a:xfrm>
          <a:prstGeom prst="rect">
            <a:avLst/>
          </a:prstGeom>
          <a:noFill/>
        </p:spPr>
        <p:txBody>
          <a:bodyPr wrap="square" rtlCol="0">
            <a:spAutoFit/>
          </a:bodyPr>
          <a:lstStyle/>
          <a:p>
            <a:r>
              <a:rPr lang="en-GB" dirty="0"/>
              <a:t>Ranges from formal alliance organisations (NATO, SEATO, Warsaw Pact) to short-lived </a:t>
            </a:r>
            <a:r>
              <a:rPr lang="en-GB"/>
              <a:t>or fragile alliances </a:t>
            </a:r>
            <a:r>
              <a:rPr lang="en-GB" dirty="0"/>
              <a:t>(Baghdad Pact/CENTO, Sino-Soviet Treaty) to a range of informal alignments. </a:t>
            </a:r>
          </a:p>
        </p:txBody>
      </p:sp>
    </p:spTree>
    <p:extLst>
      <p:ext uri="{BB962C8B-B14F-4D97-AF65-F5344CB8AC3E}">
        <p14:creationId xmlns:p14="http://schemas.microsoft.com/office/powerpoint/2010/main" val="258595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7577-7209-4231-89D4-2D9F620AD750}"/>
              </a:ext>
            </a:extLst>
          </p:cNvPr>
          <p:cNvSpPr>
            <a:spLocks noGrp="1"/>
          </p:cNvSpPr>
          <p:nvPr>
            <p:ph type="title"/>
          </p:nvPr>
        </p:nvSpPr>
        <p:spPr/>
        <p:txBody>
          <a:bodyPr/>
          <a:lstStyle/>
          <a:p>
            <a:r>
              <a:rPr lang="en-GB" dirty="0"/>
              <a:t>Response 2: Non-Alignment</a:t>
            </a:r>
          </a:p>
        </p:txBody>
      </p:sp>
      <p:sp>
        <p:nvSpPr>
          <p:cNvPr id="4" name="Slide Number Placeholder 3">
            <a:extLst>
              <a:ext uri="{FF2B5EF4-FFF2-40B4-BE49-F238E27FC236}">
                <a16:creationId xmlns:a16="http://schemas.microsoft.com/office/drawing/2014/main" id="{129D890D-4FC4-4B67-86B5-F2F37E62889A}"/>
              </a:ext>
            </a:extLst>
          </p:cNvPr>
          <p:cNvSpPr>
            <a:spLocks noGrp="1"/>
          </p:cNvSpPr>
          <p:nvPr>
            <p:ph type="sldNum" sz="quarter" idx="12"/>
          </p:nvPr>
        </p:nvSpPr>
        <p:spPr/>
        <p:txBody>
          <a:bodyPr/>
          <a:lstStyle/>
          <a:p>
            <a:fld id="{5BC373BF-54E5-4CA8-83FE-A334D8EDFF75}" type="slidenum">
              <a:rPr lang="en-GB" smtClean="0"/>
              <a:pPr/>
              <a:t>9</a:t>
            </a:fld>
            <a:endParaRPr lang="en-GB"/>
          </a:p>
        </p:txBody>
      </p:sp>
      <p:pic>
        <p:nvPicPr>
          <p:cNvPr id="9" name="Picture 8" descr="A group of people posing for a photo&#10;&#10;Description automatically generated">
            <a:extLst>
              <a:ext uri="{FF2B5EF4-FFF2-40B4-BE49-F238E27FC236}">
                <a16:creationId xmlns:a16="http://schemas.microsoft.com/office/drawing/2014/main" id="{E9287D7F-E607-4342-AD3D-E384D3CFB6E2}"/>
              </a:ext>
            </a:extLst>
          </p:cNvPr>
          <p:cNvPicPr>
            <a:picLocks noChangeAspect="1"/>
          </p:cNvPicPr>
          <p:nvPr/>
        </p:nvPicPr>
        <p:blipFill rotWithShape="1">
          <a:blip r:embed="rId2">
            <a:extLst>
              <a:ext uri="{28A0092B-C50C-407E-A947-70E740481C1C}">
                <a14:useLocalDpi xmlns:a14="http://schemas.microsoft.com/office/drawing/2010/main" val="0"/>
              </a:ext>
            </a:extLst>
          </a:blip>
          <a:srcRect l="3168" t="10547" r="33759" b="17726"/>
          <a:stretch/>
        </p:blipFill>
        <p:spPr>
          <a:xfrm>
            <a:off x="5076056" y="1052736"/>
            <a:ext cx="4086200" cy="3087351"/>
          </a:xfrm>
          <a:prstGeom prst="rect">
            <a:avLst/>
          </a:prstGeom>
        </p:spPr>
      </p:pic>
      <p:pic>
        <p:nvPicPr>
          <p:cNvPr id="13" name="Content Placeholder 12" descr="A black and white photo of a person&#10;&#10;Description automatically generated">
            <a:extLst>
              <a:ext uri="{FF2B5EF4-FFF2-40B4-BE49-F238E27FC236}">
                <a16:creationId xmlns:a16="http://schemas.microsoft.com/office/drawing/2014/main" id="{A3DF16E6-4229-4AAE-B4DC-EFC5B77089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07988" y="3062080"/>
            <a:ext cx="2254268" cy="3240510"/>
          </a:xfrm>
        </p:spPr>
      </p:pic>
      <p:sp>
        <p:nvSpPr>
          <p:cNvPr id="14" name="TextBox 13">
            <a:extLst>
              <a:ext uri="{FF2B5EF4-FFF2-40B4-BE49-F238E27FC236}">
                <a16:creationId xmlns:a16="http://schemas.microsoft.com/office/drawing/2014/main" id="{7ACBCC20-669D-4CB6-BB13-649B27E2B49F}"/>
              </a:ext>
            </a:extLst>
          </p:cNvPr>
          <p:cNvSpPr txBox="1"/>
          <p:nvPr/>
        </p:nvSpPr>
        <p:spPr>
          <a:xfrm>
            <a:off x="1" y="1052736"/>
            <a:ext cx="5051856" cy="3139321"/>
          </a:xfrm>
          <a:prstGeom prst="rect">
            <a:avLst/>
          </a:prstGeom>
          <a:noFill/>
        </p:spPr>
        <p:txBody>
          <a:bodyPr wrap="square" rtlCol="0">
            <a:spAutoFit/>
          </a:bodyPr>
          <a:lstStyle/>
          <a:p>
            <a:pPr marL="285750" indent="-285750">
              <a:buFont typeface="Arial" panose="020B0604020202020204" pitchFamily="34" charset="0"/>
              <a:buChar char="•"/>
            </a:pPr>
            <a:r>
              <a:rPr lang="en-GB" dirty="0"/>
              <a:t>Key origins in </a:t>
            </a:r>
            <a:r>
              <a:rPr lang="en-GB" b="1" dirty="0"/>
              <a:t>the Bandung Conference </a:t>
            </a:r>
            <a:r>
              <a:rPr lang="en-GB" dirty="0"/>
              <a:t>(April 1955), the </a:t>
            </a:r>
            <a:r>
              <a:rPr lang="en-GB" b="1" dirty="0" err="1"/>
              <a:t>Briuni</a:t>
            </a:r>
            <a:r>
              <a:rPr lang="en-GB" b="1" dirty="0"/>
              <a:t> Declaration </a:t>
            </a:r>
            <a:r>
              <a:rPr lang="en-GB" dirty="0"/>
              <a:t>(July 1956), and </a:t>
            </a:r>
            <a:r>
              <a:rPr lang="en-GB" b="1" dirty="0"/>
              <a:t>the Belgrade Conference</a:t>
            </a:r>
            <a:r>
              <a:rPr lang="en-GB" dirty="0"/>
              <a:t> (September 1961).</a:t>
            </a:r>
          </a:p>
          <a:p>
            <a:pPr marL="285750" indent="-285750">
              <a:buFont typeface="Arial" panose="020B0604020202020204" pitchFamily="34" charset="0"/>
              <a:buChar char="•"/>
            </a:pPr>
            <a:r>
              <a:rPr lang="en-GB" b="1" dirty="0"/>
              <a:t>Leading members: </a:t>
            </a:r>
            <a:r>
              <a:rPr lang="en-GB" dirty="0"/>
              <a:t>Yugoslavia, India, Egypt, Ghana and (initially) Indonesia.</a:t>
            </a:r>
          </a:p>
          <a:p>
            <a:pPr marL="285750" indent="-285750">
              <a:buFont typeface="Arial" panose="020B0604020202020204" pitchFamily="34" charset="0"/>
              <a:buChar char="•"/>
            </a:pPr>
            <a:r>
              <a:rPr lang="en-GB" dirty="0"/>
              <a:t>Lobbied for increased </a:t>
            </a:r>
            <a:r>
              <a:rPr lang="en-GB" b="1" dirty="0"/>
              <a:t>influence of the non-aligned states, promotion of decolonization, respect for sovereignty</a:t>
            </a:r>
            <a:r>
              <a:rPr lang="en-GB" dirty="0"/>
              <a:t>, and opposition to </a:t>
            </a:r>
            <a:r>
              <a:rPr lang="en-GB" b="1" dirty="0"/>
              <a:t>nuclear arms race</a:t>
            </a:r>
            <a:r>
              <a:rPr lang="en-GB" dirty="0"/>
              <a:t>.</a:t>
            </a:r>
          </a:p>
        </p:txBody>
      </p:sp>
      <p:pic>
        <p:nvPicPr>
          <p:cNvPr id="16" name="Picture 15" descr="A person wearing a suit and tie&#10;&#10;Description automatically generated">
            <a:extLst>
              <a:ext uri="{FF2B5EF4-FFF2-40B4-BE49-F238E27FC236}">
                <a16:creationId xmlns:a16="http://schemas.microsoft.com/office/drawing/2014/main" id="{15071A53-73D8-4583-B00B-02892842B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1857" y="3683928"/>
            <a:ext cx="2116048" cy="3174072"/>
          </a:xfrm>
          <a:prstGeom prst="rect">
            <a:avLst/>
          </a:prstGeom>
        </p:spPr>
      </p:pic>
      <p:pic>
        <p:nvPicPr>
          <p:cNvPr id="18" name="Picture 17" descr="A person wearing a black hat&#10;&#10;Description automatically generated">
            <a:extLst>
              <a:ext uri="{FF2B5EF4-FFF2-40B4-BE49-F238E27FC236}">
                <a16:creationId xmlns:a16="http://schemas.microsoft.com/office/drawing/2014/main" id="{0448CCDD-E27D-4DC4-A8C0-1F3BCE37C1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8914" y="4140087"/>
            <a:ext cx="1897322" cy="2717913"/>
          </a:xfrm>
          <a:prstGeom prst="rect">
            <a:avLst/>
          </a:prstGeom>
        </p:spPr>
      </p:pic>
      <p:sp>
        <p:nvSpPr>
          <p:cNvPr id="19" name="TextBox 18">
            <a:extLst>
              <a:ext uri="{FF2B5EF4-FFF2-40B4-BE49-F238E27FC236}">
                <a16:creationId xmlns:a16="http://schemas.microsoft.com/office/drawing/2014/main" id="{86CB08AD-76F7-4BFB-91A6-ABDB768440A4}"/>
              </a:ext>
            </a:extLst>
          </p:cNvPr>
          <p:cNvSpPr txBox="1"/>
          <p:nvPr/>
        </p:nvSpPr>
        <p:spPr>
          <a:xfrm>
            <a:off x="-12099" y="4140087"/>
            <a:ext cx="3488914"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t>Tensions and splits:</a:t>
            </a:r>
          </a:p>
          <a:p>
            <a:pPr marL="742950" lvl="1" indent="-285750">
              <a:buFont typeface="Arial" panose="020B0604020202020204" pitchFamily="34" charset="0"/>
              <a:buChar char="•"/>
            </a:pPr>
            <a:r>
              <a:rPr lang="en-GB" dirty="0"/>
              <a:t>Anti-Imperialism vs. Non-Alignment</a:t>
            </a:r>
          </a:p>
          <a:p>
            <a:pPr marL="742950" lvl="1" indent="-285750">
              <a:buFont typeface="Arial" panose="020B0604020202020204" pitchFamily="34" charset="0"/>
              <a:buChar char="•"/>
            </a:pPr>
            <a:r>
              <a:rPr lang="en-GB" dirty="0"/>
              <a:t>Bloc sympathies vs. non-alignment</a:t>
            </a:r>
          </a:p>
          <a:p>
            <a:pPr marL="742950" lvl="1" indent="-285750">
              <a:buFont typeface="Arial" panose="020B0604020202020204" pitchFamily="34" charset="0"/>
              <a:buChar char="•"/>
            </a:pPr>
            <a:r>
              <a:rPr lang="en-GB" dirty="0"/>
              <a:t>Cuba</a:t>
            </a:r>
          </a:p>
          <a:p>
            <a:pPr marL="742950" lvl="1" indent="-285750">
              <a:buFont typeface="Arial" panose="020B0604020202020204" pitchFamily="34" charset="0"/>
              <a:buChar char="•"/>
            </a:pPr>
            <a:r>
              <a:rPr lang="en-GB" dirty="0"/>
              <a:t>NAM principles vs. national interests</a:t>
            </a:r>
          </a:p>
          <a:p>
            <a:pPr marL="742950" lvl="1" indent="-285750">
              <a:buFont typeface="Arial" panose="020B0604020202020204" pitchFamily="34" charset="0"/>
              <a:buChar char="•"/>
            </a:pPr>
            <a:r>
              <a:rPr lang="en-GB" dirty="0"/>
              <a:t>Arab-Israeli Conflict</a:t>
            </a:r>
          </a:p>
        </p:txBody>
      </p:sp>
    </p:spTree>
    <p:extLst>
      <p:ext uri="{BB962C8B-B14F-4D97-AF65-F5344CB8AC3E}">
        <p14:creationId xmlns:p14="http://schemas.microsoft.com/office/powerpoint/2010/main" val="2249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42588</TotalTime>
  <Words>960</Words>
  <Application>Microsoft Office PowerPoint</Application>
  <PresentationFormat>On-screen Show (4:3)</PresentationFormat>
  <Paragraphs>91</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Wingdings 2</vt:lpstr>
      <vt:lpstr>View</vt:lpstr>
      <vt:lpstr>The Cold War (Dis)order in the Wider World</vt:lpstr>
      <vt:lpstr>PowerPoint Presentation</vt:lpstr>
      <vt:lpstr>PowerPoint Presentation</vt:lpstr>
      <vt:lpstr>Superpower Interventions</vt:lpstr>
      <vt:lpstr>What made the Cold War Global?</vt:lpstr>
      <vt:lpstr>PowerPoint Presentation</vt:lpstr>
      <vt:lpstr>How Did the Rest of the World Respond?</vt:lpstr>
      <vt:lpstr>Response 1: Alliance</vt:lpstr>
      <vt:lpstr>Response 2: Non-Alignment</vt:lpstr>
      <vt:lpstr>Case Study: Guatemala</vt:lpstr>
      <vt:lpstr>PowerPoint Presentation</vt:lpstr>
      <vt:lpstr>The View from the US Embassy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and Marxist Approaches to International Relations</dc:title>
  <dc:creator>Jonathan Leader Maynard</dc:creator>
  <cp:lastModifiedBy>Jonathan Leader Maynard</cp:lastModifiedBy>
  <cp:revision>578</cp:revision>
  <cp:lastPrinted>2020-01-13T16:41:23Z</cp:lastPrinted>
  <dcterms:created xsi:type="dcterms:W3CDTF">2015-09-10T10:07:56Z</dcterms:created>
  <dcterms:modified xsi:type="dcterms:W3CDTF">2022-01-25T08:04:44Z</dcterms:modified>
</cp:coreProperties>
</file>