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2" r:id="rId3"/>
    <p:sldId id="342" r:id="rId4"/>
    <p:sldId id="348" r:id="rId5"/>
    <p:sldId id="349" r:id="rId6"/>
    <p:sldId id="350" r:id="rId7"/>
    <p:sldId id="351" r:id="rId8"/>
    <p:sldId id="354" r:id="rId9"/>
    <p:sldId id="353" r:id="rId10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AAAE5-5886-4DE8-8E00-3DDA8FC50303}" v="6" dt="2021-01-30T19:19:0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117" autoAdjust="0"/>
  </p:normalViewPr>
  <p:slideViewPr>
    <p:cSldViewPr>
      <p:cViewPr varScale="1">
        <p:scale>
          <a:sx n="62" d="100"/>
          <a:sy n="62" d="100"/>
        </p:scale>
        <p:origin x="5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der Maynard, Jonathan" userId="457cbaa7-041a-414d-8b8e-3c4346a51a17" providerId="ADAL" clId="{8C6AAAE5-5886-4DE8-8E00-3DDA8FC50303}"/>
    <pc:docChg chg="modSld modNotesMaster modHandout">
      <pc:chgData name="Leader Maynard, Jonathan" userId="457cbaa7-041a-414d-8b8e-3c4346a51a17" providerId="ADAL" clId="{8C6AAAE5-5886-4DE8-8E00-3DDA8FC50303}" dt="2021-01-30T19:19:06.994" v="7"/>
      <pc:docMkLst>
        <pc:docMk/>
      </pc:docMkLst>
      <pc:sldChg chg="modAnim">
        <pc:chgData name="Leader Maynard, Jonathan" userId="457cbaa7-041a-414d-8b8e-3c4346a51a17" providerId="ADAL" clId="{8C6AAAE5-5886-4DE8-8E00-3DDA8FC50303}" dt="2021-01-30T19:19:06.994" v="7"/>
        <pc:sldMkLst>
          <pc:docMk/>
          <pc:sldMk cId="2634713420" sldId="349"/>
        </pc:sldMkLst>
      </pc:sldChg>
      <pc:sldChg chg="modSp mod">
        <pc:chgData name="Leader Maynard, Jonathan" userId="457cbaa7-041a-414d-8b8e-3c4346a51a17" providerId="ADAL" clId="{8C6AAAE5-5886-4DE8-8E00-3DDA8FC50303}" dt="2021-01-30T15:56:12.900" v="6" actId="20577"/>
        <pc:sldMkLst>
          <pc:docMk/>
          <pc:sldMk cId="3290324324" sldId="352"/>
        </pc:sldMkLst>
        <pc:spChg chg="mod">
          <ac:chgData name="Leader Maynard, Jonathan" userId="457cbaa7-041a-414d-8b8e-3c4346a51a17" providerId="ADAL" clId="{8C6AAAE5-5886-4DE8-8E00-3DDA8FC50303}" dt="2021-01-30T15:56:12.900" v="6" actId="20577"/>
          <ac:spMkLst>
            <pc:docMk/>
            <pc:sldMk cId="3290324324" sldId="352"/>
            <ac:spMk id="7" creationId="{3F8336FA-A900-4363-B3FA-CB1728A3C452}"/>
          </ac:spMkLst>
        </pc:spChg>
      </pc:sldChg>
    </pc:docChg>
  </pc:docChgLst>
  <pc:docChgLst>
    <pc:chgData name="Leader Maynard, Jonathan" userId="457cbaa7-041a-414d-8b8e-3c4346a51a17" providerId="ADAL" clId="{2751D120-F0E9-4185-A878-35206F1951BD}"/>
    <pc:docChg chg="undo custSel addSld delSld modSld sldOrd modNotesMaster modHandout">
      <pc:chgData name="Leader Maynard, Jonathan" userId="457cbaa7-041a-414d-8b8e-3c4346a51a17" providerId="ADAL" clId="{2751D120-F0E9-4185-A878-35206F1951BD}" dt="2020-01-14T09:44:40.686" v="4289" actId="1035"/>
      <pc:docMkLst>
        <pc:docMk/>
      </pc:docMkLst>
      <pc:sldChg chg="addSp modSp modTransition">
        <pc:chgData name="Leader Maynard, Jonathan" userId="457cbaa7-041a-414d-8b8e-3c4346a51a17" providerId="ADAL" clId="{2751D120-F0E9-4185-A878-35206F1951BD}" dt="2020-01-13T17:03:41.864" v="3819" actId="732"/>
        <pc:sldMkLst>
          <pc:docMk/>
          <pc:sldMk cId="0" sldId="256"/>
        </pc:sldMkLst>
        <pc:spChg chg="mod">
          <ac:chgData name="Leader Maynard, Jonathan" userId="457cbaa7-041a-414d-8b8e-3c4346a51a17" providerId="ADAL" clId="{2751D120-F0E9-4185-A878-35206F1951BD}" dt="2020-01-13T12:14:25.892" v="3751" actId="20577"/>
          <ac:spMkLst>
            <pc:docMk/>
            <pc:sldMk cId="0" sldId="256"/>
            <ac:spMk id="3" creationId="{14DFAF86-3E77-4ED6-A3CB-2B88EBA05C2F}"/>
          </ac:spMkLst>
        </pc:spChg>
        <pc:picChg chg="add mod">
          <ac:chgData name="Leader Maynard, Jonathan" userId="457cbaa7-041a-414d-8b8e-3c4346a51a17" providerId="ADAL" clId="{2751D120-F0E9-4185-A878-35206F1951BD}" dt="2020-01-13T17:03:41.864" v="3819" actId="732"/>
          <ac:picMkLst>
            <pc:docMk/>
            <pc:sldMk cId="0" sldId="256"/>
            <ac:picMk id="1026" creationId="{338046D4-E7D8-40B5-BBB5-2F342393A3AB}"/>
          </ac:picMkLst>
        </pc:picChg>
      </pc:sldChg>
      <pc:sldChg chg="modTransition">
        <pc:chgData name="Leader Maynard, Jonathan" userId="457cbaa7-041a-414d-8b8e-3c4346a51a17" providerId="ADAL" clId="{2751D120-F0E9-4185-A878-35206F1951BD}" dt="2020-01-13T12:32:02.896" v="3773"/>
        <pc:sldMkLst>
          <pc:docMk/>
          <pc:sldMk cId="2701303470" sldId="262"/>
        </pc:sldMkLst>
      </pc:sldChg>
    </pc:docChg>
  </pc:docChgLst>
  <pc:docChgLst>
    <pc:chgData name="Leader Maynard, Jonathan" userId="457cbaa7-041a-414d-8b8e-3c4346a51a17" providerId="ADAL" clId="{9420CBC4-4F34-4D99-8053-89E674FBFB53}"/>
    <pc:docChg chg="undo redo custSel addSld delSld modSld sldOrd">
      <pc:chgData name="Leader Maynard, Jonathan" userId="457cbaa7-041a-414d-8b8e-3c4346a51a17" providerId="ADAL" clId="{9420CBC4-4F34-4D99-8053-89E674FBFB53}" dt="2020-01-28T10:16:01.269" v="6031"/>
      <pc:docMkLst>
        <pc:docMk/>
      </pc:docMkLst>
      <pc:sldChg chg="modSp modTransition">
        <pc:chgData name="Leader Maynard, Jonathan" userId="457cbaa7-041a-414d-8b8e-3c4346a51a17" providerId="ADAL" clId="{9420CBC4-4F34-4D99-8053-89E674FBFB53}" dt="2020-01-28T10:01:16.726" v="6024"/>
        <pc:sldMkLst>
          <pc:docMk/>
          <pc:sldMk cId="0" sldId="256"/>
        </pc:sldMkLst>
        <pc:spChg chg="mod">
          <ac:chgData name="Leader Maynard, Jonathan" userId="457cbaa7-041a-414d-8b8e-3c4346a51a17" providerId="ADAL" clId="{9420CBC4-4F34-4D99-8053-89E674FBFB53}" dt="2020-01-27T15:48:27.359" v="22" actId="20577"/>
          <ac:spMkLst>
            <pc:docMk/>
            <pc:sldMk cId="0" sldId="256"/>
            <ac:spMk id="2" creationId="{00000000-0000-0000-0000-000000000000}"/>
          </ac:spMkLst>
        </pc:spChg>
        <pc:picChg chg="mod">
          <ac:chgData name="Leader Maynard, Jonathan" userId="457cbaa7-041a-414d-8b8e-3c4346a51a17" providerId="ADAL" clId="{9420CBC4-4F34-4D99-8053-89E674FBFB53}" dt="2020-01-28T10:01:16.726" v="6024"/>
          <ac:picMkLst>
            <pc:docMk/>
            <pc:sldMk cId="0" sldId="256"/>
            <ac:picMk id="1026" creationId="{338046D4-E7D8-40B5-BBB5-2F342393A3AB}"/>
          </ac:picMkLst>
        </pc:picChg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701303470" sldId="262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796437840" sldId="329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360233289" sldId="331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023166054" sldId="332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758417108" sldId="333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585951337" sldId="334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1595758538" sldId="335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249002939" sldId="336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646925296" sldId="339"/>
        </pc:sldMkLst>
      </pc:sldChg>
      <pc:sldChg chg="addSp delSp modSp ord modTransition modAnim">
        <pc:chgData name="Leader Maynard, Jonathan" userId="457cbaa7-041a-414d-8b8e-3c4346a51a17" providerId="ADAL" clId="{9420CBC4-4F34-4D99-8053-89E674FBFB53}" dt="2020-01-28T08:46:04.660" v="4936"/>
        <pc:sldMkLst>
          <pc:docMk/>
          <pc:sldMk cId="2266577762" sldId="342"/>
        </pc:sldMkLst>
        <pc:spChg chg="mod">
          <ac:chgData name="Leader Maynard, Jonathan" userId="457cbaa7-041a-414d-8b8e-3c4346a51a17" providerId="ADAL" clId="{9420CBC4-4F34-4D99-8053-89E674FBFB53}" dt="2020-01-27T16:04:37.420" v="1634" actId="20577"/>
          <ac:spMkLst>
            <pc:docMk/>
            <pc:sldMk cId="2266577762" sldId="342"/>
            <ac:spMk id="2" creationId="{98438B19-468D-4946-817F-F599BB95D464}"/>
          </ac:spMkLst>
        </pc:spChg>
        <pc:spChg chg="mod">
          <ac:chgData name="Leader Maynard, Jonathan" userId="457cbaa7-041a-414d-8b8e-3c4346a51a17" providerId="ADAL" clId="{9420CBC4-4F34-4D99-8053-89E674FBFB53}" dt="2020-01-28T08:08:57.003" v="4007" actId="27636"/>
          <ac:spMkLst>
            <pc:docMk/>
            <pc:sldMk cId="2266577762" sldId="342"/>
            <ac:spMk id="3" creationId="{AD1339E6-62A9-4F68-9AA6-0E7EAFF3CFD5}"/>
          </ac:spMkLst>
        </pc:spChg>
        <pc:spChg chg="add mod">
          <ac:chgData name="Leader Maynard, Jonathan" userId="457cbaa7-041a-414d-8b8e-3c4346a51a17" providerId="ADAL" clId="{9420CBC4-4F34-4D99-8053-89E674FBFB53}" dt="2020-01-27T16:13:02.950" v="1750" actId="14100"/>
          <ac:spMkLst>
            <pc:docMk/>
            <pc:sldMk cId="2266577762" sldId="342"/>
            <ac:spMk id="9" creationId="{B3CDB397-B6A4-45AF-9006-62EA0D124B6C}"/>
          </ac:spMkLst>
        </pc:spChg>
        <pc:spChg chg="add mod">
          <ac:chgData name="Leader Maynard, Jonathan" userId="457cbaa7-041a-414d-8b8e-3c4346a51a17" providerId="ADAL" clId="{9420CBC4-4F34-4D99-8053-89E674FBFB53}" dt="2020-01-27T16:13:37.269" v="1770" actId="1076"/>
          <ac:spMkLst>
            <pc:docMk/>
            <pc:sldMk cId="2266577762" sldId="342"/>
            <ac:spMk id="10" creationId="{B2B624F0-C764-42A1-89C2-6647258EBC03}"/>
          </ac:spMkLst>
        </pc:spChg>
        <pc:spChg chg="add del">
          <ac:chgData name="Leader Maynard, Jonathan" userId="457cbaa7-041a-414d-8b8e-3c4346a51a17" providerId="ADAL" clId="{9420CBC4-4F34-4D99-8053-89E674FBFB53}" dt="2020-01-27T16:14:30.756" v="1778" actId="21"/>
          <ac:spMkLst>
            <pc:docMk/>
            <pc:sldMk cId="2266577762" sldId="342"/>
            <ac:spMk id="11" creationId="{15A3C41C-CAA9-44A1-9F13-501FED54FFD2}"/>
          </ac:spMkLst>
        </pc:spChg>
        <pc:picChg chg="add mod modCrop">
          <ac:chgData name="Leader Maynard, Jonathan" userId="457cbaa7-041a-414d-8b8e-3c4346a51a17" providerId="ADAL" clId="{9420CBC4-4F34-4D99-8053-89E674FBFB53}" dt="2020-01-27T16:12:08.470" v="1731" actId="732"/>
          <ac:picMkLst>
            <pc:docMk/>
            <pc:sldMk cId="2266577762" sldId="342"/>
            <ac:picMk id="6" creationId="{9F6D289A-C1AB-4F25-A098-2E01D7178C8A}"/>
          </ac:picMkLst>
        </pc:picChg>
        <pc:picChg chg="add mod modCrop">
          <ac:chgData name="Leader Maynard, Jonathan" userId="457cbaa7-041a-414d-8b8e-3c4346a51a17" providerId="ADAL" clId="{9420CBC4-4F34-4D99-8053-89E674FBFB53}" dt="2020-01-27T16:12:05.919" v="1729" actId="1076"/>
          <ac:picMkLst>
            <pc:docMk/>
            <pc:sldMk cId="2266577762" sldId="342"/>
            <ac:picMk id="8" creationId="{17667624-5A75-463A-9AC4-C238D297D0D6}"/>
          </ac:picMkLst>
        </pc:picChg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650024230" sldId="343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1805802416" sldId="344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721099920" sldId="345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606687222" sldId="346"/>
        </pc:sldMkLst>
      </pc:sldChg>
      <pc:sldChg chg="del">
        <pc:chgData name="Leader Maynard, Jonathan" userId="457cbaa7-041a-414d-8b8e-3c4346a51a17" providerId="ADAL" clId="{9420CBC4-4F34-4D99-8053-89E674FBFB53}" dt="2020-01-28T07:51:18.896" v="3299" actId="47"/>
        <pc:sldMkLst>
          <pc:docMk/>
          <pc:sldMk cId="2702646558" sldId="347"/>
        </pc:sldMkLst>
      </pc:sldChg>
      <pc:sldChg chg="addSp modSp add modTransition addAnim delAnim modAnim">
        <pc:chgData name="Leader Maynard, Jonathan" userId="457cbaa7-041a-414d-8b8e-3c4346a51a17" providerId="ADAL" clId="{9420CBC4-4F34-4D99-8053-89E674FBFB53}" dt="2020-01-28T10:16:01.269" v="6031"/>
        <pc:sldMkLst>
          <pc:docMk/>
          <pc:sldMk cId="3111502254" sldId="348"/>
        </pc:sldMkLst>
        <pc:spChg chg="mod">
          <ac:chgData name="Leader Maynard, Jonathan" userId="457cbaa7-041a-414d-8b8e-3c4346a51a17" providerId="ADAL" clId="{9420CBC4-4F34-4D99-8053-89E674FBFB53}" dt="2020-01-27T16:05:17.074" v="1653" actId="20577"/>
          <ac:spMkLst>
            <pc:docMk/>
            <pc:sldMk cId="3111502254" sldId="348"/>
            <ac:spMk id="2" creationId="{98438B19-468D-4946-817F-F599BB95D464}"/>
          </ac:spMkLst>
        </pc:spChg>
        <pc:spChg chg="mod">
          <ac:chgData name="Leader Maynard, Jonathan" userId="457cbaa7-041a-414d-8b8e-3c4346a51a17" providerId="ADAL" clId="{9420CBC4-4F34-4D99-8053-89E674FBFB53}" dt="2020-01-27T16:20:40.212" v="1856" actId="14100"/>
          <ac:spMkLst>
            <pc:docMk/>
            <pc:sldMk cId="3111502254" sldId="348"/>
            <ac:spMk id="3" creationId="{AD1339E6-62A9-4F68-9AA6-0E7EAFF3CFD5}"/>
          </ac:spMkLst>
        </pc:spChg>
        <pc:spChg chg="add mod">
          <ac:chgData name="Leader Maynard, Jonathan" userId="457cbaa7-041a-414d-8b8e-3c4346a51a17" providerId="ADAL" clId="{9420CBC4-4F34-4D99-8053-89E674FBFB53}" dt="2020-01-27T16:14:45.741" v="1786" actId="20577"/>
          <ac:spMkLst>
            <pc:docMk/>
            <pc:sldMk cId="3111502254" sldId="348"/>
            <ac:spMk id="7" creationId="{3CB00DA7-FA78-44C1-BFC1-2DD0CEB1A953}"/>
          </ac:spMkLst>
        </pc:spChg>
        <pc:spChg chg="add mod ord">
          <ac:chgData name="Leader Maynard, Jonathan" userId="457cbaa7-041a-414d-8b8e-3c4346a51a17" providerId="ADAL" clId="{9420CBC4-4F34-4D99-8053-89E674FBFB53}" dt="2020-01-27T16:20:52.981" v="1858" actId="166"/>
          <ac:spMkLst>
            <pc:docMk/>
            <pc:sldMk cId="3111502254" sldId="348"/>
            <ac:spMk id="10" creationId="{58A25B96-DBF0-4BC6-8444-95D9F0665444}"/>
          </ac:spMkLst>
        </pc:spChg>
        <pc:spChg chg="add mod">
          <ac:chgData name="Leader Maynard, Jonathan" userId="457cbaa7-041a-414d-8b8e-3c4346a51a17" providerId="ADAL" clId="{9420CBC4-4F34-4D99-8053-89E674FBFB53}" dt="2020-01-27T16:20:28.830" v="1854" actId="20577"/>
          <ac:spMkLst>
            <pc:docMk/>
            <pc:sldMk cId="3111502254" sldId="348"/>
            <ac:spMk id="13" creationId="{36AD779B-D869-46D2-AB48-CEF810F05A1C}"/>
          </ac:spMkLst>
        </pc:spChg>
        <pc:picChg chg="add mod modCrop">
          <ac:chgData name="Leader Maynard, Jonathan" userId="457cbaa7-041a-414d-8b8e-3c4346a51a17" providerId="ADAL" clId="{9420CBC4-4F34-4D99-8053-89E674FBFB53}" dt="2020-01-27T16:10:34.243" v="1724" actId="1076"/>
          <ac:picMkLst>
            <pc:docMk/>
            <pc:sldMk cId="3111502254" sldId="348"/>
            <ac:picMk id="6" creationId="{EF285124-1C19-4A02-B4E5-99688BFA42A6}"/>
          </ac:picMkLst>
        </pc:picChg>
        <pc:picChg chg="add mod ord modCrop">
          <ac:chgData name="Leader Maynard, Jonathan" userId="457cbaa7-041a-414d-8b8e-3c4346a51a17" providerId="ADAL" clId="{9420CBC4-4F34-4D99-8053-89E674FBFB53}" dt="2020-01-27T16:20:52.981" v="1858" actId="166"/>
          <ac:picMkLst>
            <pc:docMk/>
            <pc:sldMk cId="3111502254" sldId="348"/>
            <ac:picMk id="9" creationId="{56226DF5-D4DE-42DB-BA0A-227921445368}"/>
          </ac:picMkLst>
        </pc:picChg>
        <pc:picChg chg="add mod modCrop">
          <ac:chgData name="Leader Maynard, Jonathan" userId="457cbaa7-041a-414d-8b8e-3c4346a51a17" providerId="ADAL" clId="{9420CBC4-4F34-4D99-8053-89E674FBFB53}" dt="2020-01-27T16:20:14.704" v="1838" actId="1076"/>
          <ac:picMkLst>
            <pc:docMk/>
            <pc:sldMk cId="3111502254" sldId="348"/>
            <ac:picMk id="12" creationId="{5DAC4F0F-EEDF-4C88-84DB-C11F928330AA}"/>
          </ac:picMkLst>
        </pc:picChg>
        <pc:picChg chg="add mod">
          <ac:chgData name="Leader Maynard, Jonathan" userId="457cbaa7-041a-414d-8b8e-3c4346a51a17" providerId="ADAL" clId="{9420CBC4-4F34-4D99-8053-89E674FBFB53}" dt="2020-01-28T10:15:59.209" v="6029" actId="1076"/>
          <ac:picMkLst>
            <pc:docMk/>
            <pc:sldMk cId="3111502254" sldId="348"/>
            <ac:picMk id="1026" creationId="{C2F0472A-F9E3-44A5-A234-67B3C5A8A067}"/>
          </ac:picMkLst>
        </pc:picChg>
      </pc:sldChg>
      <pc:sldChg chg="addSp delSp modSp add modTransition delAnim modAnim">
        <pc:chgData name="Leader Maynard, Jonathan" userId="457cbaa7-041a-414d-8b8e-3c4346a51a17" providerId="ADAL" clId="{9420CBC4-4F34-4D99-8053-89E674FBFB53}" dt="2020-01-28T09:49:38.730" v="5911" actId="166"/>
        <pc:sldMkLst>
          <pc:docMk/>
          <pc:sldMk cId="2634713420" sldId="349"/>
        </pc:sldMkLst>
        <pc:spChg chg="mod">
          <ac:chgData name="Leader Maynard, Jonathan" userId="457cbaa7-041a-414d-8b8e-3c4346a51a17" providerId="ADAL" clId="{9420CBC4-4F34-4D99-8053-89E674FBFB53}" dt="2020-01-27T16:25:35.641" v="1883" actId="20577"/>
          <ac:spMkLst>
            <pc:docMk/>
            <pc:sldMk cId="2634713420" sldId="349"/>
            <ac:spMk id="2" creationId="{1217CACA-A672-43CF-A3C6-224DFA69BFD6}"/>
          </ac:spMkLst>
        </pc:spChg>
        <pc:spChg chg="del">
          <ac:chgData name="Leader Maynard, Jonathan" userId="457cbaa7-041a-414d-8b8e-3c4346a51a17" providerId="ADAL" clId="{9420CBC4-4F34-4D99-8053-89E674FBFB53}" dt="2020-01-27T16:25:39.859" v="1884" actId="478"/>
          <ac:spMkLst>
            <pc:docMk/>
            <pc:sldMk cId="2634713420" sldId="349"/>
            <ac:spMk id="3" creationId="{B785C83F-6712-420D-BDA9-4159FDE86F87}"/>
          </ac:spMkLst>
        </pc:spChg>
        <pc:spChg chg="add mod">
          <ac:chgData name="Leader Maynard, Jonathan" userId="457cbaa7-041a-414d-8b8e-3c4346a51a17" providerId="ADAL" clId="{9420CBC4-4F34-4D99-8053-89E674FBFB53}" dt="2020-01-27T16:30:26.906" v="1928" actId="207"/>
          <ac:spMkLst>
            <pc:docMk/>
            <pc:sldMk cId="2634713420" sldId="349"/>
            <ac:spMk id="7" creationId="{09ABEE79-35FC-4B3A-96DB-4C97A6159AB3}"/>
          </ac:spMkLst>
        </pc:spChg>
        <pc:spChg chg="add mod">
          <ac:chgData name="Leader Maynard, Jonathan" userId="457cbaa7-041a-414d-8b8e-3c4346a51a17" providerId="ADAL" clId="{9420CBC4-4F34-4D99-8053-89E674FBFB53}" dt="2020-01-28T09:45:52.273" v="5808" actId="113"/>
          <ac:spMkLst>
            <pc:docMk/>
            <pc:sldMk cId="2634713420" sldId="349"/>
            <ac:spMk id="12" creationId="{6BCE772C-E63E-4AC1-9A57-B14D272BE602}"/>
          </ac:spMkLst>
        </pc:spChg>
        <pc:spChg chg="add mod">
          <ac:chgData name="Leader Maynard, Jonathan" userId="457cbaa7-041a-414d-8b8e-3c4346a51a17" providerId="ADAL" clId="{9420CBC4-4F34-4D99-8053-89E674FBFB53}" dt="2020-01-28T09:45:57.776" v="5812" actId="20577"/>
          <ac:spMkLst>
            <pc:docMk/>
            <pc:sldMk cId="2634713420" sldId="349"/>
            <ac:spMk id="15" creationId="{242F69B1-ACE5-4748-A132-F53B58506847}"/>
          </ac:spMkLst>
        </pc:spChg>
        <pc:spChg chg="add del">
          <ac:chgData name="Leader Maynard, Jonathan" userId="457cbaa7-041a-414d-8b8e-3c4346a51a17" providerId="ADAL" clId="{9420CBC4-4F34-4D99-8053-89E674FBFB53}" dt="2020-01-28T08:42:24.377" v="4916"/>
          <ac:spMkLst>
            <pc:docMk/>
            <pc:sldMk cId="2634713420" sldId="349"/>
            <ac:spMk id="16" creationId="{60CCD89B-96F4-4443-9BD0-CEAB0C7D1A18}"/>
          </ac:spMkLst>
        </pc:spChg>
        <pc:spChg chg="add mod">
          <ac:chgData name="Leader Maynard, Jonathan" userId="457cbaa7-041a-414d-8b8e-3c4346a51a17" providerId="ADAL" clId="{9420CBC4-4F34-4D99-8053-89E674FBFB53}" dt="2020-01-28T09:49:07.230" v="5890" actId="207"/>
          <ac:spMkLst>
            <pc:docMk/>
            <pc:sldMk cId="2634713420" sldId="349"/>
            <ac:spMk id="20" creationId="{E9A95124-4BA3-42A4-A3A5-ABE00A63A29A}"/>
          </ac:spMkLst>
        </pc:spChg>
        <pc:spChg chg="add mod">
          <ac:chgData name="Leader Maynard, Jonathan" userId="457cbaa7-041a-414d-8b8e-3c4346a51a17" providerId="ADAL" clId="{9420CBC4-4F34-4D99-8053-89E674FBFB53}" dt="2020-01-28T09:49:31.170" v="5909" actId="1076"/>
          <ac:spMkLst>
            <pc:docMk/>
            <pc:sldMk cId="2634713420" sldId="349"/>
            <ac:spMk id="21" creationId="{82BB6018-7783-42E0-9FAD-AB1D34BA9CA1}"/>
          </ac:spMkLst>
        </pc:spChg>
        <pc:picChg chg="add mod ord modCrop">
          <ac:chgData name="Leader Maynard, Jonathan" userId="457cbaa7-041a-414d-8b8e-3c4346a51a17" providerId="ADAL" clId="{9420CBC4-4F34-4D99-8053-89E674FBFB53}" dt="2020-01-28T08:42:59.377" v="4923" actId="167"/>
          <ac:picMkLst>
            <pc:docMk/>
            <pc:sldMk cId="2634713420" sldId="349"/>
            <ac:picMk id="6" creationId="{2DDA482A-BF72-40C8-B1EC-E56E7EC66BB7}"/>
          </ac:picMkLst>
        </pc:picChg>
        <pc:picChg chg="add del mod modCrop">
          <ac:chgData name="Leader Maynard, Jonathan" userId="457cbaa7-041a-414d-8b8e-3c4346a51a17" providerId="ADAL" clId="{9420CBC4-4F34-4D99-8053-89E674FBFB53}" dt="2020-01-28T07:56:14.087" v="3381" actId="478"/>
          <ac:picMkLst>
            <pc:docMk/>
            <pc:sldMk cId="2634713420" sldId="349"/>
            <ac:picMk id="9" creationId="{BC99817B-BBA9-42A9-BE7D-889AAAEC9F73}"/>
          </ac:picMkLst>
        </pc:picChg>
        <pc:picChg chg="add mod modCrop">
          <ac:chgData name="Leader Maynard, Jonathan" userId="457cbaa7-041a-414d-8b8e-3c4346a51a17" providerId="ADAL" clId="{9420CBC4-4F34-4D99-8053-89E674FBFB53}" dt="2020-01-28T09:49:38.730" v="5911" actId="166"/>
          <ac:picMkLst>
            <pc:docMk/>
            <pc:sldMk cId="2634713420" sldId="349"/>
            <ac:picMk id="11" creationId="{FF143E7F-D72A-4A67-85AD-9F33B7601180}"/>
          </ac:picMkLst>
        </pc:picChg>
        <pc:picChg chg="add del mod modCrop">
          <ac:chgData name="Leader Maynard, Jonathan" userId="457cbaa7-041a-414d-8b8e-3c4346a51a17" providerId="ADAL" clId="{9420CBC4-4F34-4D99-8053-89E674FBFB53}" dt="2020-01-28T08:26:18.544" v="4753" actId="478"/>
          <ac:picMkLst>
            <pc:docMk/>
            <pc:sldMk cId="2634713420" sldId="349"/>
            <ac:picMk id="14" creationId="{EF5B5A3B-0E0E-4F46-A4A6-C123A3023F0F}"/>
          </ac:picMkLst>
        </pc:picChg>
        <pc:picChg chg="add mod ord modCrop">
          <ac:chgData name="Leader Maynard, Jonathan" userId="457cbaa7-041a-414d-8b8e-3c4346a51a17" providerId="ADAL" clId="{9420CBC4-4F34-4D99-8053-89E674FBFB53}" dt="2020-01-28T09:48:34.649" v="5875" actId="14100"/>
          <ac:picMkLst>
            <pc:docMk/>
            <pc:sldMk cId="2634713420" sldId="349"/>
            <ac:picMk id="18" creationId="{8508333F-CFC6-4F6F-8DBB-B772785D272D}"/>
          </ac:picMkLst>
        </pc:picChg>
        <pc:picChg chg="add mod">
          <ac:chgData name="Leader Maynard, Jonathan" userId="457cbaa7-041a-414d-8b8e-3c4346a51a17" providerId="ADAL" clId="{9420CBC4-4F34-4D99-8053-89E674FBFB53}" dt="2020-01-28T09:49:38.730" v="5911" actId="166"/>
          <ac:picMkLst>
            <pc:docMk/>
            <pc:sldMk cId="2634713420" sldId="349"/>
            <ac:picMk id="1026" creationId="{4A75A0B6-88CA-48D9-BF9E-82D1C1C4F1FF}"/>
          </ac:picMkLst>
        </pc:picChg>
      </pc:sldChg>
      <pc:sldChg chg="addSp modSp add modTransition modAnim">
        <pc:chgData name="Leader Maynard, Jonathan" userId="457cbaa7-041a-414d-8b8e-3c4346a51a17" providerId="ADAL" clId="{9420CBC4-4F34-4D99-8053-89E674FBFB53}" dt="2020-01-28T08:51:31.270" v="4954" actId="14100"/>
        <pc:sldMkLst>
          <pc:docMk/>
          <pc:sldMk cId="2189195597" sldId="350"/>
        </pc:sldMkLst>
        <pc:spChg chg="mod">
          <ac:chgData name="Leader Maynard, Jonathan" userId="457cbaa7-041a-414d-8b8e-3c4346a51a17" providerId="ADAL" clId="{9420CBC4-4F34-4D99-8053-89E674FBFB53}" dt="2020-01-27T22:06:20.128" v="2912" actId="20577"/>
          <ac:spMkLst>
            <pc:docMk/>
            <pc:sldMk cId="2189195597" sldId="350"/>
            <ac:spMk id="2" creationId="{1915DCF6-E099-4DDD-B0D0-FD8EE0816620}"/>
          </ac:spMkLst>
        </pc:spChg>
        <pc:spChg chg="mod">
          <ac:chgData name="Leader Maynard, Jonathan" userId="457cbaa7-041a-414d-8b8e-3c4346a51a17" providerId="ADAL" clId="{9420CBC4-4F34-4D99-8053-89E674FBFB53}" dt="2020-01-28T08:50:31.424" v="4949" actId="14100"/>
          <ac:spMkLst>
            <pc:docMk/>
            <pc:sldMk cId="2189195597" sldId="350"/>
            <ac:spMk id="3" creationId="{F642EE95-56D9-4A61-BED2-E982EB3D9570}"/>
          </ac:spMkLst>
        </pc:spChg>
        <pc:spChg chg="add mod">
          <ac:chgData name="Leader Maynard, Jonathan" userId="457cbaa7-041a-414d-8b8e-3c4346a51a17" providerId="ADAL" clId="{9420CBC4-4F34-4D99-8053-89E674FBFB53}" dt="2020-01-28T08:51:31.270" v="4954" actId="14100"/>
          <ac:spMkLst>
            <pc:docMk/>
            <pc:sldMk cId="2189195597" sldId="350"/>
            <ac:spMk id="6" creationId="{5184DC72-CEAB-4199-88A1-30898B85FA7C}"/>
          </ac:spMkLst>
        </pc:spChg>
        <pc:picChg chg="add mod">
          <ac:chgData name="Leader Maynard, Jonathan" userId="457cbaa7-041a-414d-8b8e-3c4346a51a17" providerId="ADAL" clId="{9420CBC4-4F34-4D99-8053-89E674FBFB53}" dt="2020-01-28T08:14:07.568" v="4108" actId="14100"/>
          <ac:picMkLst>
            <pc:docMk/>
            <pc:sldMk cId="2189195597" sldId="350"/>
            <ac:picMk id="5" creationId="{F9B5D851-ADE4-4E1B-A742-409318F6BB92}"/>
          </ac:picMkLst>
        </pc:picChg>
        <pc:picChg chg="add mod">
          <ac:chgData name="Leader Maynard, Jonathan" userId="457cbaa7-041a-414d-8b8e-3c4346a51a17" providerId="ADAL" clId="{9420CBC4-4F34-4D99-8053-89E674FBFB53}" dt="2020-01-28T08:50:14.832" v="4945" actId="14100"/>
          <ac:picMkLst>
            <pc:docMk/>
            <pc:sldMk cId="2189195597" sldId="350"/>
            <ac:picMk id="3074" creationId="{2696A722-7B0E-416D-8A6A-E88FEC8BCC4E}"/>
          </ac:picMkLst>
        </pc:picChg>
      </pc:sldChg>
      <pc:sldChg chg="addSp modSp add modTransition modNotesTx">
        <pc:chgData name="Leader Maynard, Jonathan" userId="457cbaa7-041a-414d-8b8e-3c4346a51a17" providerId="ADAL" clId="{9420CBC4-4F34-4D99-8053-89E674FBFB53}" dt="2020-01-28T09:47:10.699" v="5872" actId="113"/>
        <pc:sldMkLst>
          <pc:docMk/>
          <pc:sldMk cId="2293303960" sldId="351"/>
        </pc:sldMkLst>
        <pc:spChg chg="mod">
          <ac:chgData name="Leader Maynard, Jonathan" userId="457cbaa7-041a-414d-8b8e-3c4346a51a17" providerId="ADAL" clId="{9420CBC4-4F34-4D99-8053-89E674FBFB53}" dt="2020-01-27T22:06:27.978" v="2932" actId="20577"/>
          <ac:spMkLst>
            <pc:docMk/>
            <pc:sldMk cId="2293303960" sldId="351"/>
            <ac:spMk id="2" creationId="{86903791-A94C-46F7-9E27-476840D23206}"/>
          </ac:spMkLst>
        </pc:spChg>
        <pc:spChg chg="mod">
          <ac:chgData name="Leader Maynard, Jonathan" userId="457cbaa7-041a-414d-8b8e-3c4346a51a17" providerId="ADAL" clId="{9420CBC4-4F34-4D99-8053-89E674FBFB53}" dt="2020-01-28T09:46:54.851" v="5868" actId="113"/>
          <ac:spMkLst>
            <pc:docMk/>
            <pc:sldMk cId="2293303960" sldId="351"/>
            <ac:spMk id="3" creationId="{C314BA14-99FB-41FE-897A-6FD3B4612F0E}"/>
          </ac:spMkLst>
        </pc:spChg>
        <pc:spChg chg="add mod">
          <ac:chgData name="Leader Maynard, Jonathan" userId="457cbaa7-041a-414d-8b8e-3c4346a51a17" providerId="ADAL" clId="{9420CBC4-4F34-4D99-8053-89E674FBFB53}" dt="2020-01-28T09:47:10.699" v="5872" actId="113"/>
          <ac:spMkLst>
            <pc:docMk/>
            <pc:sldMk cId="2293303960" sldId="351"/>
            <ac:spMk id="6" creationId="{B394A513-F05A-4611-95D0-79ACA615EB66}"/>
          </ac:spMkLst>
        </pc:spChg>
        <pc:picChg chg="add mod">
          <ac:chgData name="Leader Maynard, Jonathan" userId="457cbaa7-041a-414d-8b8e-3c4346a51a17" providerId="ADAL" clId="{9420CBC4-4F34-4D99-8053-89E674FBFB53}" dt="2020-01-28T09:06:03.352" v="4961" actId="1076"/>
          <ac:picMkLst>
            <pc:docMk/>
            <pc:sldMk cId="2293303960" sldId="351"/>
            <ac:picMk id="4098" creationId="{F0B86373-4DD7-4561-A279-743A74F72877}"/>
          </ac:picMkLst>
        </pc:picChg>
      </pc:sldChg>
      <pc:sldChg chg="addSp delSp modSp add modTransition modAnim">
        <pc:chgData name="Leader Maynard, Jonathan" userId="457cbaa7-041a-414d-8b8e-3c4346a51a17" providerId="ADAL" clId="{9420CBC4-4F34-4D99-8053-89E674FBFB53}" dt="2020-01-28T08:44:07.394" v="4935"/>
        <pc:sldMkLst>
          <pc:docMk/>
          <pc:sldMk cId="3290324324" sldId="352"/>
        </pc:sldMkLst>
        <pc:spChg chg="mod">
          <ac:chgData name="Leader Maynard, Jonathan" userId="457cbaa7-041a-414d-8b8e-3c4346a51a17" providerId="ADAL" clId="{9420CBC4-4F34-4D99-8053-89E674FBFB53}" dt="2020-01-27T22:10:23.029" v="2963" actId="20577"/>
          <ac:spMkLst>
            <pc:docMk/>
            <pc:sldMk cId="3290324324" sldId="352"/>
            <ac:spMk id="2" creationId="{F906C911-F6BE-41FB-BAD2-57697DD2BBA9}"/>
          </ac:spMkLst>
        </pc:spChg>
        <pc:spChg chg="del">
          <ac:chgData name="Leader Maynard, Jonathan" userId="457cbaa7-041a-414d-8b8e-3c4346a51a17" providerId="ADAL" clId="{9420CBC4-4F34-4D99-8053-89E674FBFB53}" dt="2020-01-27T22:10:30.230" v="2964" actId="3680"/>
          <ac:spMkLst>
            <pc:docMk/>
            <pc:sldMk cId="3290324324" sldId="352"/>
            <ac:spMk id="3" creationId="{60CFE4F6-731D-42B3-962F-AB22E4C15039}"/>
          </ac:spMkLst>
        </pc:spChg>
        <pc:spChg chg="add mod">
          <ac:chgData name="Leader Maynard, Jonathan" userId="457cbaa7-041a-414d-8b8e-3c4346a51a17" providerId="ADAL" clId="{9420CBC4-4F34-4D99-8053-89E674FBFB53}" dt="2020-01-28T08:06:14.310" v="3886" actId="1076"/>
          <ac:spMkLst>
            <pc:docMk/>
            <pc:sldMk cId="3290324324" sldId="352"/>
            <ac:spMk id="7" creationId="{3F8336FA-A900-4363-B3FA-CB1728A3C452}"/>
          </ac:spMkLst>
        </pc:spChg>
        <pc:graphicFrameChg chg="add mod ord modGraphic">
          <ac:chgData name="Leader Maynard, Jonathan" userId="457cbaa7-041a-414d-8b8e-3c4346a51a17" providerId="ADAL" clId="{9420CBC4-4F34-4D99-8053-89E674FBFB53}" dt="2020-01-28T08:06:59.390" v="3922" actId="1076"/>
          <ac:graphicFrameMkLst>
            <pc:docMk/>
            <pc:sldMk cId="3290324324" sldId="352"/>
            <ac:graphicFrameMk id="5" creationId="{EA690C8A-AD6B-4D0A-8B29-E62317E91A34}"/>
          </ac:graphicFrameMkLst>
        </pc:graphicFrameChg>
      </pc:sldChg>
      <pc:sldChg chg="addSp delSp modSp add modTransition modNotesTx">
        <pc:chgData name="Leader Maynard, Jonathan" userId="457cbaa7-041a-414d-8b8e-3c4346a51a17" providerId="ADAL" clId="{9420CBC4-4F34-4D99-8053-89E674FBFB53}" dt="2020-01-28T08:40:15.414" v="4914" actId="20577"/>
        <pc:sldMkLst>
          <pc:docMk/>
          <pc:sldMk cId="1313095294" sldId="353"/>
        </pc:sldMkLst>
        <pc:spChg chg="mod">
          <ac:chgData name="Leader Maynard, Jonathan" userId="457cbaa7-041a-414d-8b8e-3c4346a51a17" providerId="ADAL" clId="{9420CBC4-4F34-4D99-8053-89E674FBFB53}" dt="2020-01-28T07:51:28.291" v="3332" actId="20577"/>
          <ac:spMkLst>
            <pc:docMk/>
            <pc:sldMk cId="1313095294" sldId="353"/>
            <ac:spMk id="2" creationId="{2AB88B98-2456-4565-A0F7-5692A8F2E4BD}"/>
          </ac:spMkLst>
        </pc:spChg>
        <pc:spChg chg="del">
          <ac:chgData name="Leader Maynard, Jonathan" userId="457cbaa7-041a-414d-8b8e-3c4346a51a17" providerId="ADAL" clId="{9420CBC4-4F34-4D99-8053-89E674FBFB53}" dt="2020-01-28T07:52:09.779" v="3333" actId="478"/>
          <ac:spMkLst>
            <pc:docMk/>
            <pc:sldMk cId="1313095294" sldId="353"/>
            <ac:spMk id="3" creationId="{4699670B-FDA3-49CB-8922-1009D932BE3C}"/>
          </ac:spMkLst>
        </pc:spChg>
        <pc:picChg chg="add mod">
          <ac:chgData name="Leader Maynard, Jonathan" userId="457cbaa7-041a-414d-8b8e-3c4346a51a17" providerId="ADAL" clId="{9420CBC4-4F34-4D99-8053-89E674FBFB53}" dt="2020-01-28T08:34:58.096" v="4783" actId="14100"/>
          <ac:picMkLst>
            <pc:docMk/>
            <pc:sldMk cId="1313095294" sldId="353"/>
            <ac:picMk id="6" creationId="{AC44FD8B-D185-4E9C-9163-9CE33EE39919}"/>
          </ac:picMkLst>
        </pc:picChg>
        <pc:picChg chg="add del mod">
          <ac:chgData name="Leader Maynard, Jonathan" userId="457cbaa7-041a-414d-8b8e-3c4346a51a17" providerId="ADAL" clId="{9420CBC4-4F34-4D99-8053-89E674FBFB53}" dt="2020-01-28T08:35:52.870" v="4784" actId="478"/>
          <ac:picMkLst>
            <pc:docMk/>
            <pc:sldMk cId="1313095294" sldId="353"/>
            <ac:picMk id="8" creationId="{AACC33EE-2092-4462-84E9-72A3A860FF1E}"/>
          </ac:picMkLst>
        </pc:picChg>
        <pc:picChg chg="add del mod">
          <ac:chgData name="Leader Maynard, Jonathan" userId="457cbaa7-041a-414d-8b8e-3c4346a51a17" providerId="ADAL" clId="{9420CBC4-4F34-4D99-8053-89E674FBFB53}" dt="2020-01-28T08:34:28.789" v="4777" actId="478"/>
          <ac:picMkLst>
            <pc:docMk/>
            <pc:sldMk cId="1313095294" sldId="353"/>
            <ac:picMk id="2050" creationId="{BB76DB90-6704-446F-BBED-B90B1C67D8C6}"/>
          </ac:picMkLst>
        </pc:picChg>
        <pc:picChg chg="add mod">
          <ac:chgData name="Leader Maynard, Jonathan" userId="457cbaa7-041a-414d-8b8e-3c4346a51a17" providerId="ADAL" clId="{9420CBC4-4F34-4D99-8053-89E674FBFB53}" dt="2020-01-28T08:34:48.068" v="4780" actId="14100"/>
          <ac:picMkLst>
            <pc:docMk/>
            <pc:sldMk cId="1313095294" sldId="353"/>
            <ac:picMk id="2052" creationId="{B2761603-1E4C-4EAD-A5F8-C31645189743}"/>
          </ac:picMkLst>
        </pc:picChg>
        <pc:picChg chg="add mod">
          <ac:chgData name="Leader Maynard, Jonathan" userId="457cbaa7-041a-414d-8b8e-3c4346a51a17" providerId="ADAL" clId="{9420CBC4-4F34-4D99-8053-89E674FBFB53}" dt="2020-01-28T08:34:32.686" v="4778" actId="1076"/>
          <ac:picMkLst>
            <pc:docMk/>
            <pc:sldMk cId="1313095294" sldId="353"/>
            <ac:picMk id="2054" creationId="{9B059BD2-CAB4-45F8-B081-848345038096}"/>
          </ac:picMkLst>
        </pc:picChg>
        <pc:picChg chg="add mod">
          <ac:chgData name="Leader Maynard, Jonathan" userId="457cbaa7-041a-414d-8b8e-3c4346a51a17" providerId="ADAL" clId="{9420CBC4-4F34-4D99-8053-89E674FBFB53}" dt="2020-01-28T08:34:54.915" v="4782" actId="1076"/>
          <ac:picMkLst>
            <pc:docMk/>
            <pc:sldMk cId="1313095294" sldId="353"/>
            <ac:picMk id="2056" creationId="{2095A445-BAB8-4EAB-882E-438F8433C6F0}"/>
          </ac:picMkLst>
        </pc:picChg>
        <pc:picChg chg="add mod">
          <ac:chgData name="Leader Maynard, Jonathan" userId="457cbaa7-041a-414d-8b8e-3c4346a51a17" providerId="ADAL" clId="{9420CBC4-4F34-4D99-8053-89E674FBFB53}" dt="2020-01-28T08:40:00.676" v="4851" actId="1076"/>
          <ac:picMkLst>
            <pc:docMk/>
            <pc:sldMk cId="1313095294" sldId="353"/>
            <ac:picMk id="2058" creationId="{45DB84FE-B16D-4714-AF51-96602C161105}"/>
          </ac:picMkLst>
        </pc:picChg>
      </pc:sldChg>
      <pc:sldChg chg="add modTransition modAnim">
        <pc:chgData name="Leader Maynard, Jonathan" userId="457cbaa7-041a-414d-8b8e-3c4346a51a17" providerId="ADAL" clId="{9420CBC4-4F34-4D99-8053-89E674FBFB53}" dt="2020-01-28T09:51:05.792" v="5914"/>
        <pc:sldMkLst>
          <pc:docMk/>
          <pc:sldMk cId="1245381444" sldId="354"/>
        </pc:sldMkLst>
      </pc:sldChg>
    </pc:docChg>
  </pc:docChgLst>
  <pc:docChgLst>
    <pc:chgData name="Leader Maynard, Jonathan" userId="457cbaa7-041a-414d-8b8e-3c4346a51a17" providerId="ADAL" clId="{91A99189-8752-4A9C-803C-17E5D1FB49C3}"/>
    <pc:docChg chg="undo redo custSel addSld delSld modSld sldOrd">
      <pc:chgData name="Leader Maynard, Jonathan" userId="457cbaa7-041a-414d-8b8e-3c4346a51a17" providerId="ADAL" clId="{91A99189-8752-4A9C-803C-17E5D1FB49C3}" dt="2020-01-21T10:19:16.001" v="6948" actId="1076"/>
      <pc:docMkLst>
        <pc:docMk/>
      </pc:docMkLst>
      <pc:sldChg chg="modSp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0" sldId="256"/>
        </pc:sldMkLst>
        <pc:spChg chg="mod">
          <ac:chgData name="Leader Maynard, Jonathan" userId="457cbaa7-041a-414d-8b8e-3c4346a51a17" providerId="ADAL" clId="{91A99189-8752-4A9C-803C-17E5D1FB49C3}" dt="2020-01-15T16:58:29.502" v="4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Transition delAnim modAnim">
        <pc:chgData name="Leader Maynard, Jonathan" userId="457cbaa7-041a-414d-8b8e-3c4346a51a17" providerId="ADAL" clId="{91A99189-8752-4A9C-803C-17E5D1FB49C3}" dt="2020-01-20T17:06:33.769" v="6157"/>
        <pc:sldMkLst>
          <pc:docMk/>
          <pc:sldMk cId="2701303470" sldId="262"/>
        </pc:sldMkLst>
        <pc:spChg chg="del">
          <ac:chgData name="Leader Maynard, Jonathan" userId="457cbaa7-041a-414d-8b8e-3c4346a51a17" providerId="ADAL" clId="{91A99189-8752-4A9C-803C-17E5D1FB49C3}" dt="2020-01-20T14:07:57.463" v="4855" actId="478"/>
          <ac:spMkLst>
            <pc:docMk/>
            <pc:sldMk cId="2701303470" sldId="262"/>
            <ac:spMk id="2" creationId="{8C4DB945-6475-49A6-99A6-959F2AC1CC2D}"/>
          </ac:spMkLst>
        </pc:spChg>
        <pc:spChg chg="del mod">
          <ac:chgData name="Leader Maynard, Jonathan" userId="457cbaa7-041a-414d-8b8e-3c4346a51a17" providerId="ADAL" clId="{91A99189-8752-4A9C-803C-17E5D1FB49C3}" dt="2020-01-18T11:31:08.036" v="364"/>
          <ac:spMkLst>
            <pc:docMk/>
            <pc:sldMk cId="2701303470" sldId="262"/>
            <ac:spMk id="5" creationId="{1DB4C07F-89B9-431E-83C9-FFFEAA5D8BBF}"/>
          </ac:spMkLst>
        </pc:spChg>
        <pc:spChg chg="add mod">
          <ac:chgData name="Leader Maynard, Jonathan" userId="457cbaa7-041a-414d-8b8e-3c4346a51a17" providerId="ADAL" clId="{91A99189-8752-4A9C-803C-17E5D1FB49C3}" dt="2020-01-20T15:58:41.286" v="5293" actId="1076"/>
          <ac:spMkLst>
            <pc:docMk/>
            <pc:sldMk cId="2701303470" sldId="262"/>
            <ac:spMk id="6" creationId="{C225A380-673C-4491-8850-4E41ABEBEA79}"/>
          </ac:spMkLst>
        </pc:spChg>
        <pc:picChg chg="del">
          <ac:chgData name="Leader Maynard, Jonathan" userId="457cbaa7-041a-414d-8b8e-3c4346a51a17" providerId="ADAL" clId="{91A99189-8752-4A9C-803C-17E5D1FB49C3}" dt="2020-01-20T14:06:37.337" v="4847" actId="21"/>
          <ac:picMkLst>
            <pc:docMk/>
            <pc:sldMk cId="2701303470" sldId="262"/>
            <ac:picMk id="3" creationId="{046A2B41-2D4B-4E5A-9A2E-C1D7880EF9A7}"/>
          </ac:picMkLst>
        </pc:picChg>
      </pc:sldChg>
      <pc:sldChg chg="delSp modSp add modTransition delAnim modAnim modNotesTx">
        <pc:chgData name="Leader Maynard, Jonathan" userId="457cbaa7-041a-414d-8b8e-3c4346a51a17" providerId="ADAL" clId="{91A99189-8752-4A9C-803C-17E5D1FB49C3}" dt="2020-01-20T17:06:04.317" v="6154"/>
        <pc:sldMkLst>
          <pc:docMk/>
          <pc:sldMk cId="2796437840" sldId="329"/>
        </pc:sldMkLst>
        <pc:spChg chg="del mod">
          <ac:chgData name="Leader Maynard, Jonathan" userId="457cbaa7-041a-414d-8b8e-3c4346a51a17" providerId="ADAL" clId="{91A99189-8752-4A9C-803C-17E5D1FB49C3}" dt="2020-01-15T16:59:14.769" v="48" actId="478"/>
          <ac:spMkLst>
            <pc:docMk/>
            <pc:sldMk cId="2796437840" sldId="329"/>
            <ac:spMk id="6" creationId="{DB9D1C18-05E8-4AAA-9EB7-E375BB4E7BD0}"/>
          </ac:spMkLst>
        </pc:spChg>
        <pc:picChg chg="del mod">
          <ac:chgData name="Leader Maynard, Jonathan" userId="457cbaa7-041a-414d-8b8e-3c4346a51a17" providerId="ADAL" clId="{91A99189-8752-4A9C-803C-17E5D1FB49C3}" dt="2020-01-15T17:04:24.528" v="90" actId="478"/>
          <ac:picMkLst>
            <pc:docMk/>
            <pc:sldMk cId="2796437840" sldId="329"/>
            <ac:picMk id="3" creationId="{08E22DDB-960B-424F-A0D1-D875730F6110}"/>
          </ac:picMkLst>
        </pc:picChg>
        <pc:picChg chg="mod modCrop">
          <ac:chgData name="Leader Maynard, Jonathan" userId="457cbaa7-041a-414d-8b8e-3c4346a51a17" providerId="ADAL" clId="{91A99189-8752-4A9C-803C-17E5D1FB49C3}" dt="2020-01-15T17:04:46.341" v="93" actId="732"/>
          <ac:picMkLst>
            <pc:docMk/>
            <pc:sldMk cId="2796437840" sldId="329"/>
            <ac:picMk id="5" creationId="{E1106107-2D69-4647-9050-26AFD74DDD47}"/>
          </ac:picMkLst>
        </pc:picChg>
      </pc:sldChg>
      <pc:sldChg chg="delSp modSp add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360233289" sldId="331"/>
        </pc:sldMkLst>
        <pc:spChg chg="mod">
          <ac:chgData name="Leader Maynard, Jonathan" userId="457cbaa7-041a-414d-8b8e-3c4346a51a17" providerId="ADAL" clId="{91A99189-8752-4A9C-803C-17E5D1FB49C3}" dt="2020-01-15T16:59:40.696" v="73" actId="20577"/>
          <ac:spMkLst>
            <pc:docMk/>
            <pc:sldMk cId="360233289" sldId="331"/>
            <ac:spMk id="2" creationId="{A3B5B531-A6FA-4578-9FE6-99E16C4A5A0D}"/>
          </ac:spMkLst>
        </pc:spChg>
        <pc:spChg chg="del">
          <ac:chgData name="Leader Maynard, Jonathan" userId="457cbaa7-041a-414d-8b8e-3c4346a51a17" providerId="ADAL" clId="{91A99189-8752-4A9C-803C-17E5D1FB49C3}" dt="2020-01-15T16:59:43.960" v="74" actId="478"/>
          <ac:spMkLst>
            <pc:docMk/>
            <pc:sldMk cId="360233289" sldId="331"/>
            <ac:spMk id="3" creationId="{6B2B902E-8AF3-4194-9F48-5AB0F9E4374F}"/>
          </ac:spMkLst>
        </pc:spChg>
      </pc:sldChg>
      <pc:sldChg chg="addSp modSp add modTransition modAnim">
        <pc:chgData name="Leader Maynard, Jonathan" userId="457cbaa7-041a-414d-8b8e-3c4346a51a17" providerId="ADAL" clId="{91A99189-8752-4A9C-803C-17E5D1FB49C3}" dt="2020-01-20T17:06:04.317" v="6154"/>
        <pc:sldMkLst>
          <pc:docMk/>
          <pc:sldMk cId="2023166054" sldId="332"/>
        </pc:sldMkLst>
        <pc:picChg chg="add mod">
          <ac:chgData name="Leader Maynard, Jonathan" userId="457cbaa7-041a-414d-8b8e-3c4346a51a17" providerId="ADAL" clId="{91A99189-8752-4A9C-803C-17E5D1FB49C3}" dt="2020-01-15T17:02:39.746" v="78" actId="14100"/>
          <ac:picMkLst>
            <pc:docMk/>
            <pc:sldMk cId="2023166054" sldId="332"/>
            <ac:picMk id="3" creationId="{36AF7AA2-450F-4426-99B5-9C766EC08C9D}"/>
          </ac:picMkLst>
        </pc:picChg>
        <pc:picChg chg="add mod">
          <ac:chgData name="Leader Maynard, Jonathan" userId="457cbaa7-041a-414d-8b8e-3c4346a51a17" providerId="ADAL" clId="{91A99189-8752-4A9C-803C-17E5D1FB49C3}" dt="2020-01-20T09:04:38.468" v="2706" actId="14100"/>
          <ac:picMkLst>
            <pc:docMk/>
            <pc:sldMk cId="2023166054" sldId="332"/>
            <ac:picMk id="5" creationId="{7BDC8868-3A54-4D0B-B267-3E053274AD5E}"/>
          </ac:picMkLst>
        </pc:picChg>
        <pc:picChg chg="add mod modCrop">
          <ac:chgData name="Leader Maynard, Jonathan" userId="457cbaa7-041a-414d-8b8e-3c4346a51a17" providerId="ADAL" clId="{91A99189-8752-4A9C-803C-17E5D1FB49C3}" dt="2020-01-20T09:05:43.348" v="2721" actId="1076"/>
          <ac:picMkLst>
            <pc:docMk/>
            <pc:sldMk cId="2023166054" sldId="332"/>
            <ac:picMk id="7" creationId="{88294319-536D-4E71-92AA-FEC25F0598AF}"/>
          </ac:picMkLst>
        </pc:picChg>
        <pc:picChg chg="add mod">
          <ac:chgData name="Leader Maynard, Jonathan" userId="457cbaa7-041a-414d-8b8e-3c4346a51a17" providerId="ADAL" clId="{91A99189-8752-4A9C-803C-17E5D1FB49C3}" dt="2020-01-20T09:05:45.108" v="2722" actId="14100"/>
          <ac:picMkLst>
            <pc:docMk/>
            <pc:sldMk cId="2023166054" sldId="332"/>
            <ac:picMk id="9" creationId="{502A19EC-FB11-4B3E-9460-D6DF078C727C}"/>
          </ac:picMkLst>
        </pc:picChg>
      </pc:sldChg>
      <pc:sldChg chg="addSp delSp modSp add modTransition modNotesTx">
        <pc:chgData name="Leader Maynard, Jonathan" userId="457cbaa7-041a-414d-8b8e-3c4346a51a17" providerId="ADAL" clId="{91A99189-8752-4A9C-803C-17E5D1FB49C3}" dt="2020-01-20T17:06:04.317" v="6154"/>
        <pc:sldMkLst>
          <pc:docMk/>
          <pc:sldMk cId="758417108" sldId="333"/>
        </pc:sldMkLst>
        <pc:spChg chg="mod">
          <ac:chgData name="Leader Maynard, Jonathan" userId="457cbaa7-041a-414d-8b8e-3c4346a51a17" providerId="ADAL" clId="{91A99189-8752-4A9C-803C-17E5D1FB49C3}" dt="2020-01-18T12:11:21.987" v="840" actId="20577"/>
          <ac:spMkLst>
            <pc:docMk/>
            <pc:sldMk cId="758417108" sldId="333"/>
            <ac:spMk id="2" creationId="{CEE1C561-8E0F-474A-96A7-FE404A70CE5B}"/>
          </ac:spMkLst>
        </pc:spChg>
        <pc:spChg chg="del mod">
          <ac:chgData name="Leader Maynard, Jonathan" userId="457cbaa7-041a-414d-8b8e-3c4346a51a17" providerId="ADAL" clId="{91A99189-8752-4A9C-803C-17E5D1FB49C3}" dt="2020-01-18T11:58:25.454" v="437" actId="3680"/>
          <ac:spMkLst>
            <pc:docMk/>
            <pc:sldMk cId="758417108" sldId="333"/>
            <ac:spMk id="3" creationId="{79A04332-8526-4FCE-BE9D-1C6E533FB16C}"/>
          </ac:spMkLst>
        </pc:spChg>
        <pc:graphicFrameChg chg="add mod modGraphic">
          <ac:chgData name="Leader Maynard, Jonathan" userId="457cbaa7-041a-414d-8b8e-3c4346a51a17" providerId="ADAL" clId="{91A99189-8752-4A9C-803C-17E5D1FB49C3}" dt="2020-01-20T13:37:23.696" v="4414" actId="20577"/>
          <ac:graphicFrameMkLst>
            <pc:docMk/>
            <pc:sldMk cId="758417108" sldId="333"/>
            <ac:graphicFrameMk id="5" creationId="{23D2EB02-7AA8-485E-834F-250D2E22238C}"/>
          </ac:graphicFrameMkLst>
        </pc:graphicFrameChg>
      </pc:sldChg>
      <pc:sldChg chg="addSp delSp modSp add ord modTransition">
        <pc:chgData name="Leader Maynard, Jonathan" userId="457cbaa7-041a-414d-8b8e-3c4346a51a17" providerId="ADAL" clId="{91A99189-8752-4A9C-803C-17E5D1FB49C3}" dt="2020-01-20T18:13:14.473" v="6946" actId="20577"/>
        <pc:sldMkLst>
          <pc:docMk/>
          <pc:sldMk cId="2585951337" sldId="334"/>
        </pc:sldMkLst>
        <pc:spChg chg="mod">
          <ac:chgData name="Leader Maynard, Jonathan" userId="457cbaa7-041a-414d-8b8e-3c4346a51a17" providerId="ADAL" clId="{91A99189-8752-4A9C-803C-17E5D1FB49C3}" dt="2020-01-19T17:23:01.379" v="871" actId="20577"/>
          <ac:spMkLst>
            <pc:docMk/>
            <pc:sldMk cId="2585951337" sldId="334"/>
            <ac:spMk id="2" creationId="{2D701D7E-CA4A-4DD1-8A5E-17DFC10A7E5F}"/>
          </ac:spMkLst>
        </pc:spChg>
        <pc:spChg chg="del">
          <ac:chgData name="Leader Maynard, Jonathan" userId="457cbaa7-041a-414d-8b8e-3c4346a51a17" providerId="ADAL" clId="{91A99189-8752-4A9C-803C-17E5D1FB49C3}" dt="2020-01-20T14:06:43.445" v="4848" actId="478"/>
          <ac:spMkLst>
            <pc:docMk/>
            <pc:sldMk cId="2585951337" sldId="334"/>
            <ac:spMk id="3" creationId="{BB718A26-2499-4CC7-BE1B-64E7B6C9A9BC}"/>
          </ac:spMkLst>
        </pc:spChg>
        <pc:spChg chg="add mod">
          <ac:chgData name="Leader Maynard, Jonathan" userId="457cbaa7-041a-414d-8b8e-3c4346a51a17" providerId="ADAL" clId="{91A99189-8752-4A9C-803C-17E5D1FB49C3}" dt="2020-01-20T18:13:14.473" v="6946" actId="20577"/>
          <ac:spMkLst>
            <pc:docMk/>
            <pc:sldMk cId="2585951337" sldId="334"/>
            <ac:spMk id="6" creationId="{F3BAEF1F-6EF4-4D83-913B-D563116A7AE6}"/>
          </ac:spMkLst>
        </pc:spChg>
        <pc:picChg chg="add mod modCrop">
          <ac:chgData name="Leader Maynard, Jonathan" userId="457cbaa7-041a-414d-8b8e-3c4346a51a17" providerId="ADAL" clId="{91A99189-8752-4A9C-803C-17E5D1FB49C3}" dt="2020-01-20T17:03:30.668" v="5965" actId="732"/>
          <ac:picMkLst>
            <pc:docMk/>
            <pc:sldMk cId="2585951337" sldId="334"/>
            <ac:picMk id="5" creationId="{2F8CFA0F-C92A-407D-B1F0-5A759F255FB1}"/>
          </ac:picMkLst>
        </pc:picChg>
      </pc:sldChg>
      <pc:sldChg chg="modSp add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1595758538" sldId="335"/>
        </pc:sldMkLst>
        <pc:spChg chg="mod">
          <ac:chgData name="Leader Maynard, Jonathan" userId="457cbaa7-041a-414d-8b8e-3c4346a51a17" providerId="ADAL" clId="{91A99189-8752-4A9C-803C-17E5D1FB49C3}" dt="2020-01-19T17:36:14.032" v="1050" actId="404"/>
          <ac:spMkLst>
            <pc:docMk/>
            <pc:sldMk cId="1595758538" sldId="335"/>
            <ac:spMk id="2" creationId="{EDAF8318-6E86-44B0-A8E8-5391015E9DAF}"/>
          </ac:spMkLst>
        </pc:spChg>
      </pc:sldChg>
      <pc:sldChg chg="addSp delSp modSp add ord modTransition">
        <pc:chgData name="Leader Maynard, Jonathan" userId="457cbaa7-041a-414d-8b8e-3c4346a51a17" providerId="ADAL" clId="{91A99189-8752-4A9C-803C-17E5D1FB49C3}" dt="2020-01-20T17:07:48" v="6169" actId="113"/>
        <pc:sldMkLst>
          <pc:docMk/>
          <pc:sldMk cId="2249002939" sldId="336"/>
        </pc:sldMkLst>
        <pc:spChg chg="mod">
          <ac:chgData name="Leader Maynard, Jonathan" userId="457cbaa7-041a-414d-8b8e-3c4346a51a17" providerId="ADAL" clId="{91A99189-8752-4A9C-803C-17E5D1FB49C3}" dt="2020-01-19T17:23:04.104" v="873" actId="20577"/>
          <ac:spMkLst>
            <pc:docMk/>
            <pc:sldMk cId="2249002939" sldId="336"/>
            <ac:spMk id="2" creationId="{55917577-7209-4231-89D4-2D9F620AD750}"/>
          </ac:spMkLst>
        </pc:spChg>
        <pc:spChg chg="del">
          <ac:chgData name="Leader Maynard, Jonathan" userId="457cbaa7-041a-414d-8b8e-3c4346a51a17" providerId="ADAL" clId="{91A99189-8752-4A9C-803C-17E5D1FB49C3}" dt="2020-01-19T17:30:03.243" v="1018" actId="931"/>
          <ac:spMkLst>
            <pc:docMk/>
            <pc:sldMk cId="2249002939" sldId="336"/>
            <ac:spMk id="3" creationId="{BA8D10B7-08A9-4AB7-AEDB-F7C48056823D}"/>
          </ac:spMkLst>
        </pc:spChg>
        <pc:spChg chg="add del">
          <ac:chgData name="Leader Maynard, Jonathan" userId="457cbaa7-041a-414d-8b8e-3c4346a51a17" providerId="ADAL" clId="{91A99189-8752-4A9C-803C-17E5D1FB49C3}" dt="2020-01-19T17:29:19.318" v="1017" actId="478"/>
          <ac:spMkLst>
            <pc:docMk/>
            <pc:sldMk cId="2249002939" sldId="336"/>
            <ac:spMk id="5" creationId="{B6216671-65F0-43D2-9D95-B4B36A7CAAFF}"/>
          </ac:spMkLst>
        </pc:spChg>
        <pc:spChg chg="add del mod">
          <ac:chgData name="Leader Maynard, Jonathan" userId="457cbaa7-041a-414d-8b8e-3c4346a51a17" providerId="ADAL" clId="{91A99189-8752-4A9C-803C-17E5D1FB49C3}" dt="2020-01-19T17:35:33.075" v="1043" actId="931"/>
          <ac:spMkLst>
            <pc:docMk/>
            <pc:sldMk cId="2249002939" sldId="336"/>
            <ac:spMk id="11" creationId="{11F0F66C-A268-4FE5-A502-4FDCB3C9B5F3}"/>
          </ac:spMkLst>
        </pc:spChg>
        <pc:spChg chg="add mod">
          <ac:chgData name="Leader Maynard, Jonathan" userId="457cbaa7-041a-414d-8b8e-3c4346a51a17" providerId="ADAL" clId="{91A99189-8752-4A9C-803C-17E5D1FB49C3}" dt="2020-01-20T17:07:48" v="6169" actId="113"/>
          <ac:spMkLst>
            <pc:docMk/>
            <pc:sldMk cId="2249002939" sldId="336"/>
            <ac:spMk id="14" creationId="{7ACBCC20-669D-4CB6-BB13-649B27E2B49F}"/>
          </ac:spMkLst>
        </pc:spChg>
        <pc:spChg chg="add mod">
          <ac:chgData name="Leader Maynard, Jonathan" userId="457cbaa7-041a-414d-8b8e-3c4346a51a17" providerId="ADAL" clId="{91A99189-8752-4A9C-803C-17E5D1FB49C3}" dt="2020-01-20T17:01:45.558" v="5964" actId="1076"/>
          <ac:spMkLst>
            <pc:docMk/>
            <pc:sldMk cId="2249002939" sldId="336"/>
            <ac:spMk id="19" creationId="{86CB08AD-76F7-4BFB-91A6-ABDB768440A4}"/>
          </ac:spMkLst>
        </pc:spChg>
        <pc:picChg chg="add del mod">
          <ac:chgData name="Leader Maynard, Jonathan" userId="457cbaa7-041a-414d-8b8e-3c4346a51a17" providerId="ADAL" clId="{91A99189-8752-4A9C-803C-17E5D1FB49C3}" dt="2020-01-19T17:32:31.333" v="1032" actId="478"/>
          <ac:picMkLst>
            <pc:docMk/>
            <pc:sldMk cId="2249002939" sldId="336"/>
            <ac:picMk id="7" creationId="{C38EBAEA-0B1D-4593-A6C0-1103F2529AC3}"/>
          </ac:picMkLst>
        </pc:picChg>
        <pc:picChg chg="add mod modCrop">
          <ac:chgData name="Leader Maynard, Jonathan" userId="457cbaa7-041a-414d-8b8e-3c4346a51a17" providerId="ADAL" clId="{91A99189-8752-4A9C-803C-17E5D1FB49C3}" dt="2020-01-19T17:32:56.419" v="1042" actId="14100"/>
          <ac:picMkLst>
            <pc:docMk/>
            <pc:sldMk cId="2249002939" sldId="336"/>
            <ac:picMk id="9" creationId="{E9287D7F-E607-4342-AD3D-E384D3CFB6E2}"/>
          </ac:picMkLst>
        </pc:picChg>
        <pc:picChg chg="add mod">
          <ac:chgData name="Leader Maynard, Jonathan" userId="457cbaa7-041a-414d-8b8e-3c4346a51a17" providerId="ADAL" clId="{91A99189-8752-4A9C-803C-17E5D1FB49C3}" dt="2020-01-19T17:35:41.666" v="1048" actId="1076"/>
          <ac:picMkLst>
            <pc:docMk/>
            <pc:sldMk cId="2249002939" sldId="336"/>
            <ac:picMk id="13" creationId="{A3DF16E6-4229-4AAE-B4DC-EFC5B770897A}"/>
          </ac:picMkLst>
        </pc:picChg>
        <pc:picChg chg="add mod">
          <ac:chgData name="Leader Maynard, Jonathan" userId="457cbaa7-041a-414d-8b8e-3c4346a51a17" providerId="ADAL" clId="{91A99189-8752-4A9C-803C-17E5D1FB49C3}" dt="2020-01-20T16:08:31.083" v="5363" actId="1076"/>
          <ac:picMkLst>
            <pc:docMk/>
            <pc:sldMk cId="2249002939" sldId="336"/>
            <ac:picMk id="16" creationId="{15071A53-73D8-4583-B00B-02892842B529}"/>
          </ac:picMkLst>
        </pc:picChg>
        <pc:picChg chg="add mod">
          <ac:chgData name="Leader Maynard, Jonathan" userId="457cbaa7-041a-414d-8b8e-3c4346a51a17" providerId="ADAL" clId="{91A99189-8752-4A9C-803C-17E5D1FB49C3}" dt="2020-01-20T16:09:29.327" v="5368" actId="1076"/>
          <ac:picMkLst>
            <pc:docMk/>
            <pc:sldMk cId="2249002939" sldId="336"/>
            <ac:picMk id="18" creationId="{0448CCDD-E27D-4DC4-A8C0-1F3BCE37C1C0}"/>
          </ac:picMkLst>
        </pc:picChg>
      </pc:sldChg>
      <pc:sldChg chg="addSp delSp modSp add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646925296" sldId="339"/>
        </pc:sldMkLst>
        <pc:spChg chg="del">
          <ac:chgData name="Leader Maynard, Jonathan" userId="457cbaa7-041a-414d-8b8e-3c4346a51a17" providerId="ADAL" clId="{91A99189-8752-4A9C-803C-17E5D1FB49C3}" dt="2020-01-18T11:52:22.811" v="402"/>
          <ac:spMkLst>
            <pc:docMk/>
            <pc:sldMk cId="646925296" sldId="339"/>
            <ac:spMk id="2" creationId="{5F040154-862E-427A-AB35-B1DA1B7C4BBB}"/>
          </ac:spMkLst>
        </pc:spChg>
        <pc:spChg chg="del">
          <ac:chgData name="Leader Maynard, Jonathan" userId="457cbaa7-041a-414d-8b8e-3c4346a51a17" providerId="ADAL" clId="{91A99189-8752-4A9C-803C-17E5D1FB49C3}" dt="2020-01-18T11:52:22.811" v="402"/>
          <ac:spMkLst>
            <pc:docMk/>
            <pc:sldMk cId="646925296" sldId="339"/>
            <ac:spMk id="3" creationId="{1682853D-2CA6-40D0-B333-61DC90CBC4D1}"/>
          </ac:spMkLst>
        </pc:spChg>
        <pc:picChg chg="add mod">
          <ac:chgData name="Leader Maynard, Jonathan" userId="457cbaa7-041a-414d-8b8e-3c4346a51a17" providerId="ADAL" clId="{91A99189-8752-4A9C-803C-17E5D1FB49C3}" dt="2020-01-18T11:52:34.368" v="405" actId="14100"/>
          <ac:picMkLst>
            <pc:docMk/>
            <pc:sldMk cId="646925296" sldId="339"/>
            <ac:picMk id="5" creationId="{C541B153-4F53-4321-A1FD-CB4DE0345FC6}"/>
          </ac:picMkLst>
        </pc:picChg>
      </pc:sldChg>
      <pc:sldChg chg="modSp add del">
        <pc:chgData name="Leader Maynard, Jonathan" userId="457cbaa7-041a-414d-8b8e-3c4346a51a17" providerId="ADAL" clId="{91A99189-8752-4A9C-803C-17E5D1FB49C3}" dt="2020-01-20T08:46:45.346" v="2587" actId="47"/>
        <pc:sldMkLst>
          <pc:docMk/>
          <pc:sldMk cId="269787099" sldId="340"/>
        </pc:sldMkLst>
        <pc:spChg chg="mod">
          <ac:chgData name="Leader Maynard, Jonathan" userId="457cbaa7-041a-414d-8b8e-3c4346a51a17" providerId="ADAL" clId="{91A99189-8752-4A9C-803C-17E5D1FB49C3}" dt="2020-01-18T12:11:29.123" v="865" actId="20577"/>
          <ac:spMkLst>
            <pc:docMk/>
            <pc:sldMk cId="269787099" sldId="340"/>
            <ac:spMk id="2" creationId="{B26A9419-6D0F-491E-ABD0-0AF5B93110F6}"/>
          </ac:spMkLst>
        </pc:spChg>
        <pc:spChg chg="mod">
          <ac:chgData name="Leader Maynard, Jonathan" userId="457cbaa7-041a-414d-8b8e-3c4346a51a17" providerId="ADAL" clId="{91A99189-8752-4A9C-803C-17E5D1FB49C3}" dt="2020-01-19T17:45:10.955" v="1764" actId="21"/>
          <ac:spMkLst>
            <pc:docMk/>
            <pc:sldMk cId="269787099" sldId="340"/>
            <ac:spMk id="3" creationId="{47FD3BCC-4C0C-4FF4-A2C2-D1EE4F788508}"/>
          </ac:spMkLst>
        </pc:spChg>
      </pc:sldChg>
      <pc:sldChg chg="modSp add del modTransition">
        <pc:chgData name="Leader Maynard, Jonathan" userId="457cbaa7-041a-414d-8b8e-3c4346a51a17" providerId="ADAL" clId="{91A99189-8752-4A9C-803C-17E5D1FB49C3}" dt="2020-01-20T17:07:59.456" v="6170" actId="47"/>
        <pc:sldMkLst>
          <pc:docMk/>
          <pc:sldMk cId="1218728765" sldId="341"/>
        </pc:sldMkLst>
        <pc:spChg chg="mod">
          <ac:chgData name="Leader Maynard, Jonathan" userId="457cbaa7-041a-414d-8b8e-3c4346a51a17" providerId="ADAL" clId="{91A99189-8752-4A9C-803C-17E5D1FB49C3}" dt="2020-01-20T11:02:33.258" v="4305" actId="21"/>
          <ac:spMkLst>
            <pc:docMk/>
            <pc:sldMk cId="1218728765" sldId="341"/>
            <ac:spMk id="4" creationId="{20F6ACB6-DD19-49CE-9A8A-A797891F85E7}"/>
          </ac:spMkLst>
        </pc:spChg>
      </pc:sldChg>
      <pc:sldChg chg="addSp modSp add del modTransition">
        <pc:chgData name="Leader Maynard, Jonathan" userId="457cbaa7-041a-414d-8b8e-3c4346a51a17" providerId="ADAL" clId="{91A99189-8752-4A9C-803C-17E5D1FB49C3}" dt="2020-01-20T10:46:20.056" v="4185" actId="2696"/>
        <pc:sldMkLst>
          <pc:docMk/>
          <pc:sldMk cId="2937272271" sldId="341"/>
        </pc:sldMkLst>
        <pc:spChg chg="add mod">
          <ac:chgData name="Leader Maynard, Jonathan" userId="457cbaa7-041a-414d-8b8e-3c4346a51a17" providerId="ADAL" clId="{91A99189-8752-4A9C-803C-17E5D1FB49C3}" dt="2020-01-19T17:39:17.778" v="1364" actId="20577"/>
          <ac:spMkLst>
            <pc:docMk/>
            <pc:sldMk cId="2937272271" sldId="341"/>
            <ac:spMk id="3" creationId="{47189624-9F4B-4DB0-86B4-2D4E46704579}"/>
          </ac:spMkLst>
        </pc:spChg>
        <pc:spChg chg="add mod">
          <ac:chgData name="Leader Maynard, Jonathan" userId="457cbaa7-041a-414d-8b8e-3c4346a51a17" providerId="ADAL" clId="{91A99189-8752-4A9C-803C-17E5D1FB49C3}" dt="2020-01-20T09:55:32.544" v="4184" actId="20577"/>
          <ac:spMkLst>
            <pc:docMk/>
            <pc:sldMk cId="2937272271" sldId="341"/>
            <ac:spMk id="4" creationId="{20F6ACB6-DD19-49CE-9A8A-A797891F85E7}"/>
          </ac:spMkLst>
        </pc:spChg>
      </pc:sldChg>
      <pc:sldChg chg="modSp add modTransition modAnim">
        <pc:chgData name="Leader Maynard, Jonathan" userId="457cbaa7-041a-414d-8b8e-3c4346a51a17" providerId="ADAL" clId="{91A99189-8752-4A9C-803C-17E5D1FB49C3}" dt="2020-01-21T10:19:00.668" v="6947"/>
        <pc:sldMkLst>
          <pc:docMk/>
          <pc:sldMk cId="2266577762" sldId="342"/>
        </pc:sldMkLst>
        <pc:spChg chg="mod">
          <ac:chgData name="Leader Maynard, Jonathan" userId="457cbaa7-041a-414d-8b8e-3c4346a51a17" providerId="ADAL" clId="{91A99189-8752-4A9C-803C-17E5D1FB49C3}" dt="2020-01-19T17:44:34.240" v="1681" actId="20577"/>
          <ac:spMkLst>
            <pc:docMk/>
            <pc:sldMk cId="2266577762" sldId="342"/>
            <ac:spMk id="2" creationId="{98438B19-468D-4946-817F-F599BB95D464}"/>
          </ac:spMkLst>
        </pc:spChg>
        <pc:spChg chg="mod">
          <ac:chgData name="Leader Maynard, Jonathan" userId="457cbaa7-041a-414d-8b8e-3c4346a51a17" providerId="ADAL" clId="{91A99189-8752-4A9C-803C-17E5D1FB49C3}" dt="2020-01-20T17:25:09.614" v="6914" actId="115"/>
          <ac:spMkLst>
            <pc:docMk/>
            <pc:sldMk cId="2266577762" sldId="342"/>
            <ac:spMk id="3" creationId="{AD1339E6-62A9-4F68-9AA6-0E7EAFF3CFD5}"/>
          </ac:spMkLst>
        </pc:spChg>
      </pc:sldChg>
      <pc:sldChg chg="addSp modSp add modTransition modNotesTx">
        <pc:chgData name="Leader Maynard, Jonathan" userId="457cbaa7-041a-414d-8b8e-3c4346a51a17" providerId="ADAL" clId="{91A99189-8752-4A9C-803C-17E5D1FB49C3}" dt="2020-01-20T17:06:04.317" v="6154"/>
        <pc:sldMkLst>
          <pc:docMk/>
          <pc:sldMk cId="650024230" sldId="343"/>
        </pc:sldMkLst>
        <pc:spChg chg="mod">
          <ac:chgData name="Leader Maynard, Jonathan" userId="457cbaa7-041a-414d-8b8e-3c4346a51a17" providerId="ADAL" clId="{91A99189-8752-4A9C-803C-17E5D1FB49C3}" dt="2020-01-20T13:54:10.034" v="4776" actId="1076"/>
          <ac:spMkLst>
            <pc:docMk/>
            <pc:sldMk cId="650024230" sldId="343"/>
            <ac:spMk id="2" creationId="{1AC24152-C3D2-4091-84E8-594083AD0171}"/>
          </ac:spMkLst>
        </pc:spChg>
        <pc:spChg chg="add mod">
          <ac:chgData name="Leader Maynard, Jonathan" userId="457cbaa7-041a-414d-8b8e-3c4346a51a17" providerId="ADAL" clId="{91A99189-8752-4A9C-803C-17E5D1FB49C3}" dt="2020-01-20T09:08:22.838" v="2756" actId="20577"/>
          <ac:spMkLst>
            <pc:docMk/>
            <pc:sldMk cId="650024230" sldId="343"/>
            <ac:spMk id="3" creationId="{7EA2D73E-533E-4A2A-85E0-D3FD859353B7}"/>
          </ac:spMkLst>
        </pc:spChg>
        <pc:spChg chg="add mod">
          <ac:chgData name="Leader Maynard, Jonathan" userId="457cbaa7-041a-414d-8b8e-3c4346a51a17" providerId="ADAL" clId="{91A99189-8752-4A9C-803C-17E5D1FB49C3}" dt="2020-01-20T13:54:02.012" v="4775" actId="14100"/>
          <ac:spMkLst>
            <pc:docMk/>
            <pc:sldMk cId="650024230" sldId="343"/>
            <ac:spMk id="4" creationId="{F4F4D6B7-DDCB-470B-8278-6E4938D3B113}"/>
          </ac:spMkLst>
        </pc:spChg>
        <pc:picChg chg="add mod">
          <ac:chgData name="Leader Maynard, Jonathan" userId="457cbaa7-041a-414d-8b8e-3c4346a51a17" providerId="ADAL" clId="{91A99189-8752-4A9C-803C-17E5D1FB49C3}" dt="2020-01-20T14:03:30.322" v="4789" actId="14100"/>
          <ac:picMkLst>
            <pc:docMk/>
            <pc:sldMk cId="650024230" sldId="343"/>
            <ac:picMk id="6" creationId="{B9BB3BC7-217A-45DE-BD0D-E754339063A7}"/>
          </ac:picMkLst>
        </pc:picChg>
        <pc:picChg chg="add mod">
          <ac:chgData name="Leader Maynard, Jonathan" userId="457cbaa7-041a-414d-8b8e-3c4346a51a17" providerId="ADAL" clId="{91A99189-8752-4A9C-803C-17E5D1FB49C3}" dt="2020-01-20T14:03:30.163" v="4788" actId="14100"/>
          <ac:picMkLst>
            <pc:docMk/>
            <pc:sldMk cId="650024230" sldId="343"/>
            <ac:picMk id="8" creationId="{1CEA24B8-72D6-4570-B725-EE2F83652976}"/>
          </ac:picMkLst>
        </pc:picChg>
        <pc:picChg chg="add mod modCrop">
          <ac:chgData name="Leader Maynard, Jonathan" userId="457cbaa7-041a-414d-8b8e-3c4346a51a17" providerId="ADAL" clId="{91A99189-8752-4A9C-803C-17E5D1FB49C3}" dt="2020-01-20T14:03:30.022" v="4787" actId="14100"/>
          <ac:picMkLst>
            <pc:docMk/>
            <pc:sldMk cId="650024230" sldId="343"/>
            <ac:picMk id="10" creationId="{752CC866-76E2-493D-9D40-12E96105EAF9}"/>
          </ac:picMkLst>
        </pc:picChg>
      </pc:sldChg>
      <pc:sldChg chg="addSp delSp modSp add modTransition modAnim">
        <pc:chgData name="Leader Maynard, Jonathan" userId="457cbaa7-041a-414d-8b8e-3c4346a51a17" providerId="ADAL" clId="{91A99189-8752-4A9C-803C-17E5D1FB49C3}" dt="2020-01-21T10:19:16.001" v="6948" actId="1076"/>
        <pc:sldMkLst>
          <pc:docMk/>
          <pc:sldMk cId="1805802416" sldId="344"/>
        </pc:sldMkLst>
        <pc:spChg chg="del">
          <ac:chgData name="Leader Maynard, Jonathan" userId="457cbaa7-041a-414d-8b8e-3c4346a51a17" providerId="ADAL" clId="{91A99189-8752-4A9C-803C-17E5D1FB49C3}" dt="2020-01-20T09:26:05.954" v="3930"/>
          <ac:spMkLst>
            <pc:docMk/>
            <pc:sldMk cId="1805802416" sldId="344"/>
            <ac:spMk id="2" creationId="{0100AC1A-B644-4E16-BEC6-0C848DE9A9C6}"/>
          </ac:spMkLst>
        </pc:spChg>
        <pc:spChg chg="del">
          <ac:chgData name="Leader Maynard, Jonathan" userId="457cbaa7-041a-414d-8b8e-3c4346a51a17" providerId="ADAL" clId="{91A99189-8752-4A9C-803C-17E5D1FB49C3}" dt="2020-01-20T09:26:05.954" v="3930"/>
          <ac:spMkLst>
            <pc:docMk/>
            <pc:sldMk cId="1805802416" sldId="344"/>
            <ac:spMk id="3" creationId="{5D36E34A-4002-440A-B874-94807E7C2152}"/>
          </ac:spMkLst>
        </pc:spChg>
        <pc:spChg chg="add mod">
          <ac:chgData name="Leader Maynard, Jonathan" userId="457cbaa7-041a-414d-8b8e-3c4346a51a17" providerId="ADAL" clId="{91A99189-8752-4A9C-803C-17E5D1FB49C3}" dt="2020-01-21T10:19:16.001" v="6948" actId="1076"/>
          <ac:spMkLst>
            <pc:docMk/>
            <pc:sldMk cId="1805802416" sldId="344"/>
            <ac:spMk id="8" creationId="{C7766DAB-3C56-433A-8AB6-C6D9831DD560}"/>
          </ac:spMkLst>
        </pc:spChg>
        <pc:spChg chg="add mod">
          <ac:chgData name="Leader Maynard, Jonathan" userId="457cbaa7-041a-414d-8b8e-3c4346a51a17" providerId="ADAL" clId="{91A99189-8752-4A9C-803C-17E5D1FB49C3}" dt="2020-01-20T17:27:50.521" v="6916" actId="2085"/>
          <ac:spMkLst>
            <pc:docMk/>
            <pc:sldMk cId="1805802416" sldId="344"/>
            <ac:spMk id="9" creationId="{26A6C4A7-FEE6-4E84-9672-FE896EC38BF7}"/>
          </ac:spMkLst>
        </pc:spChg>
        <pc:spChg chg="add mod">
          <ac:chgData name="Leader Maynard, Jonathan" userId="457cbaa7-041a-414d-8b8e-3c4346a51a17" providerId="ADAL" clId="{91A99189-8752-4A9C-803C-17E5D1FB49C3}" dt="2020-01-20T17:28:18.437" v="6919" actId="14100"/>
          <ac:spMkLst>
            <pc:docMk/>
            <pc:sldMk cId="1805802416" sldId="344"/>
            <ac:spMk id="10" creationId="{6D4F2D37-51FE-4035-82C1-ECA4348A9089}"/>
          </ac:spMkLst>
        </pc:spChg>
        <pc:spChg chg="add mod">
          <ac:chgData name="Leader Maynard, Jonathan" userId="457cbaa7-041a-414d-8b8e-3c4346a51a17" providerId="ADAL" clId="{91A99189-8752-4A9C-803C-17E5D1FB49C3}" dt="2020-01-20T17:28:29.943" v="6922" actId="14100"/>
          <ac:spMkLst>
            <pc:docMk/>
            <pc:sldMk cId="1805802416" sldId="344"/>
            <ac:spMk id="11" creationId="{E769EDEC-60FF-46B0-844D-B8E6AC07BE38}"/>
          </ac:spMkLst>
        </pc:spChg>
        <pc:picChg chg="add del">
          <ac:chgData name="Leader Maynard, Jonathan" userId="457cbaa7-041a-414d-8b8e-3c4346a51a17" providerId="ADAL" clId="{91A99189-8752-4A9C-803C-17E5D1FB49C3}" dt="2020-01-20T09:26:09.388" v="3932"/>
          <ac:picMkLst>
            <pc:docMk/>
            <pc:sldMk cId="1805802416" sldId="344"/>
            <ac:picMk id="5" creationId="{8C5C6694-3413-43E4-81A0-A2842E741B46}"/>
          </ac:picMkLst>
        </pc:picChg>
        <pc:picChg chg="add mod">
          <ac:chgData name="Leader Maynard, Jonathan" userId="457cbaa7-041a-414d-8b8e-3c4346a51a17" providerId="ADAL" clId="{91A99189-8752-4A9C-803C-17E5D1FB49C3}" dt="2020-01-20T09:26:25.526" v="3938" actId="14100"/>
          <ac:picMkLst>
            <pc:docMk/>
            <pc:sldMk cId="1805802416" sldId="344"/>
            <ac:picMk id="7" creationId="{1BB909AD-DAE7-4C19-94DF-FA3CF3C56213}"/>
          </ac:picMkLst>
        </pc:picChg>
      </pc:sldChg>
      <pc:sldChg chg="add del">
        <pc:chgData name="Leader Maynard, Jonathan" userId="457cbaa7-041a-414d-8b8e-3c4346a51a17" providerId="ADAL" clId="{91A99189-8752-4A9C-803C-17E5D1FB49C3}" dt="2020-01-20T09:08:08.106" v="2728" actId="47"/>
        <pc:sldMkLst>
          <pc:docMk/>
          <pc:sldMk cId="3882017924" sldId="344"/>
        </pc:sldMkLst>
      </pc:sldChg>
      <pc:sldChg chg="addSp delSp modSp add ord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721099920" sldId="345"/>
        </pc:sldMkLst>
        <pc:spChg chg="del">
          <ac:chgData name="Leader Maynard, Jonathan" userId="457cbaa7-041a-414d-8b8e-3c4346a51a17" providerId="ADAL" clId="{91A99189-8752-4A9C-803C-17E5D1FB49C3}" dt="2020-01-20T10:55:24.200" v="4188"/>
          <ac:spMkLst>
            <pc:docMk/>
            <pc:sldMk cId="721099920" sldId="345"/>
            <ac:spMk id="2" creationId="{81911E6C-F349-43AB-80E7-BDCE635DACEE}"/>
          </ac:spMkLst>
        </pc:spChg>
        <pc:spChg chg="del">
          <ac:chgData name="Leader Maynard, Jonathan" userId="457cbaa7-041a-414d-8b8e-3c4346a51a17" providerId="ADAL" clId="{91A99189-8752-4A9C-803C-17E5D1FB49C3}" dt="2020-01-20T10:55:24.200" v="4188"/>
          <ac:spMkLst>
            <pc:docMk/>
            <pc:sldMk cId="721099920" sldId="345"/>
            <ac:spMk id="3" creationId="{CC361474-8D8E-4D04-BA71-D52E855F625A}"/>
          </ac:spMkLst>
        </pc:spChg>
        <pc:spChg chg="add mod">
          <ac:chgData name="Leader Maynard, Jonathan" userId="457cbaa7-041a-414d-8b8e-3c4346a51a17" providerId="ADAL" clId="{91A99189-8752-4A9C-803C-17E5D1FB49C3}" dt="2020-01-20T11:00:38.706" v="4254" actId="1076"/>
          <ac:spMkLst>
            <pc:docMk/>
            <pc:sldMk cId="721099920" sldId="345"/>
            <ac:spMk id="6" creationId="{AA9C6476-CC32-417B-BA15-C615B6446D47}"/>
          </ac:spMkLst>
        </pc:spChg>
        <pc:spChg chg="add mod">
          <ac:chgData name="Leader Maynard, Jonathan" userId="457cbaa7-041a-414d-8b8e-3c4346a51a17" providerId="ADAL" clId="{91A99189-8752-4A9C-803C-17E5D1FB49C3}" dt="2020-01-20T15:32:21.137" v="4945" actId="14100"/>
          <ac:spMkLst>
            <pc:docMk/>
            <pc:sldMk cId="721099920" sldId="345"/>
            <ac:spMk id="7" creationId="{7D849732-A3B0-4F1F-A7D3-557055237A26}"/>
          </ac:spMkLst>
        </pc:spChg>
        <pc:picChg chg="add mod">
          <ac:chgData name="Leader Maynard, Jonathan" userId="457cbaa7-041a-414d-8b8e-3c4346a51a17" providerId="ADAL" clId="{91A99189-8752-4A9C-803C-17E5D1FB49C3}" dt="2020-01-20T10:59:38.375" v="4195" actId="1076"/>
          <ac:picMkLst>
            <pc:docMk/>
            <pc:sldMk cId="721099920" sldId="345"/>
            <ac:picMk id="5" creationId="{6C5D833F-1F83-40FE-BA64-136FEA8207AE}"/>
          </ac:picMkLst>
        </pc:picChg>
        <pc:picChg chg="add del mod">
          <ac:chgData name="Leader Maynard, Jonathan" userId="457cbaa7-041a-414d-8b8e-3c4346a51a17" providerId="ADAL" clId="{91A99189-8752-4A9C-803C-17E5D1FB49C3}" dt="2020-01-20T10:56:00.565" v="4193" actId="478"/>
          <ac:picMkLst>
            <pc:docMk/>
            <pc:sldMk cId="721099920" sldId="345"/>
            <ac:picMk id="2050" creationId="{0822B32F-F489-4907-8A20-98577D4A8F28}"/>
          </ac:picMkLst>
        </pc:picChg>
      </pc:sldChg>
      <pc:sldChg chg="modSp add modTransition">
        <pc:chgData name="Leader Maynard, Jonathan" userId="457cbaa7-041a-414d-8b8e-3c4346a51a17" providerId="ADAL" clId="{91A99189-8752-4A9C-803C-17E5D1FB49C3}" dt="2020-01-20T17:06:04.317" v="6154"/>
        <pc:sldMkLst>
          <pc:docMk/>
          <pc:sldMk cId="2606687222" sldId="346"/>
        </pc:sldMkLst>
        <pc:spChg chg="mod">
          <ac:chgData name="Leader Maynard, Jonathan" userId="457cbaa7-041a-414d-8b8e-3c4346a51a17" providerId="ADAL" clId="{91A99189-8752-4A9C-803C-17E5D1FB49C3}" dt="2020-01-20T16:02:44.989" v="5326" actId="20577"/>
          <ac:spMkLst>
            <pc:docMk/>
            <pc:sldMk cId="2606687222" sldId="346"/>
            <ac:spMk id="2" creationId="{A2C4E257-EE38-438D-AAF8-4958A76D334A}"/>
          </ac:spMkLst>
        </pc:spChg>
        <pc:spChg chg="mod">
          <ac:chgData name="Leader Maynard, Jonathan" userId="457cbaa7-041a-414d-8b8e-3c4346a51a17" providerId="ADAL" clId="{91A99189-8752-4A9C-803C-17E5D1FB49C3}" dt="2020-01-20T16:03:44.635" v="5338" actId="113"/>
          <ac:spMkLst>
            <pc:docMk/>
            <pc:sldMk cId="2606687222" sldId="346"/>
            <ac:spMk id="3" creationId="{8E252C22-EFC9-4FFD-9121-B38DC6A7A072}"/>
          </ac:spMkLst>
        </pc:spChg>
      </pc:sldChg>
      <pc:sldChg chg="add modTransition modAnim">
        <pc:chgData name="Leader Maynard, Jonathan" userId="457cbaa7-041a-414d-8b8e-3c4346a51a17" providerId="ADAL" clId="{91A99189-8752-4A9C-803C-17E5D1FB49C3}" dt="2020-01-20T17:30:14.662" v="6923"/>
        <pc:sldMkLst>
          <pc:docMk/>
          <pc:sldMk cId="2702646558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/>
          <a:lstStyle>
            <a:lvl1pPr algn="r">
              <a:defRPr sz="1200"/>
            </a:lvl1pPr>
          </a:lstStyle>
          <a:p>
            <a:fld id="{B38853E3-F59E-4EB4-AFC0-ED4EF94FBBD2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 anchor="b"/>
          <a:lstStyle>
            <a:lvl1pPr algn="r">
              <a:defRPr sz="1200"/>
            </a:lvl1pPr>
          </a:lstStyle>
          <a:p>
            <a:fld id="{C807780E-15CB-417C-B6BC-88E6735CD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/>
          <a:lstStyle>
            <a:lvl1pPr algn="r">
              <a:defRPr sz="1200"/>
            </a:lvl1pPr>
          </a:lstStyle>
          <a:p>
            <a:fld id="{6BF87DBA-162E-4151-B900-7406082F93DF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2" tIns="46002" rIns="92002" bIns="460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2002" tIns="46002" rIns="92002" bIns="4600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0" cy="501015"/>
          </a:xfrm>
          <a:prstGeom prst="rect">
            <a:avLst/>
          </a:prstGeom>
        </p:spPr>
        <p:txBody>
          <a:bodyPr vert="horz" lIns="92002" tIns="46002" rIns="92002" bIns="46002" rtlCol="0" anchor="b"/>
          <a:lstStyle>
            <a:lvl1pPr algn="r">
              <a:defRPr sz="1200"/>
            </a:lvl1pPr>
          </a:lstStyle>
          <a:p>
            <a:fld id="{776A5CC5-7BDA-4D7B-8E8C-81E543D12D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4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signal.com/2015/02/14/history-defense-spending-one-chart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scow_Metro#/media/File:Vertical_panorama_of_the_Mayakovskaya_Metro_Station.jp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oscow_State_University#/media/File:%D0%9C%D0%93%D0%A3,_%D0%B2%D0%B8%D0%B4_%D1%81_%D0%B2%D0%BE%D0%B7%D0%B4%D1%83%D1%85%D0%B0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Chart from: </a:t>
            </a:r>
            <a:r>
              <a:rPr lang="en-GB" dirty="0">
                <a:hlinkClick r:id="rId3"/>
              </a:rPr>
              <a:t>https://www.dailysignal.com/2015/02/14/history-defense-spending-one-chart/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5CC5-7BDA-4D7B-8E8C-81E543D12DC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7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Moscow Metro photo by Andrey </a:t>
            </a:r>
            <a:r>
              <a:rPr lang="en-GB" dirty="0" err="1"/>
              <a:t>Kryuchenko</a:t>
            </a:r>
            <a:r>
              <a:rPr lang="en-GB" dirty="0"/>
              <a:t>, available at: </a:t>
            </a:r>
            <a:r>
              <a:rPr lang="en-GB" dirty="0">
                <a:hlinkClick r:id="rId3"/>
              </a:rPr>
              <a:t>https://en.wikipedia.org/wiki/Moscow_Metro#/media/File:Vertical_panorama_of_the_Mayakovskaya_Metro_Station.jpg</a:t>
            </a:r>
            <a:endParaRPr lang="en-GB" dirty="0"/>
          </a:p>
          <a:p>
            <a:r>
              <a:rPr lang="en-GB" dirty="0"/>
              <a:t>Moscow State University photo by </a:t>
            </a:r>
            <a:r>
              <a:rPr lang="en-GB" dirty="0" err="1"/>
              <a:t>I.s.kopytov</a:t>
            </a:r>
            <a:r>
              <a:rPr lang="en-GB" dirty="0"/>
              <a:t>, available at: </a:t>
            </a:r>
            <a:r>
              <a:rPr lang="en-GB" dirty="0">
                <a:hlinkClick r:id="rId4"/>
              </a:rPr>
              <a:t>https://en.wikipedia.org/wiki/Moscow_State_University#/media/File:%D0%9C%D0%93%D0%A3,_%D0%B2%D0%B8%D0%B4_%D1%81_%D0%B2%D0%BE%D0%B7%D0%B4%D1%83%D1%85%D0%B0.jpg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5CC5-7BDA-4D7B-8E8C-81E543D12DC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75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40D4437-1F11-4121-95E6-853A72031AE0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F64B149A-3B29-4EDA-B19F-1C536C7C55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0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5C5-5323-4F03-BA49-3709734033E6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2AB2-3248-4F70-9C3D-CE6731DA95EF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3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4437-1F11-4121-95E6-853A72031AE0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149A-3B29-4EDA-B19F-1C536C7C55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12" y="365760"/>
            <a:ext cx="7890672" cy="68697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1"/>
            <a:ext cx="7820348" cy="5328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4DE5-D8B0-4501-9514-1CADA75E65D3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3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9BB4-0286-4425-8824-8AD2ED7A2B38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15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F39A-D78F-4547-B464-4A1E4D9B6475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9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82A-9065-43B7-8D3C-74C53D27BA97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49A-3B29-4EDA-B19F-1C536C7C55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322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4654-9093-485B-A93C-C978BE37CC82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A4F5-4590-466A-80A9-00D5D93D560B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2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AB7E-04CA-43F7-AA2E-8994004454D7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4E7-8247-418C-89F2-6E2C625F1738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3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B3382A-9065-43B7-8D3C-74C53D27BA97}" type="datetime1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64B149A-3B29-4EDA-B19F-1C536C7C55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2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leadermaynard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046D4-E7D8-40B5-BBB5-2F342393A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r="6523"/>
          <a:stretch/>
        </p:blipFill>
        <p:spPr bwMode="auto">
          <a:xfrm>
            <a:off x="360040" y="0"/>
            <a:ext cx="8783960" cy="68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Autofit/>
          </a:bodyPr>
          <a:lstStyle/>
          <a:p>
            <a:r>
              <a:rPr lang="en-GB" sz="6000" dirty="0"/>
              <a:t>The End of the Cold War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AF86-3E77-4ED6-A3CB-2B88EBA05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5013176"/>
            <a:ext cx="7063740" cy="1479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Dr Jonathan Leader Maynard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jonathan.leader_maynard@kcl.ac.uk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hlinkClick r:id="rId3"/>
              </a:rPr>
              <a:t>www.jleadermaynard.com</a:t>
            </a:r>
            <a:r>
              <a:rPr lang="en-GB" sz="1800" dirty="0"/>
              <a:t>	@</a:t>
            </a:r>
            <a:r>
              <a:rPr lang="en-GB" sz="1800" dirty="0" err="1"/>
              <a:t>jleadermaynard</a:t>
            </a:r>
            <a:endParaRPr lang="en-GB" sz="1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911-F6BE-41FB-BAD2-57697DD2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Explanations of the End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690C8A-AD6B-4D0A-8B29-E62317E91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345142"/>
              </p:ext>
            </p:extLst>
          </p:nvPr>
        </p:nvGraphicFramePr>
        <p:xfrm>
          <a:off x="395858" y="1052736"/>
          <a:ext cx="7820026" cy="40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84">
                  <a:extLst>
                    <a:ext uri="{9D8B030D-6E8A-4147-A177-3AD203B41FA5}">
                      <a16:colId xmlns:a16="http://schemas.microsoft.com/office/drawing/2014/main" val="1927505192"/>
                    </a:ext>
                  </a:extLst>
                </a:gridCol>
                <a:gridCol w="3297821">
                  <a:extLst>
                    <a:ext uri="{9D8B030D-6E8A-4147-A177-3AD203B41FA5}">
                      <a16:colId xmlns:a16="http://schemas.microsoft.com/office/drawing/2014/main" val="889761605"/>
                    </a:ext>
                  </a:extLst>
                </a:gridCol>
                <a:gridCol w="3297821">
                  <a:extLst>
                    <a:ext uri="{9D8B030D-6E8A-4147-A177-3AD203B41FA5}">
                      <a16:colId xmlns:a16="http://schemas.microsoft.com/office/drawing/2014/main" val="3693125419"/>
                    </a:ext>
                  </a:extLst>
                </a:gridCol>
              </a:tblGrid>
              <a:tr h="7204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Ideational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894951"/>
                  </a:ext>
                </a:extLst>
              </a:tr>
              <a:tr h="163459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Soviet Economic Decline (Brooks and </a:t>
                      </a:r>
                      <a:r>
                        <a:rPr lang="en-GB" dirty="0" err="1"/>
                        <a:t>Wohlforth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Gorbachev’s New Thinking (English)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713399"/>
                  </a:ext>
                </a:extLst>
              </a:tr>
              <a:tr h="163459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Reagan’s Strategic </a:t>
                      </a:r>
                      <a:r>
                        <a:rPr lang="en-GB" dirty="0" err="1"/>
                        <a:t>Buildup</a:t>
                      </a:r>
                      <a:r>
                        <a:rPr lang="en-GB" dirty="0"/>
                        <a:t> (Nau)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Globalization (</a:t>
                      </a:r>
                      <a:r>
                        <a:rPr lang="en-GB" dirty="0" err="1"/>
                        <a:t>Broosk</a:t>
                      </a:r>
                      <a:r>
                        <a:rPr lang="en-GB" dirty="0"/>
                        <a:t> &amp; </a:t>
                      </a:r>
                      <a:r>
                        <a:rPr lang="en-GB" dirty="0" err="1"/>
                        <a:t>Wohlforth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Reagan’s Ideological Challenge (Nau)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Liberal Ideas (</a:t>
                      </a:r>
                      <a:r>
                        <a:rPr lang="en-GB" dirty="0" err="1"/>
                        <a:t>Risse</a:t>
                      </a:r>
                      <a:r>
                        <a:rPr lang="en-GB" dirty="0"/>
                        <a:t>; </a:t>
                      </a:r>
                      <a:r>
                        <a:rPr lang="en-GB" dirty="0" err="1"/>
                        <a:t>Deudney</a:t>
                      </a:r>
                      <a:r>
                        <a:rPr lang="en-GB" dirty="0"/>
                        <a:t> &amp; </a:t>
                      </a:r>
                      <a:r>
                        <a:rPr lang="en-GB" dirty="0" err="1"/>
                        <a:t>Ikenberry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Human Rights Norms (Thomas)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6137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61A4-2300-4457-A487-CFED6F76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336FA-A900-4363-B3FA-CB1728A3C452}"/>
              </a:ext>
            </a:extLst>
          </p:cNvPr>
          <p:cNvSpPr txBox="1"/>
          <p:nvPr/>
        </p:nvSpPr>
        <p:spPr>
          <a:xfrm>
            <a:off x="107504" y="5226784"/>
            <a:ext cx="83335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what extent were ideas endogenous to material forces or vice versa?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 crucial were the individual leaders – principally Reagan and Gorbachev?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other paths might the USSR have taken?</a:t>
            </a:r>
          </a:p>
        </p:txBody>
      </p:sp>
    </p:spTree>
    <p:extLst>
      <p:ext uri="{BB962C8B-B14F-4D97-AF65-F5344CB8AC3E}">
        <p14:creationId xmlns:p14="http://schemas.microsoft.com/office/powerpoint/2010/main" val="32903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8B19-468D-4946-817F-F599BB95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Decline of Détente 1975-79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39E6-62A9-4F68-9AA6-0E7EAFF3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9" y="1016833"/>
            <a:ext cx="6890964" cy="584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USSR cancels 1972 Trade Agreement</a:t>
            </a:r>
            <a:r>
              <a:rPr lang="en-GB" sz="2000" dirty="0"/>
              <a:t> (1975)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USSR and Cuba </a:t>
            </a:r>
            <a:r>
              <a:rPr lang="en-GB" sz="2000" b="1" dirty="0"/>
              <a:t>install Communist regime in Angola </a:t>
            </a:r>
            <a:r>
              <a:rPr lang="en-GB" sz="2000" dirty="0"/>
              <a:t>(1975-6)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New Carter administration </a:t>
            </a:r>
            <a:r>
              <a:rPr lang="en-GB" sz="2000" dirty="0"/>
              <a:t>sees breakdown in arms talks and increased US focus on Human Rights (1976)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USSR completes development of </a:t>
            </a:r>
            <a:r>
              <a:rPr lang="en-GB" sz="2000" b="1" dirty="0"/>
              <a:t>new RSD-10 intermediate range nuclear missiles, </a:t>
            </a:r>
            <a:r>
              <a:rPr lang="en-GB" sz="2000" dirty="0"/>
              <a:t>and deploys them in the European theatre (1976 onwards)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Left-wing government takes over in </a:t>
            </a:r>
            <a:r>
              <a:rPr lang="en-GB" sz="2000" b="1" dirty="0"/>
              <a:t>Ethiopia</a:t>
            </a:r>
            <a:r>
              <a:rPr lang="en-GB" sz="2000" dirty="0"/>
              <a:t> and aligns with USSR (1977), USSR and Cuba lend military assistance in subsequent conflict with Somalia (1978)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SALT II Treaty signed</a:t>
            </a:r>
            <a:r>
              <a:rPr lang="en-GB" sz="2000" dirty="0"/>
              <a:t>, though never ratified (1979)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NATO decides to deploy Pershing nuclear missiles</a:t>
            </a:r>
            <a:r>
              <a:rPr lang="en-GB" sz="2000" dirty="0"/>
              <a:t> in Europe (1979)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USSR invades Afghanistan </a:t>
            </a:r>
            <a:r>
              <a:rPr lang="en-GB" sz="2000" dirty="0"/>
              <a:t>(Dec 1979)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1141-B350-4CF6-BB41-BE8C9159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F6D289A-C1AB-4F25-A098-2E01D7178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585" r="7023" b="20553"/>
          <a:stretch/>
        </p:blipFill>
        <p:spPr>
          <a:xfrm>
            <a:off x="6907670" y="1016833"/>
            <a:ext cx="2236330" cy="2556183"/>
          </a:xfrm>
          <a:prstGeom prst="rect">
            <a:avLst/>
          </a:prstGeom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7667624-5A75-463A-9AC4-C238D297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" b="4812"/>
          <a:stretch/>
        </p:blipFill>
        <p:spPr>
          <a:xfrm>
            <a:off x="6907670" y="3573016"/>
            <a:ext cx="2236330" cy="2723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DB397-B6A4-45AF-9006-62EA0D124B6C}"/>
              </a:ext>
            </a:extLst>
          </p:cNvPr>
          <p:cNvSpPr txBox="1"/>
          <p:nvPr/>
        </p:nvSpPr>
        <p:spPr>
          <a:xfrm>
            <a:off x="8236293" y="2972284"/>
            <a:ext cx="10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Jan 77-Jan 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624F0-C764-42A1-89C2-6647258EBC03}"/>
              </a:ext>
            </a:extLst>
          </p:cNvPr>
          <p:cNvSpPr txBox="1"/>
          <p:nvPr/>
        </p:nvSpPr>
        <p:spPr>
          <a:xfrm>
            <a:off x="8275841" y="5225504"/>
            <a:ext cx="10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64-Nov 82</a:t>
            </a:r>
          </a:p>
        </p:txBody>
      </p:sp>
    </p:spTree>
    <p:extLst>
      <p:ext uri="{BB962C8B-B14F-4D97-AF65-F5344CB8AC3E}">
        <p14:creationId xmlns:p14="http://schemas.microsoft.com/office/powerpoint/2010/main" val="2266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8B19-468D-4946-817F-F599BB95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Decline of Détente 1980-85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39E6-62A9-4F68-9AA6-0E7EAFF3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9" y="1052736"/>
            <a:ext cx="5660547" cy="58052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US withdraws from SALT II</a:t>
            </a:r>
            <a:r>
              <a:rPr lang="en-GB" sz="2000" dirty="0"/>
              <a:t>, and Western states boycott Moscow Olympics in protest against invasion of Afghanistan (1980)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The Polish Crisis (1980-81)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Reagan takes office amid increased anti-Soviet rhetoric (1981)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USSR cancels INF and START talks </a:t>
            </a:r>
            <a:r>
              <a:rPr lang="en-GB" sz="2000" dirty="0"/>
              <a:t>in response to NATO missile deployments in Europe (1983)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Reagan calls for the </a:t>
            </a:r>
            <a:r>
              <a:rPr lang="en-GB" sz="2000" b="1" dirty="0"/>
              <a:t>Strategic Defence Initiative </a:t>
            </a:r>
            <a:r>
              <a:rPr lang="en-GB" sz="2000" dirty="0"/>
              <a:t>(1983)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USSR shoots down a Korean passenger aircraft </a:t>
            </a:r>
            <a:r>
              <a:rPr lang="en-GB" sz="2000" dirty="0"/>
              <a:t>(Sep 1983)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Soviet </a:t>
            </a:r>
            <a:r>
              <a:rPr lang="en-GB" sz="2000" b="1" dirty="0"/>
              <a:t>Nuclear False Alarm incident </a:t>
            </a:r>
            <a:r>
              <a:rPr lang="en-GB" sz="2000" dirty="0"/>
              <a:t>and </a:t>
            </a:r>
            <a:r>
              <a:rPr lang="en-GB" sz="2000" b="1" dirty="0"/>
              <a:t>Able Archer 83 Crisis </a:t>
            </a:r>
            <a:r>
              <a:rPr lang="en-GB" sz="2000" dirty="0"/>
              <a:t>(Sep and Nov 1983)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2000" b="1" dirty="0"/>
              <a:t>Chernenko dies </a:t>
            </a:r>
            <a:r>
              <a:rPr lang="en-GB" sz="2000" dirty="0"/>
              <a:t>(Mar 1985)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1141-B350-4CF6-BB41-BE8C9159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F285124-1C19-4A02-B4E5-99688BFA4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t="8001" r="4063" b="20600"/>
          <a:stretch/>
        </p:blipFill>
        <p:spPr>
          <a:xfrm>
            <a:off x="6983760" y="1028598"/>
            <a:ext cx="2160240" cy="2577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00DA7-FA78-44C1-BFC1-2DD0CEB1A953}"/>
              </a:ext>
            </a:extLst>
          </p:cNvPr>
          <p:cNvSpPr txBox="1"/>
          <p:nvPr/>
        </p:nvSpPr>
        <p:spPr>
          <a:xfrm>
            <a:off x="8275841" y="2959395"/>
            <a:ext cx="10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Jan 81-Jan 89</a:t>
            </a:r>
          </a:p>
        </p:txBody>
      </p:sp>
      <p:pic>
        <p:nvPicPr>
          <p:cNvPr id="12" name="Picture 1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DAC4F0F-EEDF-4C88-84DB-C11F92833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t="4640" r="5923" b="4640"/>
          <a:stretch/>
        </p:blipFill>
        <p:spPr>
          <a:xfrm>
            <a:off x="7436033" y="3587200"/>
            <a:ext cx="1720191" cy="2514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D779B-D869-46D2-AB48-CEF810F05A1C}"/>
              </a:ext>
            </a:extLst>
          </p:cNvPr>
          <p:cNvSpPr txBox="1"/>
          <p:nvPr/>
        </p:nvSpPr>
        <p:spPr>
          <a:xfrm>
            <a:off x="8296066" y="5085184"/>
            <a:ext cx="10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Feb 84- Mar 85</a:t>
            </a:r>
          </a:p>
        </p:txBody>
      </p:sp>
      <p:pic>
        <p:nvPicPr>
          <p:cNvPr id="9" name="Picture 8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56226DF5-D4DE-42DB-BA0A-227921445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7" r="12620" b="4607"/>
          <a:stretch/>
        </p:blipFill>
        <p:spPr>
          <a:xfrm>
            <a:off x="5638932" y="2831969"/>
            <a:ext cx="1912772" cy="3026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25B96-DBF0-4BC6-8444-95D9F0665444}"/>
              </a:ext>
            </a:extLst>
          </p:cNvPr>
          <p:cNvSpPr txBox="1"/>
          <p:nvPr/>
        </p:nvSpPr>
        <p:spPr>
          <a:xfrm>
            <a:off x="6691671" y="5151447"/>
            <a:ext cx="10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Nov 82- Feb 84</a:t>
            </a:r>
          </a:p>
        </p:txBody>
      </p:sp>
      <p:pic>
        <p:nvPicPr>
          <p:cNvPr id="1026" name="Picture 2" descr="Image result for stanislav petrov">
            <a:extLst>
              <a:ext uri="{FF2B5EF4-FFF2-40B4-BE49-F238E27FC236}">
                <a16:creationId xmlns:a16="http://schemas.microsoft.com/office/drawing/2014/main" id="{C2F0472A-F9E3-44A5-A234-67B3C5A8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77" y="4848338"/>
            <a:ext cx="3031810" cy="20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DA482A-BF72-40C8-B1EC-E56E7EC66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"/>
          <a:stretch/>
        </p:blipFill>
        <p:spPr>
          <a:xfrm>
            <a:off x="5641871" y="980727"/>
            <a:ext cx="3502129" cy="4185761"/>
          </a:xfrm>
          <a:prstGeom prst="rect">
            <a:avLst/>
          </a:prstGeom>
        </p:spPr>
      </p:pic>
      <p:pic>
        <p:nvPicPr>
          <p:cNvPr id="18" name="Picture 17" descr="A person sitting at a table&#10;&#10;Description automatically generated">
            <a:extLst>
              <a:ext uri="{FF2B5EF4-FFF2-40B4-BE49-F238E27FC236}">
                <a16:creationId xmlns:a16="http://schemas.microsoft.com/office/drawing/2014/main" id="{8508333F-CFC6-4F6F-8DBB-B772785D2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2"/>
          <a:stretch/>
        </p:blipFill>
        <p:spPr>
          <a:xfrm>
            <a:off x="6963579" y="4077072"/>
            <a:ext cx="2189616" cy="2780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7CACA-A672-43CF-A3C6-224DFA6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Gorbachev Revolution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0802-BCCC-44C9-834F-F5338D7D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BEE79-35FC-4B3A-96DB-4C97A6159AB3}"/>
              </a:ext>
            </a:extLst>
          </p:cNvPr>
          <p:cNvSpPr txBox="1"/>
          <p:nvPr/>
        </p:nvSpPr>
        <p:spPr>
          <a:xfrm>
            <a:off x="8208808" y="98647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 85- Aug 91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772C-E63E-4AC1-9A57-B14D272BE602}"/>
              </a:ext>
            </a:extLst>
          </p:cNvPr>
          <p:cNvSpPr txBox="1"/>
          <p:nvPr/>
        </p:nvSpPr>
        <p:spPr>
          <a:xfrm>
            <a:off x="17146" y="980728"/>
            <a:ext cx="59802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Visit to UK and meeting with Thatcher </a:t>
            </a:r>
            <a:r>
              <a:rPr lang="en-GB" sz="1900" dirty="0"/>
              <a:t>(1984)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Nuclear Moratorium </a:t>
            </a:r>
            <a:r>
              <a:rPr lang="en-GB" sz="1900" dirty="0"/>
              <a:t>(Jul 1985)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/>
              <a:t>Proposes </a:t>
            </a:r>
            <a:r>
              <a:rPr lang="en-GB" sz="1900" b="1" dirty="0"/>
              <a:t>global abolition of nuclear weapons</a:t>
            </a:r>
            <a:r>
              <a:rPr lang="en-GB" sz="1900" dirty="0"/>
              <a:t> (1986)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INF Treaty negotiations </a:t>
            </a:r>
            <a:r>
              <a:rPr lang="en-GB" sz="1900" dirty="0"/>
              <a:t>(1986-7)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Chernobyl Explodes </a:t>
            </a:r>
            <a:r>
              <a:rPr lang="en-GB" sz="1900" dirty="0"/>
              <a:t>(1986)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Thatcher visits Moscow </a:t>
            </a:r>
            <a:r>
              <a:rPr lang="en-GB" sz="1900" dirty="0"/>
              <a:t>(1987)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Freezes Defence Spending </a:t>
            </a:r>
            <a:r>
              <a:rPr lang="en-GB" sz="1900" dirty="0"/>
              <a:t>(1987)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/>
              <a:t>Promises </a:t>
            </a:r>
            <a:r>
              <a:rPr lang="en-GB" sz="1900" b="1" dirty="0"/>
              <a:t>withdrawal from Afghanistan </a:t>
            </a:r>
            <a:r>
              <a:rPr lang="en-GB" sz="1900" dirty="0"/>
              <a:t>(1987)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Releases political dissidents </a:t>
            </a:r>
            <a:r>
              <a:rPr lang="en-GB" sz="1900" dirty="0"/>
              <a:t>(1987-8)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/>
              <a:t>Political reforms (1988-90)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/>
              <a:t>Suggests pan-European disarmament (1988)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F69B1-ACE5-4748-A132-F53B58506847}"/>
              </a:ext>
            </a:extLst>
          </p:cNvPr>
          <p:cNvSpPr txBox="1"/>
          <p:nvPr/>
        </p:nvSpPr>
        <p:spPr>
          <a:xfrm>
            <a:off x="17145" y="5061052"/>
            <a:ext cx="5997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UN speech </a:t>
            </a:r>
            <a:r>
              <a:rPr lang="en-GB" sz="1900" dirty="0"/>
              <a:t>announces unilateral military cuts and calls for solution to world debt (Dec 1988)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Withdraws troops from E. Europe </a:t>
            </a:r>
            <a:r>
              <a:rPr lang="en-GB" sz="1900" dirty="0"/>
              <a:t>(1989)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Fall of the Berlin Wall </a:t>
            </a:r>
            <a:r>
              <a:rPr lang="en-GB" sz="1900" dirty="0"/>
              <a:t>(Nov 1989)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Warsaw Pact dismantled </a:t>
            </a:r>
            <a:r>
              <a:rPr lang="en-GB" sz="1900" dirty="0"/>
              <a:t>(Apr 1991)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/>
              <a:t>START I </a:t>
            </a:r>
            <a:r>
              <a:rPr lang="en-GB" sz="1900" dirty="0"/>
              <a:t>Treaty signed (Jul 1991)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95124-4BA3-42A4-A3A5-ABE00A63A29A}"/>
              </a:ext>
            </a:extLst>
          </p:cNvPr>
          <p:cNvSpPr txBox="1"/>
          <p:nvPr/>
        </p:nvSpPr>
        <p:spPr>
          <a:xfrm>
            <a:off x="7891251" y="3497002"/>
            <a:ext cx="15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Gorbachev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6018-7783-42E0-9FAD-AB1D34BA9CA1}"/>
              </a:ext>
            </a:extLst>
          </p:cNvPr>
          <p:cNvSpPr txBox="1"/>
          <p:nvPr/>
        </p:nvSpPr>
        <p:spPr>
          <a:xfrm>
            <a:off x="7543658" y="6099731"/>
            <a:ext cx="17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Shevardnadze</a:t>
            </a:r>
          </a:p>
        </p:txBody>
      </p:sp>
      <p:pic>
        <p:nvPicPr>
          <p:cNvPr id="11" name="Picture 10" descr="A person wearing a hat&#10;&#10;Description automatically generated">
            <a:extLst>
              <a:ext uri="{FF2B5EF4-FFF2-40B4-BE49-F238E27FC236}">
                <a16:creationId xmlns:a16="http://schemas.microsoft.com/office/drawing/2014/main" id="{FF143E7F-D72A-4A67-85AD-9F33B7601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7099" r="2539"/>
          <a:stretch/>
        </p:blipFill>
        <p:spPr>
          <a:xfrm>
            <a:off x="6037859" y="3379510"/>
            <a:ext cx="3129427" cy="23354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75A0B6-88CA-48D9-BF9E-82D1C1C4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4" y="4777741"/>
            <a:ext cx="3129427" cy="207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DCF6-E099-4DDD-B0D0-FD8EE081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Collapse of the Soviet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EE95-56D9-4A61-BED2-E982EB3D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" y="1052735"/>
            <a:ext cx="4050798" cy="47936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Free elections for local and republic-level Soviets (Early 1990)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Baltic States </a:t>
            </a:r>
            <a:r>
              <a:rPr lang="en-GB" dirty="0"/>
              <a:t>push for independence (Early 1990)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Boris Yeltsin </a:t>
            </a:r>
            <a:r>
              <a:rPr lang="en-GB" dirty="0"/>
              <a:t>becomes President of Russian Republic (May 1990)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Gorbachev reconstitutes a reactionary cabinet (Dec 1990)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Republics hold back contributions to Soviet budget (early 1991)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Failed reactionary coup </a:t>
            </a:r>
            <a:r>
              <a:rPr lang="en-GB" dirty="0"/>
              <a:t>against Gorbachev and Yeltsin (Aug 1991)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Yeltsin bans Communist Party </a:t>
            </a:r>
            <a:r>
              <a:rPr lang="en-GB" dirty="0"/>
              <a:t>in Russia (Aug 1991)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Republics declare independence (Aug-Dec 1991)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8C04E-797D-40B7-BFA9-6946015D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5D851-ADE4-4E1B-A742-409318F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3" y="968404"/>
            <a:ext cx="5099315" cy="48779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4DC72-CEAB-4199-88A1-30898B85FA7C}"/>
              </a:ext>
            </a:extLst>
          </p:cNvPr>
          <p:cNvSpPr txBox="1">
            <a:spLocks/>
          </p:cNvSpPr>
          <p:nvPr/>
        </p:nvSpPr>
        <p:spPr>
          <a:xfrm>
            <a:off x="36347" y="5805265"/>
            <a:ext cx="7018101" cy="100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Russia, Ukraine and Belarus sign the </a:t>
            </a:r>
            <a:r>
              <a:rPr lang="en-GB" dirty="0" err="1"/>
              <a:t>Belavezha</a:t>
            </a:r>
            <a:r>
              <a:rPr lang="en-GB" dirty="0"/>
              <a:t> Accords,</a:t>
            </a:r>
            <a:r>
              <a:rPr lang="en-GB" b="1" dirty="0"/>
              <a:t> dissolving the USSR </a:t>
            </a:r>
            <a:r>
              <a:rPr lang="en-GB" dirty="0"/>
              <a:t>and creating the Commonwealth of Independent States (Dec 1991)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96A722-7B0E-416D-8A6A-E88FEC8B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48" y="3717032"/>
            <a:ext cx="2105876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791-A94C-46F7-9E27-476840D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BA14-99FB-41FE-897A-6FD3B461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" y="1437334"/>
            <a:ext cx="3330719" cy="3437185"/>
          </a:xfrm>
        </p:spPr>
        <p:txBody>
          <a:bodyPr/>
          <a:lstStyle/>
          <a:p>
            <a:r>
              <a:rPr lang="en-GB" dirty="0"/>
              <a:t>Initial focus under Reagan on </a:t>
            </a:r>
            <a:r>
              <a:rPr lang="en-GB" b="1" dirty="0"/>
              <a:t>military build-up </a:t>
            </a:r>
            <a:r>
              <a:rPr lang="en-GB" dirty="0"/>
              <a:t>and Latin America – seeking to overthrow the </a:t>
            </a:r>
            <a:r>
              <a:rPr lang="en-GB" dirty="0" err="1"/>
              <a:t>Sandanistas</a:t>
            </a:r>
            <a:r>
              <a:rPr lang="en-GB" dirty="0"/>
              <a:t> in </a:t>
            </a:r>
            <a:r>
              <a:rPr lang="en-GB" b="1" dirty="0"/>
              <a:t>Nicaragua</a:t>
            </a:r>
            <a:r>
              <a:rPr lang="en-GB" dirty="0"/>
              <a:t> (1981-90)</a:t>
            </a:r>
          </a:p>
          <a:p>
            <a:pPr>
              <a:spcBef>
                <a:spcPts val="800"/>
              </a:spcBef>
            </a:pPr>
            <a:r>
              <a:rPr lang="en-GB" dirty="0"/>
              <a:t>Condemnation of suppression of Solidarity in Poland (1981)</a:t>
            </a:r>
          </a:p>
          <a:p>
            <a:r>
              <a:rPr lang="en-GB" b="1" dirty="0"/>
              <a:t>Psychological Operations </a:t>
            </a:r>
            <a:r>
              <a:rPr lang="en-GB" dirty="0"/>
              <a:t>against the USSR (Feb 1981-1983)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C2CC-9BF6-4AA8-B536-3FB8FE01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0B86373-4DD7-4561-A279-743A74F7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85" y="1196752"/>
            <a:ext cx="5691548" cy="36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94A513-F05A-4611-95D0-79ACA615EB66}"/>
              </a:ext>
            </a:extLst>
          </p:cNvPr>
          <p:cNvSpPr txBox="1">
            <a:spLocks/>
          </p:cNvSpPr>
          <p:nvPr/>
        </p:nvSpPr>
        <p:spPr>
          <a:xfrm>
            <a:off x="17143" y="4874519"/>
            <a:ext cx="8423911" cy="1891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GB" dirty="0"/>
              <a:t>British </a:t>
            </a:r>
            <a:r>
              <a:rPr lang="en-GB" b="1" dirty="0"/>
              <a:t>House of Commons and ‘Evil Empire’ Speeches </a:t>
            </a:r>
            <a:r>
              <a:rPr lang="en-GB" dirty="0"/>
              <a:t>(Jun 1982 and Mar 1983)</a:t>
            </a:r>
          </a:p>
          <a:p>
            <a:pPr>
              <a:spcBef>
                <a:spcPts val="800"/>
              </a:spcBef>
            </a:pPr>
            <a:r>
              <a:rPr lang="en-GB" dirty="0"/>
              <a:t>Reagan announces the </a:t>
            </a:r>
            <a:r>
              <a:rPr lang="en-GB" b="1" dirty="0"/>
              <a:t>Strategic </a:t>
            </a:r>
            <a:r>
              <a:rPr lang="en-GB" b="1" dirty="0" err="1"/>
              <a:t>Defense</a:t>
            </a:r>
            <a:r>
              <a:rPr lang="en-GB" b="1" dirty="0"/>
              <a:t> Initiative </a:t>
            </a:r>
            <a:r>
              <a:rPr lang="en-GB" dirty="0"/>
              <a:t>(Mar 1983)</a:t>
            </a:r>
          </a:p>
          <a:p>
            <a:pPr>
              <a:spcBef>
                <a:spcPts val="800"/>
              </a:spcBef>
            </a:pPr>
            <a:r>
              <a:rPr lang="en-GB" dirty="0"/>
              <a:t>Escalates US support to insurgency in </a:t>
            </a:r>
            <a:r>
              <a:rPr lang="en-GB" b="1" dirty="0"/>
              <a:t>Afghanistan</a:t>
            </a:r>
            <a:r>
              <a:rPr lang="en-GB" dirty="0"/>
              <a:t> (1985)</a:t>
            </a:r>
          </a:p>
          <a:p>
            <a:pPr>
              <a:spcBef>
                <a:spcPts val="800"/>
              </a:spcBef>
            </a:pPr>
            <a:r>
              <a:rPr lang="en-GB" dirty="0"/>
              <a:t>Simultaneously offers USSR </a:t>
            </a:r>
            <a:r>
              <a:rPr lang="en-GB" b="1" dirty="0"/>
              <a:t>negotiations</a:t>
            </a:r>
            <a:r>
              <a:rPr lang="en-GB" dirty="0"/>
              <a:t> (1981-85). </a:t>
            </a:r>
          </a:p>
        </p:txBody>
      </p:sp>
    </p:spTree>
    <p:extLst>
      <p:ext uri="{BB962C8B-B14F-4D97-AF65-F5344CB8AC3E}">
        <p14:creationId xmlns:p14="http://schemas.microsoft.com/office/powerpoint/2010/main" val="22933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911-F6BE-41FB-BAD2-57697DD2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Explanations of the End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690C8A-AD6B-4D0A-8B29-E62317E91A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858" y="1052736"/>
          <a:ext cx="7820026" cy="40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84">
                  <a:extLst>
                    <a:ext uri="{9D8B030D-6E8A-4147-A177-3AD203B41FA5}">
                      <a16:colId xmlns:a16="http://schemas.microsoft.com/office/drawing/2014/main" val="1927505192"/>
                    </a:ext>
                  </a:extLst>
                </a:gridCol>
                <a:gridCol w="3297821">
                  <a:extLst>
                    <a:ext uri="{9D8B030D-6E8A-4147-A177-3AD203B41FA5}">
                      <a16:colId xmlns:a16="http://schemas.microsoft.com/office/drawing/2014/main" val="889761605"/>
                    </a:ext>
                  </a:extLst>
                </a:gridCol>
                <a:gridCol w="3297821">
                  <a:extLst>
                    <a:ext uri="{9D8B030D-6E8A-4147-A177-3AD203B41FA5}">
                      <a16:colId xmlns:a16="http://schemas.microsoft.com/office/drawing/2014/main" val="3693125419"/>
                    </a:ext>
                  </a:extLst>
                </a:gridCol>
              </a:tblGrid>
              <a:tr h="7204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Ideational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894951"/>
                  </a:ext>
                </a:extLst>
              </a:tr>
              <a:tr h="163459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Soviet Economic Decline (Brooks and </a:t>
                      </a:r>
                      <a:r>
                        <a:rPr lang="en-GB" dirty="0" err="1"/>
                        <a:t>Wohlforth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Gorbachev’s New Thinking (English)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713399"/>
                  </a:ext>
                </a:extLst>
              </a:tr>
              <a:tr h="163459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Reagan’s Strategic </a:t>
                      </a:r>
                      <a:r>
                        <a:rPr lang="en-GB" dirty="0" err="1"/>
                        <a:t>Buildup</a:t>
                      </a:r>
                      <a:r>
                        <a:rPr lang="en-GB" dirty="0"/>
                        <a:t> (Nau)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Globalization (</a:t>
                      </a:r>
                      <a:r>
                        <a:rPr lang="en-GB" dirty="0" err="1"/>
                        <a:t>Broosk</a:t>
                      </a:r>
                      <a:r>
                        <a:rPr lang="en-GB" dirty="0"/>
                        <a:t> &amp; </a:t>
                      </a:r>
                      <a:r>
                        <a:rPr lang="en-GB" dirty="0" err="1"/>
                        <a:t>Wohlforth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Reagan’s Ideological Challenge (Nau)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Liberal Ideas (</a:t>
                      </a:r>
                      <a:r>
                        <a:rPr lang="en-GB" dirty="0" err="1"/>
                        <a:t>Risse</a:t>
                      </a:r>
                      <a:r>
                        <a:rPr lang="en-GB" dirty="0"/>
                        <a:t>; </a:t>
                      </a:r>
                      <a:r>
                        <a:rPr lang="en-GB" dirty="0" err="1"/>
                        <a:t>Deudney</a:t>
                      </a:r>
                      <a:r>
                        <a:rPr lang="en-GB" dirty="0"/>
                        <a:t> &amp; </a:t>
                      </a:r>
                      <a:r>
                        <a:rPr lang="en-GB" dirty="0" err="1"/>
                        <a:t>Ikenberry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Human Rights Norms (Thomas)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6137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61A4-2300-4457-A487-CFED6F76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336FA-A900-4363-B3FA-CB1728A3C452}"/>
              </a:ext>
            </a:extLst>
          </p:cNvPr>
          <p:cNvSpPr txBox="1"/>
          <p:nvPr/>
        </p:nvSpPr>
        <p:spPr>
          <a:xfrm>
            <a:off x="107503" y="5301208"/>
            <a:ext cx="833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what extent were ideas endogenous to material forces and vice versa?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crucial were the individual leaders – principally Reagan and Gorbachev?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other paths might the USSR have taken?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was the key role for ideas: sincere convictions or instrumental tools?</a:t>
            </a:r>
          </a:p>
        </p:txBody>
      </p:sp>
    </p:spTree>
    <p:extLst>
      <p:ext uri="{BB962C8B-B14F-4D97-AF65-F5344CB8AC3E}">
        <p14:creationId xmlns:p14="http://schemas.microsoft.com/office/powerpoint/2010/main" val="12453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5DB84FE-B16D-4714-AF51-96602C16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80" y="1142999"/>
            <a:ext cx="4789611" cy="316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8B98-2456-4565-A0F7-5692A8F2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Remembering the Soviet Union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564A0-4584-4894-B5FE-32F367D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3BF-54E5-4CA8-83FE-A334D8EDFF75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4FD8B-D185-4E9C-9163-9CE33EE3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4303646" cy="215182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761603-1E4C-4EAD-A5F8-C3164518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3176973"/>
            <a:ext cx="2675274" cy="37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059BD2-CAB4-45F8-B081-84834503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42" y="4182382"/>
            <a:ext cx="4023906" cy="26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095A445-BAB8-4EAB-882E-438F8433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11" y="3294823"/>
            <a:ext cx="2557588" cy="35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43962</TotalTime>
  <Words>941</Words>
  <Application>Microsoft Office PowerPoint</Application>
  <PresentationFormat>On-screen Show (4:3)</PresentationFormat>
  <Paragraphs>110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The End of the Cold War</vt:lpstr>
      <vt:lpstr>Explanations of the End</vt:lpstr>
      <vt:lpstr>The Decline of Détente 1975-79</vt:lpstr>
      <vt:lpstr>The Decline of Détente 1980-85</vt:lpstr>
      <vt:lpstr>The Gorbachev Revolution</vt:lpstr>
      <vt:lpstr>The Collapse of the Soviet Union</vt:lpstr>
      <vt:lpstr>The US Contribution</vt:lpstr>
      <vt:lpstr>Explanations of the End</vt:lpstr>
      <vt:lpstr>Remembering the Soviet 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and Marxist Approaches to International Relations</dc:title>
  <dc:creator>Jonathan Leader Maynard</dc:creator>
  <cp:lastModifiedBy>Jonathan Leader Maynard</cp:lastModifiedBy>
  <cp:revision>578</cp:revision>
  <cp:lastPrinted>2021-01-30T14:13:36Z</cp:lastPrinted>
  <dcterms:created xsi:type="dcterms:W3CDTF">2015-09-10T10:07:56Z</dcterms:created>
  <dcterms:modified xsi:type="dcterms:W3CDTF">2021-01-30T19:19:17Z</dcterms:modified>
</cp:coreProperties>
</file>