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19"/>
  </p:notesMasterIdLst>
  <p:handoutMasterIdLst>
    <p:handoutMasterId r:id="rId20"/>
  </p:handoutMasterIdLst>
  <p:sldIdLst>
    <p:sldId id="256" r:id="rId2"/>
    <p:sldId id="257" r:id="rId3"/>
    <p:sldId id="330" r:id="rId4"/>
    <p:sldId id="259" r:id="rId5"/>
    <p:sldId id="341" r:id="rId6"/>
    <p:sldId id="260" r:id="rId7"/>
    <p:sldId id="261" r:id="rId8"/>
    <p:sldId id="328" r:id="rId9"/>
    <p:sldId id="258" r:id="rId10"/>
    <p:sldId id="332" r:id="rId11"/>
    <p:sldId id="331" r:id="rId12"/>
    <p:sldId id="336" r:id="rId13"/>
    <p:sldId id="337" r:id="rId14"/>
    <p:sldId id="338" r:id="rId15"/>
    <p:sldId id="339" r:id="rId16"/>
    <p:sldId id="340" r:id="rId17"/>
    <p:sldId id="334" r:id="rId18"/>
  </p:sldIdLst>
  <p:sldSz cx="9144000" cy="6858000" type="screen4x3"/>
  <p:notesSz cx="6888163" cy="10020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DDDDD"/>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40222E-3297-4985-8E83-B1C58A320F54}" v="17" dt="2021-02-15T10:44:39.6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3117" autoAdjust="0"/>
  </p:normalViewPr>
  <p:slideViewPr>
    <p:cSldViewPr>
      <p:cViewPr varScale="1">
        <p:scale>
          <a:sx n="62" d="100"/>
          <a:sy n="62" d="100"/>
        </p:scale>
        <p:origin x="1416" y="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ader Maynard, Jonathan" userId="457cbaa7-041a-414d-8b8e-3c4346a51a17" providerId="ADAL" clId="{D3164577-BF94-4DC9-BA52-364CCB62F2EB}"/>
    <pc:docChg chg="undo custSel mod addSld delSld modSld sldOrd">
      <pc:chgData name="Leader Maynard, Jonathan" userId="457cbaa7-041a-414d-8b8e-3c4346a51a17" providerId="ADAL" clId="{D3164577-BF94-4DC9-BA52-364CCB62F2EB}" dt="2020-02-11T10:22:25.981" v="4512" actId="14100"/>
      <pc:docMkLst>
        <pc:docMk/>
      </pc:docMkLst>
      <pc:sldChg chg="addSp delSp modSp mod modTransition">
        <pc:chgData name="Leader Maynard, Jonathan" userId="457cbaa7-041a-414d-8b8e-3c4346a51a17" providerId="ADAL" clId="{D3164577-BF94-4DC9-BA52-364CCB62F2EB}" dt="2020-02-11T10:07:29.012" v="4436"/>
        <pc:sldMkLst>
          <pc:docMk/>
          <pc:sldMk cId="0" sldId="256"/>
        </pc:sldMkLst>
        <pc:spChg chg="mod">
          <ac:chgData name="Leader Maynard, Jonathan" userId="457cbaa7-041a-414d-8b8e-3c4346a51a17" providerId="ADAL" clId="{D3164577-BF94-4DC9-BA52-364CCB62F2EB}" dt="2020-02-10T15:15:59.376" v="23" actId="20577"/>
          <ac:spMkLst>
            <pc:docMk/>
            <pc:sldMk cId="0" sldId="256"/>
            <ac:spMk id="2" creationId="{00000000-0000-0000-0000-000000000000}"/>
          </ac:spMkLst>
        </pc:spChg>
        <pc:picChg chg="add mod">
          <ac:chgData name="Leader Maynard, Jonathan" userId="457cbaa7-041a-414d-8b8e-3c4346a51a17" providerId="ADAL" clId="{D3164577-BF94-4DC9-BA52-364CCB62F2EB}" dt="2020-02-10T15:17:47.545" v="78"/>
          <ac:picMkLst>
            <pc:docMk/>
            <pc:sldMk cId="0" sldId="256"/>
            <ac:picMk id="1026" creationId="{FC4D0C10-4D14-4CF7-A067-180351A58DDD}"/>
          </ac:picMkLst>
        </pc:picChg>
        <pc:picChg chg="del">
          <ac:chgData name="Leader Maynard, Jonathan" userId="457cbaa7-041a-414d-8b8e-3c4346a51a17" providerId="ADAL" clId="{D3164577-BF94-4DC9-BA52-364CCB62F2EB}" dt="2020-02-10T15:16:33.843" v="24" actId="478"/>
          <ac:picMkLst>
            <pc:docMk/>
            <pc:sldMk cId="0" sldId="256"/>
            <ac:picMk id="4100" creationId="{7B4652A1-F62B-4ED7-8961-303ED78BF2D8}"/>
          </ac:picMkLst>
        </pc:picChg>
      </pc:sldChg>
      <pc:sldChg chg="addSp delSp modSp add mod modTransition setBg">
        <pc:chgData name="Leader Maynard, Jonathan" userId="457cbaa7-041a-414d-8b8e-3c4346a51a17" providerId="ADAL" clId="{D3164577-BF94-4DC9-BA52-364CCB62F2EB}" dt="2020-02-11T10:07:29.012" v="4436"/>
        <pc:sldMkLst>
          <pc:docMk/>
          <pc:sldMk cId="27341942" sldId="257"/>
        </pc:sldMkLst>
        <pc:spChg chg="del">
          <ac:chgData name="Leader Maynard, Jonathan" userId="457cbaa7-041a-414d-8b8e-3c4346a51a17" providerId="ADAL" clId="{D3164577-BF94-4DC9-BA52-364CCB62F2EB}" dt="2020-02-10T15:22:51.368" v="88" actId="478"/>
          <ac:spMkLst>
            <pc:docMk/>
            <pc:sldMk cId="27341942" sldId="257"/>
            <ac:spMk id="2" creationId="{3642AE67-B090-4D4D-888D-E7546AB994C3}"/>
          </ac:spMkLst>
        </pc:spChg>
        <pc:spChg chg="del">
          <ac:chgData name="Leader Maynard, Jonathan" userId="457cbaa7-041a-414d-8b8e-3c4346a51a17" providerId="ADAL" clId="{D3164577-BF94-4DC9-BA52-364CCB62F2EB}" dt="2020-02-10T15:22:36.440" v="83" actId="478"/>
          <ac:spMkLst>
            <pc:docMk/>
            <pc:sldMk cId="27341942" sldId="257"/>
            <ac:spMk id="3" creationId="{1AE8E318-6C94-47C2-99A1-65E43601380E}"/>
          </ac:spMkLst>
        </pc:spChg>
        <pc:spChg chg="mod ord">
          <ac:chgData name="Leader Maynard, Jonathan" userId="457cbaa7-041a-414d-8b8e-3c4346a51a17" providerId="ADAL" clId="{D3164577-BF94-4DC9-BA52-364CCB62F2EB}" dt="2020-02-10T15:23:05.384" v="93" actId="26606"/>
          <ac:spMkLst>
            <pc:docMk/>
            <pc:sldMk cId="27341942" sldId="257"/>
            <ac:spMk id="4" creationId="{B6FE50CD-6A37-4746-B33D-9A4F895A3687}"/>
          </ac:spMkLst>
        </pc:spChg>
        <pc:spChg chg="add">
          <ac:chgData name="Leader Maynard, Jonathan" userId="457cbaa7-041a-414d-8b8e-3c4346a51a17" providerId="ADAL" clId="{D3164577-BF94-4DC9-BA52-364CCB62F2EB}" dt="2020-02-10T15:23:05.384" v="93" actId="26606"/>
          <ac:spMkLst>
            <pc:docMk/>
            <pc:sldMk cId="27341942" sldId="257"/>
            <ac:spMk id="73" creationId="{21FFDA05-9640-4040-B33E-D46FD04434DB}"/>
          </ac:spMkLst>
        </pc:spChg>
        <pc:picChg chg="add del">
          <ac:chgData name="Leader Maynard, Jonathan" userId="457cbaa7-041a-414d-8b8e-3c4346a51a17" providerId="ADAL" clId="{D3164577-BF94-4DC9-BA52-364CCB62F2EB}" dt="2020-02-10T15:22:34.146" v="82" actId="478"/>
          <ac:picMkLst>
            <pc:docMk/>
            <pc:sldMk cId="27341942" sldId="257"/>
            <ac:picMk id="2050" creationId="{B9E5C037-98EC-4E27-A595-72BF08ADD357}"/>
          </ac:picMkLst>
        </pc:picChg>
        <pc:picChg chg="add del mod">
          <ac:chgData name="Leader Maynard, Jonathan" userId="457cbaa7-041a-414d-8b8e-3c4346a51a17" providerId="ADAL" clId="{D3164577-BF94-4DC9-BA52-364CCB62F2EB}" dt="2020-02-10T15:24:14.576" v="105" actId="478"/>
          <ac:picMkLst>
            <pc:docMk/>
            <pc:sldMk cId="27341942" sldId="257"/>
            <ac:picMk id="2052" creationId="{FE04A962-F0E0-4AFD-B3B6-D5A3A99DA74B}"/>
          </ac:picMkLst>
        </pc:picChg>
        <pc:picChg chg="add del mod">
          <ac:chgData name="Leader Maynard, Jonathan" userId="457cbaa7-041a-414d-8b8e-3c4346a51a17" providerId="ADAL" clId="{D3164577-BF94-4DC9-BA52-364CCB62F2EB}" dt="2020-02-10T15:24:16.819" v="108" actId="478"/>
          <ac:picMkLst>
            <pc:docMk/>
            <pc:sldMk cId="27341942" sldId="257"/>
            <ac:picMk id="2054" creationId="{1187C1EB-C563-4604-9222-D464D7B9D9E4}"/>
          </ac:picMkLst>
        </pc:picChg>
      </pc:sldChg>
      <pc:sldChg chg="addSp delSp modSp add mod modTransition delAnim modAnim">
        <pc:chgData name="Leader Maynard, Jonathan" userId="457cbaa7-041a-414d-8b8e-3c4346a51a17" providerId="ADAL" clId="{D3164577-BF94-4DC9-BA52-364CCB62F2EB}" dt="2020-02-11T10:07:29.012" v="4436"/>
        <pc:sldMkLst>
          <pc:docMk/>
          <pc:sldMk cId="2283102016" sldId="258"/>
        </pc:sldMkLst>
        <pc:spChg chg="del">
          <ac:chgData name="Leader Maynard, Jonathan" userId="457cbaa7-041a-414d-8b8e-3c4346a51a17" providerId="ADAL" clId="{D3164577-BF94-4DC9-BA52-364CCB62F2EB}" dt="2020-02-10T15:57:02.901" v="110" actId="478"/>
          <ac:spMkLst>
            <pc:docMk/>
            <pc:sldMk cId="2283102016" sldId="258"/>
            <ac:spMk id="2" creationId="{B84D31B1-EF30-4AF7-BF6E-22DFC062345A}"/>
          </ac:spMkLst>
        </pc:spChg>
        <pc:spChg chg="del mod">
          <ac:chgData name="Leader Maynard, Jonathan" userId="457cbaa7-041a-414d-8b8e-3c4346a51a17" providerId="ADAL" clId="{D3164577-BF94-4DC9-BA52-364CCB62F2EB}" dt="2020-02-11T08:02:04.672" v="385" actId="21"/>
          <ac:spMkLst>
            <pc:docMk/>
            <pc:sldMk cId="2283102016" sldId="258"/>
            <ac:spMk id="3" creationId="{F276547A-C671-434F-9E67-4C49DFE4AA6E}"/>
          </ac:spMkLst>
        </pc:spChg>
        <pc:spChg chg="add del mod">
          <ac:chgData name="Leader Maynard, Jonathan" userId="457cbaa7-041a-414d-8b8e-3c4346a51a17" providerId="ADAL" clId="{D3164577-BF94-4DC9-BA52-364CCB62F2EB}" dt="2020-02-11T08:02:07.730" v="386" actId="478"/>
          <ac:spMkLst>
            <pc:docMk/>
            <pc:sldMk cId="2283102016" sldId="258"/>
            <ac:spMk id="7" creationId="{F9B92B2F-D994-4584-87D7-D8D24D67689D}"/>
          </ac:spMkLst>
        </pc:spChg>
        <pc:spChg chg="add mod ord">
          <ac:chgData name="Leader Maynard, Jonathan" userId="457cbaa7-041a-414d-8b8e-3c4346a51a17" providerId="ADAL" clId="{D3164577-BF94-4DC9-BA52-364CCB62F2EB}" dt="2020-02-11T08:05:28.016" v="397" actId="20577"/>
          <ac:spMkLst>
            <pc:docMk/>
            <pc:sldMk cId="2283102016" sldId="258"/>
            <ac:spMk id="8" creationId="{A37521B2-F059-4587-9280-2B4800A9227E}"/>
          </ac:spMkLst>
        </pc:spChg>
        <pc:picChg chg="add mod">
          <ac:chgData name="Leader Maynard, Jonathan" userId="457cbaa7-041a-414d-8b8e-3c4346a51a17" providerId="ADAL" clId="{D3164577-BF94-4DC9-BA52-364CCB62F2EB}" dt="2020-02-11T08:02:23.990" v="390" actId="1076"/>
          <ac:picMkLst>
            <pc:docMk/>
            <pc:sldMk cId="2283102016" sldId="258"/>
            <ac:picMk id="5" creationId="{834361F3-92C6-4E49-8E29-3700AD5B1934}"/>
          </ac:picMkLst>
        </pc:picChg>
      </pc:sldChg>
      <pc:sldChg chg="addSp delSp modSp add mod ord modTransition delAnim modAnim modNotesTx">
        <pc:chgData name="Leader Maynard, Jonathan" userId="457cbaa7-041a-414d-8b8e-3c4346a51a17" providerId="ADAL" clId="{D3164577-BF94-4DC9-BA52-364CCB62F2EB}" dt="2020-02-11T10:07:29.012" v="4436"/>
        <pc:sldMkLst>
          <pc:docMk/>
          <pc:sldMk cId="1879439092" sldId="259"/>
        </pc:sldMkLst>
        <pc:spChg chg="del">
          <ac:chgData name="Leader Maynard, Jonathan" userId="457cbaa7-041a-414d-8b8e-3c4346a51a17" providerId="ADAL" clId="{D3164577-BF94-4DC9-BA52-364CCB62F2EB}" dt="2020-02-10T16:01:39.404" v="207" actId="478"/>
          <ac:spMkLst>
            <pc:docMk/>
            <pc:sldMk cId="1879439092" sldId="259"/>
            <ac:spMk id="2" creationId="{B422A5FC-EE21-4811-8CA0-5E7FF067FA73}"/>
          </ac:spMkLst>
        </pc:spChg>
        <pc:spChg chg="del">
          <ac:chgData name="Leader Maynard, Jonathan" userId="457cbaa7-041a-414d-8b8e-3c4346a51a17" providerId="ADAL" clId="{D3164577-BF94-4DC9-BA52-364CCB62F2EB}" dt="2020-02-10T16:01:39.404" v="207" actId="478"/>
          <ac:spMkLst>
            <pc:docMk/>
            <pc:sldMk cId="1879439092" sldId="259"/>
            <ac:spMk id="3" creationId="{397FCD8E-F4F4-45AA-8ACF-D6C497C7BFF9}"/>
          </ac:spMkLst>
        </pc:spChg>
        <pc:picChg chg="add mod">
          <ac:chgData name="Leader Maynard, Jonathan" userId="457cbaa7-041a-414d-8b8e-3c4346a51a17" providerId="ADAL" clId="{D3164577-BF94-4DC9-BA52-364CCB62F2EB}" dt="2020-02-10T16:02:11.137" v="214" actId="14100"/>
          <ac:picMkLst>
            <pc:docMk/>
            <pc:sldMk cId="1879439092" sldId="259"/>
            <ac:picMk id="5" creationId="{6B16F176-6DF7-44FB-A827-C1F7CFFAD177}"/>
          </ac:picMkLst>
        </pc:picChg>
        <pc:picChg chg="add del mod">
          <ac:chgData name="Leader Maynard, Jonathan" userId="457cbaa7-041a-414d-8b8e-3c4346a51a17" providerId="ADAL" clId="{D3164577-BF94-4DC9-BA52-364CCB62F2EB}" dt="2020-02-10T16:13:35.906" v="230" actId="478"/>
          <ac:picMkLst>
            <pc:docMk/>
            <pc:sldMk cId="1879439092" sldId="259"/>
            <ac:picMk id="6" creationId="{E171D1A4-946A-4CFA-8EF0-83B54CE3224F}"/>
          </ac:picMkLst>
        </pc:picChg>
        <pc:picChg chg="add del mod">
          <ac:chgData name="Leader Maynard, Jonathan" userId="457cbaa7-041a-414d-8b8e-3c4346a51a17" providerId="ADAL" clId="{D3164577-BF94-4DC9-BA52-364CCB62F2EB}" dt="2020-02-10T16:14:06.859" v="236" actId="478"/>
          <ac:picMkLst>
            <pc:docMk/>
            <pc:sldMk cId="1879439092" sldId="259"/>
            <ac:picMk id="7" creationId="{83994E59-2AA6-4F54-A5DB-A46C1A09BCF4}"/>
          </ac:picMkLst>
        </pc:picChg>
        <pc:picChg chg="add del mod">
          <ac:chgData name="Leader Maynard, Jonathan" userId="457cbaa7-041a-414d-8b8e-3c4346a51a17" providerId="ADAL" clId="{D3164577-BF94-4DC9-BA52-364CCB62F2EB}" dt="2020-02-11T07:48:11.870" v="248" actId="478"/>
          <ac:picMkLst>
            <pc:docMk/>
            <pc:sldMk cId="1879439092" sldId="259"/>
            <ac:picMk id="8" creationId="{562E1A88-8FD7-49E4-888E-730730A12AF1}"/>
          </ac:picMkLst>
        </pc:picChg>
        <pc:picChg chg="add del mod">
          <ac:chgData name="Leader Maynard, Jonathan" userId="457cbaa7-041a-414d-8b8e-3c4346a51a17" providerId="ADAL" clId="{D3164577-BF94-4DC9-BA52-364CCB62F2EB}" dt="2020-02-11T07:51:17.384" v="253" actId="478"/>
          <ac:picMkLst>
            <pc:docMk/>
            <pc:sldMk cId="1879439092" sldId="259"/>
            <ac:picMk id="9" creationId="{DC37CCE2-BF7F-4653-B168-E3DE17D08711}"/>
          </ac:picMkLst>
        </pc:picChg>
        <pc:picChg chg="add del mod">
          <ac:chgData name="Leader Maynard, Jonathan" userId="457cbaa7-041a-414d-8b8e-3c4346a51a17" providerId="ADAL" clId="{D3164577-BF94-4DC9-BA52-364CCB62F2EB}" dt="2020-02-11T10:00:22.207" v="4431" actId="21"/>
          <ac:picMkLst>
            <pc:docMk/>
            <pc:sldMk cId="1879439092" sldId="259"/>
            <ac:picMk id="10" creationId="{DF97EECF-FF0D-4A07-92BF-E2F26D11482E}"/>
          </ac:picMkLst>
        </pc:picChg>
      </pc:sldChg>
      <pc:sldChg chg="addSp delSp modSp add mod ord modTransition modAnim">
        <pc:chgData name="Leader Maynard, Jonathan" userId="457cbaa7-041a-414d-8b8e-3c4346a51a17" providerId="ADAL" clId="{D3164577-BF94-4DC9-BA52-364CCB62F2EB}" dt="2020-02-11T10:07:29.012" v="4436"/>
        <pc:sldMkLst>
          <pc:docMk/>
          <pc:sldMk cId="4053327609" sldId="260"/>
        </pc:sldMkLst>
        <pc:spChg chg="add mod">
          <ac:chgData name="Leader Maynard, Jonathan" userId="457cbaa7-041a-414d-8b8e-3c4346a51a17" providerId="ADAL" clId="{D3164577-BF94-4DC9-BA52-364CCB62F2EB}" dt="2020-02-11T09:36:34.805" v="4149" actId="1076"/>
          <ac:spMkLst>
            <pc:docMk/>
            <pc:sldMk cId="4053327609" sldId="260"/>
            <ac:spMk id="2" creationId="{A58C3532-19C0-42B5-AB7B-36EEFFA73978}"/>
          </ac:spMkLst>
        </pc:spChg>
        <pc:spChg chg="del">
          <ac:chgData name="Leader Maynard, Jonathan" userId="457cbaa7-041a-414d-8b8e-3c4346a51a17" providerId="ADAL" clId="{D3164577-BF94-4DC9-BA52-364CCB62F2EB}" dt="2020-02-10T16:06:57.369" v="218" actId="478"/>
          <ac:spMkLst>
            <pc:docMk/>
            <pc:sldMk cId="4053327609" sldId="260"/>
            <ac:spMk id="2" creationId="{F8975503-CDE3-4DBD-9B3F-192E54996F94}"/>
          </ac:spMkLst>
        </pc:spChg>
        <pc:spChg chg="del">
          <ac:chgData name="Leader Maynard, Jonathan" userId="457cbaa7-041a-414d-8b8e-3c4346a51a17" providerId="ADAL" clId="{D3164577-BF94-4DC9-BA52-364CCB62F2EB}" dt="2020-02-10T16:06:59.372" v="219" actId="478"/>
          <ac:spMkLst>
            <pc:docMk/>
            <pc:sldMk cId="4053327609" sldId="260"/>
            <ac:spMk id="3" creationId="{18D39BB9-F1D4-49CD-8E30-DC00C37DDDA2}"/>
          </ac:spMkLst>
        </pc:spChg>
        <pc:graphicFrameChg chg="add mod">
          <ac:chgData name="Leader Maynard, Jonathan" userId="457cbaa7-041a-414d-8b8e-3c4346a51a17" providerId="ADAL" clId="{D3164577-BF94-4DC9-BA52-364CCB62F2EB}" dt="2020-02-11T09:36:32.098" v="4148" actId="14100"/>
          <ac:graphicFrameMkLst>
            <pc:docMk/>
            <pc:sldMk cId="4053327609" sldId="260"/>
            <ac:graphicFrameMk id="5" creationId="{5B0133E8-A018-454E-8314-E668530E2523}"/>
          </ac:graphicFrameMkLst>
        </pc:graphicFrameChg>
      </pc:sldChg>
      <pc:sldChg chg="addSp delSp modSp add mod ord modTransition">
        <pc:chgData name="Leader Maynard, Jonathan" userId="457cbaa7-041a-414d-8b8e-3c4346a51a17" providerId="ADAL" clId="{D3164577-BF94-4DC9-BA52-364CCB62F2EB}" dt="2020-02-11T10:07:29.012" v="4436"/>
        <pc:sldMkLst>
          <pc:docMk/>
          <pc:sldMk cId="3699308960" sldId="261"/>
        </pc:sldMkLst>
        <pc:spChg chg="del">
          <ac:chgData name="Leader Maynard, Jonathan" userId="457cbaa7-041a-414d-8b8e-3c4346a51a17" providerId="ADAL" clId="{D3164577-BF94-4DC9-BA52-364CCB62F2EB}" dt="2020-02-10T16:58:22.451" v="243" actId="478"/>
          <ac:spMkLst>
            <pc:docMk/>
            <pc:sldMk cId="3699308960" sldId="261"/>
            <ac:spMk id="2" creationId="{B4D2D95D-E7D6-4DF4-B280-92AEDB3BCA58}"/>
          </ac:spMkLst>
        </pc:spChg>
        <pc:spChg chg="del">
          <ac:chgData name="Leader Maynard, Jonathan" userId="457cbaa7-041a-414d-8b8e-3c4346a51a17" providerId="ADAL" clId="{D3164577-BF94-4DC9-BA52-364CCB62F2EB}" dt="2020-02-10T16:58:22.451" v="243" actId="478"/>
          <ac:spMkLst>
            <pc:docMk/>
            <pc:sldMk cId="3699308960" sldId="261"/>
            <ac:spMk id="3" creationId="{207955E6-33F3-4FAC-AED4-3C778855BEAD}"/>
          </ac:spMkLst>
        </pc:spChg>
        <pc:spChg chg="add mod">
          <ac:chgData name="Leader Maynard, Jonathan" userId="457cbaa7-041a-414d-8b8e-3c4346a51a17" providerId="ADAL" clId="{D3164577-BF94-4DC9-BA52-364CCB62F2EB}" dt="2020-02-11T07:55:58.750" v="313" actId="1076"/>
          <ac:spMkLst>
            <pc:docMk/>
            <pc:sldMk cId="3699308960" sldId="261"/>
            <ac:spMk id="5" creationId="{E1C8B814-4F7A-4837-BC3A-2EF00B2FEB47}"/>
          </ac:spMkLst>
        </pc:spChg>
      </pc:sldChg>
      <pc:sldChg chg="del">
        <pc:chgData name="Leader Maynard, Jonathan" userId="457cbaa7-041a-414d-8b8e-3c4346a51a17" providerId="ADAL" clId="{D3164577-BF94-4DC9-BA52-364CCB62F2EB}" dt="2020-02-10T15:17:59.427" v="79" actId="47"/>
        <pc:sldMkLst>
          <pc:docMk/>
          <pc:sldMk cId="1611051937" sldId="276"/>
        </pc:sldMkLst>
      </pc:sldChg>
      <pc:sldChg chg="modSp add mod ord modTransition">
        <pc:chgData name="Leader Maynard, Jonathan" userId="457cbaa7-041a-414d-8b8e-3c4346a51a17" providerId="ADAL" clId="{D3164577-BF94-4DC9-BA52-364CCB62F2EB}" dt="2020-02-11T10:12:10.874" v="4451" actId="1076"/>
        <pc:sldMkLst>
          <pc:docMk/>
          <pc:sldMk cId="1449187463" sldId="328"/>
        </pc:sldMkLst>
        <pc:spChg chg="mod">
          <ac:chgData name="Leader Maynard, Jonathan" userId="457cbaa7-041a-414d-8b8e-3c4346a51a17" providerId="ADAL" clId="{D3164577-BF94-4DC9-BA52-364CCB62F2EB}" dt="2020-02-11T10:12:10.874" v="4451" actId="1076"/>
          <ac:spMkLst>
            <pc:docMk/>
            <pc:sldMk cId="1449187463" sldId="328"/>
            <ac:spMk id="3" creationId="{C9889580-A43E-4529-9F84-A24399E57DDE}"/>
          </ac:spMkLst>
        </pc:spChg>
      </pc:sldChg>
      <pc:sldChg chg="add del">
        <pc:chgData name="Leader Maynard, Jonathan" userId="457cbaa7-041a-414d-8b8e-3c4346a51a17" providerId="ADAL" clId="{D3164577-BF94-4DC9-BA52-364CCB62F2EB}" dt="2020-02-11T07:51:49.496" v="305" actId="47"/>
        <pc:sldMkLst>
          <pc:docMk/>
          <pc:sldMk cId="1182603411" sldId="329"/>
        </pc:sldMkLst>
      </pc:sldChg>
      <pc:sldChg chg="delSp modSp add mod modTransition">
        <pc:chgData name="Leader Maynard, Jonathan" userId="457cbaa7-041a-414d-8b8e-3c4346a51a17" providerId="ADAL" clId="{D3164577-BF94-4DC9-BA52-364CCB62F2EB}" dt="2020-02-11T10:07:29.012" v="4436"/>
        <pc:sldMkLst>
          <pc:docMk/>
          <pc:sldMk cId="2302575095" sldId="330"/>
        </pc:sldMkLst>
        <pc:spChg chg="mod">
          <ac:chgData name="Leader Maynard, Jonathan" userId="457cbaa7-041a-414d-8b8e-3c4346a51a17" providerId="ADAL" clId="{D3164577-BF94-4DC9-BA52-364CCB62F2EB}" dt="2020-02-11T07:51:47.433" v="304" actId="20577"/>
          <ac:spMkLst>
            <pc:docMk/>
            <pc:sldMk cId="2302575095" sldId="330"/>
            <ac:spMk id="2" creationId="{ED93F70A-3501-4778-89F3-0F708A0E3B80}"/>
          </ac:spMkLst>
        </pc:spChg>
        <pc:spChg chg="del">
          <ac:chgData name="Leader Maynard, Jonathan" userId="457cbaa7-041a-414d-8b8e-3c4346a51a17" providerId="ADAL" clId="{D3164577-BF94-4DC9-BA52-364CCB62F2EB}" dt="2020-02-11T08:07:54.638" v="398" actId="478"/>
          <ac:spMkLst>
            <pc:docMk/>
            <pc:sldMk cId="2302575095" sldId="330"/>
            <ac:spMk id="3" creationId="{03A2C3C1-8344-4F14-B204-16F731369775}"/>
          </ac:spMkLst>
        </pc:spChg>
      </pc:sldChg>
      <pc:sldChg chg="addSp delSp modSp add mod modTransition delAnim modAnim">
        <pc:chgData name="Leader Maynard, Jonathan" userId="457cbaa7-041a-414d-8b8e-3c4346a51a17" providerId="ADAL" clId="{D3164577-BF94-4DC9-BA52-364CCB62F2EB}" dt="2020-02-11T10:07:29.012" v="4436"/>
        <pc:sldMkLst>
          <pc:docMk/>
          <pc:sldMk cId="3532202757" sldId="331"/>
        </pc:sldMkLst>
        <pc:spChg chg="del">
          <ac:chgData name="Leader Maynard, Jonathan" userId="457cbaa7-041a-414d-8b8e-3c4346a51a17" providerId="ADAL" clId="{D3164577-BF94-4DC9-BA52-364CCB62F2EB}" dt="2020-02-11T08:11:04.721" v="403" actId="478"/>
          <ac:spMkLst>
            <pc:docMk/>
            <pc:sldMk cId="3532202757" sldId="331"/>
            <ac:spMk id="2" creationId="{192EFEC5-D084-45E4-87C0-AEC1A9965D9E}"/>
          </ac:spMkLst>
        </pc:spChg>
        <pc:spChg chg="add del">
          <ac:chgData name="Leader Maynard, Jonathan" userId="457cbaa7-041a-414d-8b8e-3c4346a51a17" providerId="ADAL" clId="{D3164577-BF94-4DC9-BA52-364CCB62F2EB}" dt="2020-02-11T08:51:41.540" v="1964"/>
          <ac:spMkLst>
            <pc:docMk/>
            <pc:sldMk cId="3532202757" sldId="331"/>
            <ac:spMk id="2" creationId="{4077B436-A0F4-4447-8A5B-093AF6D62BA0}"/>
          </ac:spMkLst>
        </pc:spChg>
        <pc:spChg chg="del">
          <ac:chgData name="Leader Maynard, Jonathan" userId="457cbaa7-041a-414d-8b8e-3c4346a51a17" providerId="ADAL" clId="{D3164577-BF94-4DC9-BA52-364CCB62F2EB}" dt="2020-02-11T08:11:04.721" v="403" actId="478"/>
          <ac:spMkLst>
            <pc:docMk/>
            <pc:sldMk cId="3532202757" sldId="331"/>
            <ac:spMk id="3" creationId="{CF3A7BBF-746A-4D78-A396-166DB09FE895}"/>
          </ac:spMkLst>
        </pc:spChg>
        <pc:spChg chg="add del">
          <ac:chgData name="Leader Maynard, Jonathan" userId="457cbaa7-041a-414d-8b8e-3c4346a51a17" providerId="ADAL" clId="{D3164577-BF94-4DC9-BA52-364CCB62F2EB}" dt="2020-02-11T08:11:09.761" v="405"/>
          <ac:spMkLst>
            <pc:docMk/>
            <pc:sldMk cId="3532202757" sldId="331"/>
            <ac:spMk id="5" creationId="{7C95CD7C-AF5E-4DEC-993F-FFE4B0AD2A35}"/>
          </ac:spMkLst>
        </pc:spChg>
        <pc:picChg chg="add mod">
          <ac:chgData name="Leader Maynard, Jonathan" userId="457cbaa7-041a-414d-8b8e-3c4346a51a17" providerId="ADAL" clId="{D3164577-BF94-4DC9-BA52-364CCB62F2EB}" dt="2020-02-11T08:52:05.236" v="1967" actId="14100"/>
          <ac:picMkLst>
            <pc:docMk/>
            <pc:sldMk cId="3532202757" sldId="331"/>
            <ac:picMk id="3" creationId="{C0377E68-1288-4B0B-A41B-C46697E8377F}"/>
          </ac:picMkLst>
        </pc:picChg>
        <pc:picChg chg="add del mod">
          <ac:chgData name="Leader Maynard, Jonathan" userId="457cbaa7-041a-414d-8b8e-3c4346a51a17" providerId="ADAL" clId="{D3164577-BF94-4DC9-BA52-364CCB62F2EB}" dt="2020-02-11T08:50:29.226" v="1962" actId="478"/>
          <ac:picMkLst>
            <pc:docMk/>
            <pc:sldMk cId="3532202757" sldId="331"/>
            <ac:picMk id="6" creationId="{F46D4245-BF29-4E7D-8FFC-D5EE8563EEC3}"/>
          </ac:picMkLst>
        </pc:picChg>
      </pc:sldChg>
      <pc:sldChg chg="delSp add del">
        <pc:chgData name="Leader Maynard, Jonathan" userId="457cbaa7-041a-414d-8b8e-3c4346a51a17" providerId="ADAL" clId="{D3164577-BF94-4DC9-BA52-364CCB62F2EB}" dt="2020-02-11T08:10:49.501" v="401" actId="47"/>
        <pc:sldMkLst>
          <pc:docMk/>
          <pc:sldMk cId="4116686496" sldId="331"/>
        </pc:sldMkLst>
        <pc:spChg chg="del">
          <ac:chgData name="Leader Maynard, Jonathan" userId="457cbaa7-041a-414d-8b8e-3c4346a51a17" providerId="ADAL" clId="{D3164577-BF94-4DC9-BA52-364CCB62F2EB}" dt="2020-02-11T08:08:06.538" v="400"/>
          <ac:spMkLst>
            <pc:docMk/>
            <pc:sldMk cId="4116686496" sldId="331"/>
            <ac:spMk id="2" creationId="{C0F81DB5-26A5-44C4-B9BE-2E66F06772C1}"/>
          </ac:spMkLst>
        </pc:spChg>
        <pc:spChg chg="del">
          <ac:chgData name="Leader Maynard, Jonathan" userId="457cbaa7-041a-414d-8b8e-3c4346a51a17" providerId="ADAL" clId="{D3164577-BF94-4DC9-BA52-364CCB62F2EB}" dt="2020-02-11T08:08:06.538" v="400"/>
          <ac:spMkLst>
            <pc:docMk/>
            <pc:sldMk cId="4116686496" sldId="331"/>
            <ac:spMk id="3" creationId="{9F785565-2C54-4AE8-8F78-9E16169117B5}"/>
          </ac:spMkLst>
        </pc:spChg>
      </pc:sldChg>
      <pc:sldChg chg="addSp modSp add mod modTransition modAnim">
        <pc:chgData name="Leader Maynard, Jonathan" userId="457cbaa7-041a-414d-8b8e-3c4346a51a17" providerId="ADAL" clId="{D3164577-BF94-4DC9-BA52-364CCB62F2EB}" dt="2020-02-11T10:11:48.814" v="4446"/>
        <pc:sldMkLst>
          <pc:docMk/>
          <pc:sldMk cId="1157526226" sldId="332"/>
        </pc:sldMkLst>
        <pc:spChg chg="mod">
          <ac:chgData name="Leader Maynard, Jonathan" userId="457cbaa7-041a-414d-8b8e-3c4346a51a17" providerId="ADAL" clId="{D3164577-BF94-4DC9-BA52-364CCB62F2EB}" dt="2020-02-11T08:11:49.343" v="448" actId="20577"/>
          <ac:spMkLst>
            <pc:docMk/>
            <pc:sldMk cId="1157526226" sldId="332"/>
            <ac:spMk id="2" creationId="{6A7A87D9-91BC-4003-BAF7-B40C84AD634F}"/>
          </ac:spMkLst>
        </pc:spChg>
        <pc:spChg chg="mod">
          <ac:chgData name="Leader Maynard, Jonathan" userId="457cbaa7-041a-414d-8b8e-3c4346a51a17" providerId="ADAL" clId="{D3164577-BF94-4DC9-BA52-364CCB62F2EB}" dt="2020-02-11T09:30:13.772" v="3761" actId="20577"/>
          <ac:spMkLst>
            <pc:docMk/>
            <pc:sldMk cId="1157526226" sldId="332"/>
            <ac:spMk id="3" creationId="{D0B257B8-A322-4C4A-833F-7DBE82737E32}"/>
          </ac:spMkLst>
        </pc:spChg>
        <pc:picChg chg="add mod">
          <ac:chgData name="Leader Maynard, Jonathan" userId="457cbaa7-041a-414d-8b8e-3c4346a51a17" providerId="ADAL" clId="{D3164577-BF94-4DC9-BA52-364CCB62F2EB}" dt="2020-02-11T09:17:14.599" v="3267" actId="1076"/>
          <ac:picMkLst>
            <pc:docMk/>
            <pc:sldMk cId="1157526226" sldId="332"/>
            <ac:picMk id="1026" creationId="{573EED6A-E964-4277-8271-4D57C6E3CB11}"/>
          </ac:picMkLst>
        </pc:picChg>
      </pc:sldChg>
      <pc:sldChg chg="modSp add del mod">
        <pc:chgData name="Leader Maynard, Jonathan" userId="457cbaa7-041a-414d-8b8e-3c4346a51a17" providerId="ADAL" clId="{D3164577-BF94-4DC9-BA52-364CCB62F2EB}" dt="2020-02-11T09:12:45.780" v="3251" actId="47"/>
        <pc:sldMkLst>
          <pc:docMk/>
          <pc:sldMk cId="3127486468" sldId="333"/>
        </pc:sldMkLst>
        <pc:spChg chg="mod">
          <ac:chgData name="Leader Maynard, Jonathan" userId="457cbaa7-041a-414d-8b8e-3c4346a51a17" providerId="ADAL" clId="{D3164577-BF94-4DC9-BA52-364CCB62F2EB}" dt="2020-02-11T09:07:04.183" v="2349" actId="20577"/>
          <ac:spMkLst>
            <pc:docMk/>
            <pc:sldMk cId="3127486468" sldId="333"/>
            <ac:spMk id="2" creationId="{A01400E0-FB6B-441C-A3B4-E34D1D6A3159}"/>
          </ac:spMkLst>
        </pc:spChg>
      </pc:sldChg>
      <pc:sldChg chg="addSp delSp modSp add mod modTransition">
        <pc:chgData name="Leader Maynard, Jonathan" userId="457cbaa7-041a-414d-8b8e-3c4346a51a17" providerId="ADAL" clId="{D3164577-BF94-4DC9-BA52-364CCB62F2EB}" dt="2020-02-11T10:07:29.012" v="4436"/>
        <pc:sldMkLst>
          <pc:docMk/>
          <pc:sldMk cId="1856379524" sldId="334"/>
        </pc:sldMkLst>
        <pc:spChg chg="del">
          <ac:chgData name="Leader Maynard, Jonathan" userId="457cbaa7-041a-414d-8b8e-3c4346a51a17" providerId="ADAL" clId="{D3164577-BF94-4DC9-BA52-364CCB62F2EB}" dt="2020-02-11T09:07:48.327" v="2428"/>
          <ac:spMkLst>
            <pc:docMk/>
            <pc:sldMk cId="1856379524" sldId="334"/>
            <ac:spMk id="2" creationId="{870274B9-EF0C-4AE7-9733-837BC4F9F6F9}"/>
          </ac:spMkLst>
        </pc:spChg>
        <pc:spChg chg="del">
          <ac:chgData name="Leader Maynard, Jonathan" userId="457cbaa7-041a-414d-8b8e-3c4346a51a17" providerId="ADAL" clId="{D3164577-BF94-4DC9-BA52-364CCB62F2EB}" dt="2020-02-11T09:07:48.327" v="2428"/>
          <ac:spMkLst>
            <pc:docMk/>
            <pc:sldMk cId="1856379524" sldId="334"/>
            <ac:spMk id="3" creationId="{85276976-7173-44D9-9164-8C193A0F93E3}"/>
          </ac:spMkLst>
        </pc:spChg>
        <pc:spChg chg="add del mod">
          <ac:chgData name="Leader Maynard, Jonathan" userId="457cbaa7-041a-414d-8b8e-3c4346a51a17" providerId="ADAL" clId="{D3164577-BF94-4DC9-BA52-364CCB62F2EB}" dt="2020-02-11T09:07:56.850" v="2430" actId="478"/>
          <ac:spMkLst>
            <pc:docMk/>
            <pc:sldMk cId="1856379524" sldId="334"/>
            <ac:spMk id="5" creationId="{32E76736-8A90-40A4-AA0D-0AEDA0DB605B}"/>
          </ac:spMkLst>
        </pc:spChg>
        <pc:spChg chg="add mod">
          <ac:chgData name="Leader Maynard, Jonathan" userId="457cbaa7-041a-414d-8b8e-3c4346a51a17" providerId="ADAL" clId="{D3164577-BF94-4DC9-BA52-364CCB62F2EB}" dt="2020-02-11T09:21:59.649" v="3718" actId="20577"/>
          <ac:spMkLst>
            <pc:docMk/>
            <pc:sldMk cId="1856379524" sldId="334"/>
            <ac:spMk id="6" creationId="{72A2BDAE-E052-406A-AE1C-CFA9ACBF79B5}"/>
          </ac:spMkLst>
        </pc:spChg>
      </pc:sldChg>
      <pc:sldChg chg="add del">
        <pc:chgData name="Leader Maynard, Jonathan" userId="457cbaa7-041a-414d-8b8e-3c4346a51a17" providerId="ADAL" clId="{D3164577-BF94-4DC9-BA52-364CCB62F2EB}" dt="2020-02-11T09:41:39.755" v="4279" actId="47"/>
        <pc:sldMkLst>
          <pc:docMk/>
          <pc:sldMk cId="4196320403" sldId="335"/>
        </pc:sldMkLst>
      </pc:sldChg>
      <pc:sldChg chg="addSp delSp modSp add mod modTransition">
        <pc:chgData name="Leader Maynard, Jonathan" userId="457cbaa7-041a-414d-8b8e-3c4346a51a17" providerId="ADAL" clId="{D3164577-BF94-4DC9-BA52-364CCB62F2EB}" dt="2020-02-11T10:07:29.012" v="4436"/>
        <pc:sldMkLst>
          <pc:docMk/>
          <pc:sldMk cId="1768488367" sldId="336"/>
        </pc:sldMkLst>
        <pc:spChg chg="del">
          <ac:chgData name="Leader Maynard, Jonathan" userId="457cbaa7-041a-414d-8b8e-3c4346a51a17" providerId="ADAL" clId="{D3164577-BF94-4DC9-BA52-364CCB62F2EB}" dt="2020-02-11T09:21:25.308" v="3685"/>
          <ac:spMkLst>
            <pc:docMk/>
            <pc:sldMk cId="1768488367" sldId="336"/>
            <ac:spMk id="2" creationId="{2F820A96-23A1-4ABA-B169-9556674F478A}"/>
          </ac:spMkLst>
        </pc:spChg>
        <pc:spChg chg="del">
          <ac:chgData name="Leader Maynard, Jonathan" userId="457cbaa7-041a-414d-8b8e-3c4346a51a17" providerId="ADAL" clId="{D3164577-BF94-4DC9-BA52-364CCB62F2EB}" dt="2020-02-11T09:21:25.308" v="3685"/>
          <ac:spMkLst>
            <pc:docMk/>
            <pc:sldMk cId="1768488367" sldId="336"/>
            <ac:spMk id="3" creationId="{20C79E4D-9B3D-4B5A-8F0D-DB60A222A581}"/>
          </ac:spMkLst>
        </pc:spChg>
        <pc:spChg chg="add mod">
          <ac:chgData name="Leader Maynard, Jonathan" userId="457cbaa7-041a-414d-8b8e-3c4346a51a17" providerId="ADAL" clId="{D3164577-BF94-4DC9-BA52-364CCB62F2EB}" dt="2020-02-11T09:21:29.129" v="3713" actId="20577"/>
          <ac:spMkLst>
            <pc:docMk/>
            <pc:sldMk cId="1768488367" sldId="336"/>
            <ac:spMk id="5" creationId="{157A2BA1-CE33-4E2C-86AE-7CD9F0FAAAC3}"/>
          </ac:spMkLst>
        </pc:spChg>
        <pc:spChg chg="add mod">
          <ac:chgData name="Leader Maynard, Jonathan" userId="457cbaa7-041a-414d-8b8e-3c4346a51a17" providerId="ADAL" clId="{D3164577-BF94-4DC9-BA52-364CCB62F2EB}" dt="2020-02-11T09:21:25.308" v="3685"/>
          <ac:spMkLst>
            <pc:docMk/>
            <pc:sldMk cId="1768488367" sldId="336"/>
            <ac:spMk id="6" creationId="{82A58429-119C-4180-99AD-B1050F0BA278}"/>
          </ac:spMkLst>
        </pc:spChg>
      </pc:sldChg>
      <pc:sldChg chg="addSp delSp modSp add mod modTransition">
        <pc:chgData name="Leader Maynard, Jonathan" userId="457cbaa7-041a-414d-8b8e-3c4346a51a17" providerId="ADAL" clId="{D3164577-BF94-4DC9-BA52-364CCB62F2EB}" dt="2020-02-11T10:22:25.981" v="4512" actId="14100"/>
        <pc:sldMkLst>
          <pc:docMk/>
          <pc:sldMk cId="784366574" sldId="337"/>
        </pc:sldMkLst>
        <pc:spChg chg="del">
          <ac:chgData name="Leader Maynard, Jonathan" userId="457cbaa7-041a-414d-8b8e-3c4346a51a17" providerId="ADAL" clId="{D3164577-BF94-4DC9-BA52-364CCB62F2EB}" dt="2020-02-11T09:31:03.727" v="3763"/>
          <ac:spMkLst>
            <pc:docMk/>
            <pc:sldMk cId="784366574" sldId="337"/>
            <ac:spMk id="2" creationId="{B1EC9339-AA0A-4789-A181-A8D2A6C4BBDE}"/>
          </ac:spMkLst>
        </pc:spChg>
        <pc:spChg chg="del">
          <ac:chgData name="Leader Maynard, Jonathan" userId="457cbaa7-041a-414d-8b8e-3c4346a51a17" providerId="ADAL" clId="{D3164577-BF94-4DC9-BA52-364CCB62F2EB}" dt="2020-02-11T09:31:03.727" v="3763"/>
          <ac:spMkLst>
            <pc:docMk/>
            <pc:sldMk cId="784366574" sldId="337"/>
            <ac:spMk id="3" creationId="{063D48B1-78C0-4C80-A6E7-ED30007D029A}"/>
          </ac:spMkLst>
        </pc:spChg>
        <pc:spChg chg="add del mod">
          <ac:chgData name="Leader Maynard, Jonathan" userId="457cbaa7-041a-414d-8b8e-3c4346a51a17" providerId="ADAL" clId="{D3164577-BF94-4DC9-BA52-364CCB62F2EB}" dt="2020-02-11T09:31:05.663" v="3764" actId="478"/>
          <ac:spMkLst>
            <pc:docMk/>
            <pc:sldMk cId="784366574" sldId="337"/>
            <ac:spMk id="5" creationId="{3B2203B0-29E5-4E92-957F-947217B176B1}"/>
          </ac:spMkLst>
        </pc:spChg>
        <pc:spChg chg="add mod">
          <ac:chgData name="Leader Maynard, Jonathan" userId="457cbaa7-041a-414d-8b8e-3c4346a51a17" providerId="ADAL" clId="{D3164577-BF94-4DC9-BA52-364CCB62F2EB}" dt="2020-02-11T10:22:25.981" v="4512" actId="14100"/>
          <ac:spMkLst>
            <pc:docMk/>
            <pc:sldMk cId="784366574" sldId="337"/>
            <ac:spMk id="6" creationId="{6FBED928-CC11-4F7C-8D44-E9BCA5863329}"/>
          </ac:spMkLst>
        </pc:spChg>
      </pc:sldChg>
      <pc:sldChg chg="addSp delSp modSp add mod modTransition delAnim modAnim modNotesTx">
        <pc:chgData name="Leader Maynard, Jonathan" userId="457cbaa7-041a-414d-8b8e-3c4346a51a17" providerId="ADAL" clId="{D3164577-BF94-4DC9-BA52-364CCB62F2EB}" dt="2020-02-11T10:07:29.012" v="4436"/>
        <pc:sldMkLst>
          <pc:docMk/>
          <pc:sldMk cId="831891634" sldId="338"/>
        </pc:sldMkLst>
        <pc:spChg chg="del">
          <ac:chgData name="Leader Maynard, Jonathan" userId="457cbaa7-041a-414d-8b8e-3c4346a51a17" providerId="ADAL" clId="{D3164577-BF94-4DC9-BA52-364CCB62F2EB}" dt="2020-02-11T09:53:36.115" v="4281" actId="478"/>
          <ac:spMkLst>
            <pc:docMk/>
            <pc:sldMk cId="831891634" sldId="338"/>
            <ac:spMk id="2" creationId="{6F0AA98A-3B7F-47B1-93A4-C28C13A9F83F}"/>
          </ac:spMkLst>
        </pc:spChg>
        <pc:spChg chg="del">
          <ac:chgData name="Leader Maynard, Jonathan" userId="457cbaa7-041a-414d-8b8e-3c4346a51a17" providerId="ADAL" clId="{D3164577-BF94-4DC9-BA52-364CCB62F2EB}" dt="2020-02-11T09:53:36.115" v="4281" actId="478"/>
          <ac:spMkLst>
            <pc:docMk/>
            <pc:sldMk cId="831891634" sldId="338"/>
            <ac:spMk id="3" creationId="{010FCDB2-ACCD-4542-A30C-B8533AA29EDF}"/>
          </ac:spMkLst>
        </pc:spChg>
        <pc:picChg chg="add mod">
          <ac:chgData name="Leader Maynard, Jonathan" userId="457cbaa7-041a-414d-8b8e-3c4346a51a17" providerId="ADAL" clId="{D3164577-BF94-4DC9-BA52-364CCB62F2EB}" dt="2020-02-11T09:57:43.557" v="4342" actId="1076"/>
          <ac:picMkLst>
            <pc:docMk/>
            <pc:sldMk cId="831891634" sldId="338"/>
            <ac:picMk id="5" creationId="{607175F1-596E-49A9-A73E-A088E5F5E459}"/>
          </ac:picMkLst>
        </pc:picChg>
        <pc:picChg chg="add del mod">
          <ac:chgData name="Leader Maynard, Jonathan" userId="457cbaa7-041a-414d-8b8e-3c4346a51a17" providerId="ADAL" clId="{D3164577-BF94-4DC9-BA52-364CCB62F2EB}" dt="2020-02-11T09:59:25.155" v="4424" actId="21"/>
          <ac:picMkLst>
            <pc:docMk/>
            <pc:sldMk cId="831891634" sldId="338"/>
            <ac:picMk id="6" creationId="{197FC3C8-3BC2-48D0-A4A9-CA8F894DA917}"/>
          </ac:picMkLst>
        </pc:picChg>
        <pc:picChg chg="add del">
          <ac:chgData name="Leader Maynard, Jonathan" userId="457cbaa7-041a-414d-8b8e-3c4346a51a17" providerId="ADAL" clId="{D3164577-BF94-4DC9-BA52-364CCB62F2EB}" dt="2020-02-11T09:58:28.474" v="4415" actId="478"/>
          <ac:picMkLst>
            <pc:docMk/>
            <pc:sldMk cId="831891634" sldId="338"/>
            <ac:picMk id="7" creationId="{6D30E57E-D857-4C7C-BCB5-E2973DF655FF}"/>
          </ac:picMkLst>
        </pc:picChg>
        <pc:picChg chg="add del mod">
          <ac:chgData name="Leader Maynard, Jonathan" userId="457cbaa7-041a-414d-8b8e-3c4346a51a17" providerId="ADAL" clId="{D3164577-BF94-4DC9-BA52-364CCB62F2EB}" dt="2020-02-11T09:59:12.863" v="4419" actId="21"/>
          <ac:picMkLst>
            <pc:docMk/>
            <pc:sldMk cId="831891634" sldId="338"/>
            <ac:picMk id="8" creationId="{8EEE675F-9816-42B0-98FB-2354E7DDD1F9}"/>
          </ac:picMkLst>
        </pc:picChg>
      </pc:sldChg>
      <pc:sldChg chg="addSp delSp modSp add mod modTransition modAnim">
        <pc:chgData name="Leader Maynard, Jonathan" userId="457cbaa7-041a-414d-8b8e-3c4346a51a17" providerId="ADAL" clId="{D3164577-BF94-4DC9-BA52-364CCB62F2EB}" dt="2020-02-11T10:07:29.012" v="4436"/>
        <pc:sldMkLst>
          <pc:docMk/>
          <pc:sldMk cId="1838887740" sldId="339"/>
        </pc:sldMkLst>
        <pc:spChg chg="del">
          <ac:chgData name="Leader Maynard, Jonathan" userId="457cbaa7-041a-414d-8b8e-3c4346a51a17" providerId="ADAL" clId="{D3164577-BF94-4DC9-BA52-364CCB62F2EB}" dt="2020-02-11T09:59:27.616" v="4425" actId="478"/>
          <ac:spMkLst>
            <pc:docMk/>
            <pc:sldMk cId="1838887740" sldId="339"/>
            <ac:spMk id="2" creationId="{467AA4B8-C39B-49FB-84EF-56C3112D1454}"/>
          </ac:spMkLst>
        </pc:spChg>
        <pc:spChg chg="del">
          <ac:chgData name="Leader Maynard, Jonathan" userId="457cbaa7-041a-414d-8b8e-3c4346a51a17" providerId="ADAL" clId="{D3164577-BF94-4DC9-BA52-364CCB62F2EB}" dt="2020-02-11T09:59:27.616" v="4425" actId="478"/>
          <ac:spMkLst>
            <pc:docMk/>
            <pc:sldMk cId="1838887740" sldId="339"/>
            <ac:spMk id="3" creationId="{4156A885-025C-4F5C-A4FE-BD4EF66FBAC7}"/>
          </ac:spMkLst>
        </pc:spChg>
        <pc:picChg chg="add mod">
          <ac:chgData name="Leader Maynard, Jonathan" userId="457cbaa7-041a-414d-8b8e-3c4346a51a17" providerId="ADAL" clId="{D3164577-BF94-4DC9-BA52-364CCB62F2EB}" dt="2020-02-11T09:59:30.923" v="4427" actId="1076"/>
          <ac:picMkLst>
            <pc:docMk/>
            <pc:sldMk cId="1838887740" sldId="339"/>
            <ac:picMk id="5" creationId="{11149EF9-87CB-48A7-AEF6-19339CC476B1}"/>
          </ac:picMkLst>
        </pc:picChg>
      </pc:sldChg>
      <pc:sldChg chg="addSp modSp add mod modTransition">
        <pc:chgData name="Leader Maynard, Jonathan" userId="457cbaa7-041a-414d-8b8e-3c4346a51a17" providerId="ADAL" clId="{D3164577-BF94-4DC9-BA52-364CCB62F2EB}" dt="2020-02-11T10:07:29.012" v="4436"/>
        <pc:sldMkLst>
          <pc:docMk/>
          <pc:sldMk cId="3012380678" sldId="340"/>
        </pc:sldMkLst>
        <pc:picChg chg="add mod">
          <ac:chgData name="Leader Maynard, Jonathan" userId="457cbaa7-041a-414d-8b8e-3c4346a51a17" providerId="ADAL" clId="{D3164577-BF94-4DC9-BA52-364CCB62F2EB}" dt="2020-02-11T09:59:22.942" v="4423" actId="1076"/>
          <ac:picMkLst>
            <pc:docMk/>
            <pc:sldMk cId="3012380678" sldId="340"/>
            <ac:picMk id="3" creationId="{1CA66509-B89E-4D44-A4D0-4B4B3DE6323E}"/>
          </ac:picMkLst>
        </pc:picChg>
      </pc:sldChg>
      <pc:sldChg chg="addSp modSp add mod modTransition modAnim">
        <pc:chgData name="Leader Maynard, Jonathan" userId="457cbaa7-041a-414d-8b8e-3c4346a51a17" providerId="ADAL" clId="{D3164577-BF94-4DC9-BA52-364CCB62F2EB}" dt="2020-02-11T10:07:29.012" v="4436"/>
        <pc:sldMkLst>
          <pc:docMk/>
          <pc:sldMk cId="201644068" sldId="341"/>
        </pc:sldMkLst>
        <pc:picChg chg="add mod">
          <ac:chgData name="Leader Maynard, Jonathan" userId="457cbaa7-041a-414d-8b8e-3c4346a51a17" providerId="ADAL" clId="{D3164577-BF94-4DC9-BA52-364CCB62F2EB}" dt="2020-02-11T10:00:30.280" v="4434" actId="1076"/>
          <ac:picMkLst>
            <pc:docMk/>
            <pc:sldMk cId="201644068" sldId="341"/>
            <ac:picMk id="3" creationId="{3F373FFB-30D0-47EB-8F25-A25D669AB9C6}"/>
          </ac:picMkLst>
        </pc:picChg>
      </pc:sldChg>
      <pc:sldChg chg="del">
        <pc:chgData name="Leader Maynard, Jonathan" userId="457cbaa7-041a-414d-8b8e-3c4346a51a17" providerId="ADAL" clId="{D3164577-BF94-4DC9-BA52-364CCB62F2EB}" dt="2020-02-10T15:17:59.427" v="79" actId="47"/>
        <pc:sldMkLst>
          <pc:docMk/>
          <pc:sldMk cId="2266577762" sldId="342"/>
        </pc:sldMkLst>
      </pc:sldChg>
      <pc:sldChg chg="del">
        <pc:chgData name="Leader Maynard, Jonathan" userId="457cbaa7-041a-414d-8b8e-3c4346a51a17" providerId="ADAL" clId="{D3164577-BF94-4DC9-BA52-364CCB62F2EB}" dt="2020-02-10T15:17:59.427" v="79" actId="47"/>
        <pc:sldMkLst>
          <pc:docMk/>
          <pc:sldMk cId="1610624338" sldId="355"/>
        </pc:sldMkLst>
      </pc:sldChg>
      <pc:sldChg chg="del">
        <pc:chgData name="Leader Maynard, Jonathan" userId="457cbaa7-041a-414d-8b8e-3c4346a51a17" providerId="ADAL" clId="{D3164577-BF94-4DC9-BA52-364CCB62F2EB}" dt="2020-02-10T15:17:59.427" v="79" actId="47"/>
        <pc:sldMkLst>
          <pc:docMk/>
          <pc:sldMk cId="1026268012" sldId="356"/>
        </pc:sldMkLst>
      </pc:sldChg>
      <pc:sldChg chg="del">
        <pc:chgData name="Leader Maynard, Jonathan" userId="457cbaa7-041a-414d-8b8e-3c4346a51a17" providerId="ADAL" clId="{D3164577-BF94-4DC9-BA52-364CCB62F2EB}" dt="2020-02-10T15:17:59.427" v="79" actId="47"/>
        <pc:sldMkLst>
          <pc:docMk/>
          <pc:sldMk cId="4112185584" sldId="357"/>
        </pc:sldMkLst>
      </pc:sldChg>
      <pc:sldChg chg="del">
        <pc:chgData name="Leader Maynard, Jonathan" userId="457cbaa7-041a-414d-8b8e-3c4346a51a17" providerId="ADAL" clId="{D3164577-BF94-4DC9-BA52-364CCB62F2EB}" dt="2020-02-10T15:17:59.427" v="79" actId="47"/>
        <pc:sldMkLst>
          <pc:docMk/>
          <pc:sldMk cId="1614862872" sldId="358"/>
        </pc:sldMkLst>
      </pc:sldChg>
      <pc:sldChg chg="del">
        <pc:chgData name="Leader Maynard, Jonathan" userId="457cbaa7-041a-414d-8b8e-3c4346a51a17" providerId="ADAL" clId="{D3164577-BF94-4DC9-BA52-364CCB62F2EB}" dt="2020-02-10T15:17:59.427" v="79" actId="47"/>
        <pc:sldMkLst>
          <pc:docMk/>
          <pc:sldMk cId="900917732" sldId="359"/>
        </pc:sldMkLst>
      </pc:sldChg>
      <pc:sldChg chg="del">
        <pc:chgData name="Leader Maynard, Jonathan" userId="457cbaa7-041a-414d-8b8e-3c4346a51a17" providerId="ADAL" clId="{D3164577-BF94-4DC9-BA52-364CCB62F2EB}" dt="2020-02-10T15:17:59.427" v="79" actId="47"/>
        <pc:sldMkLst>
          <pc:docMk/>
          <pc:sldMk cId="3779184756" sldId="360"/>
        </pc:sldMkLst>
      </pc:sldChg>
      <pc:sldChg chg="del">
        <pc:chgData name="Leader Maynard, Jonathan" userId="457cbaa7-041a-414d-8b8e-3c4346a51a17" providerId="ADAL" clId="{D3164577-BF94-4DC9-BA52-364CCB62F2EB}" dt="2020-02-10T15:17:59.427" v="79" actId="47"/>
        <pc:sldMkLst>
          <pc:docMk/>
          <pc:sldMk cId="1448108887" sldId="361"/>
        </pc:sldMkLst>
      </pc:sldChg>
      <pc:sldChg chg="del">
        <pc:chgData name="Leader Maynard, Jonathan" userId="457cbaa7-041a-414d-8b8e-3c4346a51a17" providerId="ADAL" clId="{D3164577-BF94-4DC9-BA52-364CCB62F2EB}" dt="2020-02-10T15:17:59.427" v="79" actId="47"/>
        <pc:sldMkLst>
          <pc:docMk/>
          <pc:sldMk cId="1206701066" sldId="362"/>
        </pc:sldMkLst>
      </pc:sldChg>
      <pc:sldChg chg="del">
        <pc:chgData name="Leader Maynard, Jonathan" userId="457cbaa7-041a-414d-8b8e-3c4346a51a17" providerId="ADAL" clId="{D3164577-BF94-4DC9-BA52-364CCB62F2EB}" dt="2020-02-10T15:17:59.427" v="79" actId="47"/>
        <pc:sldMkLst>
          <pc:docMk/>
          <pc:sldMk cId="2787145435" sldId="363"/>
        </pc:sldMkLst>
      </pc:sldChg>
      <pc:sldChg chg="del">
        <pc:chgData name="Leader Maynard, Jonathan" userId="457cbaa7-041a-414d-8b8e-3c4346a51a17" providerId="ADAL" clId="{D3164577-BF94-4DC9-BA52-364CCB62F2EB}" dt="2020-02-10T15:17:59.427" v="79" actId="47"/>
        <pc:sldMkLst>
          <pc:docMk/>
          <pc:sldMk cId="3710075233" sldId="364"/>
        </pc:sldMkLst>
      </pc:sldChg>
    </pc:docChg>
  </pc:docChgLst>
  <pc:docChgLst>
    <pc:chgData name="Leader Maynard, Jonathan" userId="457cbaa7-041a-414d-8b8e-3c4346a51a17" providerId="ADAL" clId="{2751D120-F0E9-4185-A878-35206F1951BD}"/>
    <pc:docChg chg="undo custSel addSld delSld modSld sldOrd modNotesMaster modHandout">
      <pc:chgData name="Leader Maynard, Jonathan" userId="457cbaa7-041a-414d-8b8e-3c4346a51a17" providerId="ADAL" clId="{2751D120-F0E9-4185-A878-35206F1951BD}" dt="2020-01-14T09:44:40.686" v="4289" actId="1035"/>
      <pc:docMkLst>
        <pc:docMk/>
      </pc:docMkLst>
      <pc:sldChg chg="addSp modSp modTransition">
        <pc:chgData name="Leader Maynard, Jonathan" userId="457cbaa7-041a-414d-8b8e-3c4346a51a17" providerId="ADAL" clId="{2751D120-F0E9-4185-A878-35206F1951BD}" dt="2020-01-13T17:03:41.864" v="3819" actId="732"/>
        <pc:sldMkLst>
          <pc:docMk/>
          <pc:sldMk cId="0" sldId="256"/>
        </pc:sldMkLst>
        <pc:spChg chg="mod">
          <ac:chgData name="Leader Maynard, Jonathan" userId="457cbaa7-041a-414d-8b8e-3c4346a51a17" providerId="ADAL" clId="{2751D120-F0E9-4185-A878-35206F1951BD}" dt="2020-01-13T12:14:25.892" v="3751" actId="20577"/>
          <ac:spMkLst>
            <pc:docMk/>
            <pc:sldMk cId="0" sldId="256"/>
            <ac:spMk id="3" creationId="{14DFAF86-3E77-4ED6-A3CB-2B88EBA05C2F}"/>
          </ac:spMkLst>
        </pc:spChg>
        <pc:picChg chg="add mod">
          <ac:chgData name="Leader Maynard, Jonathan" userId="457cbaa7-041a-414d-8b8e-3c4346a51a17" providerId="ADAL" clId="{2751D120-F0E9-4185-A878-35206F1951BD}" dt="2020-01-13T17:03:41.864" v="3819" actId="732"/>
          <ac:picMkLst>
            <pc:docMk/>
            <pc:sldMk cId="0" sldId="256"/>
            <ac:picMk id="1026" creationId="{338046D4-E7D8-40B5-BBB5-2F342393A3AB}"/>
          </ac:picMkLst>
        </pc:picChg>
      </pc:sldChg>
      <pc:sldChg chg="modTransition">
        <pc:chgData name="Leader Maynard, Jonathan" userId="457cbaa7-041a-414d-8b8e-3c4346a51a17" providerId="ADAL" clId="{2751D120-F0E9-4185-A878-35206F1951BD}" dt="2020-01-13T12:32:02.896" v="3773"/>
        <pc:sldMkLst>
          <pc:docMk/>
          <pc:sldMk cId="2701303470" sldId="262"/>
        </pc:sldMkLst>
      </pc:sldChg>
    </pc:docChg>
  </pc:docChgLst>
  <pc:docChgLst>
    <pc:chgData name="Leader Maynard, Jonathan" userId="457cbaa7-041a-414d-8b8e-3c4346a51a17" providerId="ADAL" clId="{9420CBC4-4F34-4D99-8053-89E674FBFB53}"/>
    <pc:docChg chg="undo redo custSel addSld delSld modSld sldOrd">
      <pc:chgData name="Leader Maynard, Jonathan" userId="457cbaa7-041a-414d-8b8e-3c4346a51a17" providerId="ADAL" clId="{9420CBC4-4F34-4D99-8053-89E674FBFB53}" dt="2020-01-28T10:16:01.269" v="6031"/>
      <pc:docMkLst>
        <pc:docMk/>
      </pc:docMkLst>
      <pc:sldChg chg="modSp modTransition">
        <pc:chgData name="Leader Maynard, Jonathan" userId="457cbaa7-041a-414d-8b8e-3c4346a51a17" providerId="ADAL" clId="{9420CBC4-4F34-4D99-8053-89E674FBFB53}" dt="2020-01-28T10:01:16.726" v="6024"/>
        <pc:sldMkLst>
          <pc:docMk/>
          <pc:sldMk cId="0" sldId="256"/>
        </pc:sldMkLst>
        <pc:spChg chg="mod">
          <ac:chgData name="Leader Maynard, Jonathan" userId="457cbaa7-041a-414d-8b8e-3c4346a51a17" providerId="ADAL" clId="{9420CBC4-4F34-4D99-8053-89E674FBFB53}" dt="2020-01-27T15:48:27.359" v="22" actId="20577"/>
          <ac:spMkLst>
            <pc:docMk/>
            <pc:sldMk cId="0" sldId="256"/>
            <ac:spMk id="2" creationId="{00000000-0000-0000-0000-000000000000}"/>
          </ac:spMkLst>
        </pc:spChg>
        <pc:picChg chg="mod">
          <ac:chgData name="Leader Maynard, Jonathan" userId="457cbaa7-041a-414d-8b8e-3c4346a51a17" providerId="ADAL" clId="{9420CBC4-4F34-4D99-8053-89E674FBFB53}" dt="2020-01-28T10:01:16.726" v="6024"/>
          <ac:picMkLst>
            <pc:docMk/>
            <pc:sldMk cId="0" sldId="256"/>
            <ac:picMk id="1026" creationId="{338046D4-E7D8-40B5-BBB5-2F342393A3AB}"/>
          </ac:picMkLst>
        </pc:picChg>
      </pc:sldChg>
      <pc:sldChg chg="del">
        <pc:chgData name="Leader Maynard, Jonathan" userId="457cbaa7-041a-414d-8b8e-3c4346a51a17" providerId="ADAL" clId="{9420CBC4-4F34-4D99-8053-89E674FBFB53}" dt="2020-01-28T07:51:18.896" v="3299" actId="47"/>
        <pc:sldMkLst>
          <pc:docMk/>
          <pc:sldMk cId="2701303470" sldId="262"/>
        </pc:sldMkLst>
      </pc:sldChg>
      <pc:sldChg chg="del">
        <pc:chgData name="Leader Maynard, Jonathan" userId="457cbaa7-041a-414d-8b8e-3c4346a51a17" providerId="ADAL" clId="{9420CBC4-4F34-4D99-8053-89E674FBFB53}" dt="2020-01-28T07:51:18.896" v="3299" actId="47"/>
        <pc:sldMkLst>
          <pc:docMk/>
          <pc:sldMk cId="2796437840" sldId="329"/>
        </pc:sldMkLst>
      </pc:sldChg>
      <pc:sldChg chg="del">
        <pc:chgData name="Leader Maynard, Jonathan" userId="457cbaa7-041a-414d-8b8e-3c4346a51a17" providerId="ADAL" clId="{9420CBC4-4F34-4D99-8053-89E674FBFB53}" dt="2020-01-28T07:51:18.896" v="3299" actId="47"/>
        <pc:sldMkLst>
          <pc:docMk/>
          <pc:sldMk cId="360233289" sldId="331"/>
        </pc:sldMkLst>
      </pc:sldChg>
      <pc:sldChg chg="del">
        <pc:chgData name="Leader Maynard, Jonathan" userId="457cbaa7-041a-414d-8b8e-3c4346a51a17" providerId="ADAL" clId="{9420CBC4-4F34-4D99-8053-89E674FBFB53}" dt="2020-01-28T07:51:18.896" v="3299" actId="47"/>
        <pc:sldMkLst>
          <pc:docMk/>
          <pc:sldMk cId="2023166054" sldId="332"/>
        </pc:sldMkLst>
      </pc:sldChg>
      <pc:sldChg chg="del">
        <pc:chgData name="Leader Maynard, Jonathan" userId="457cbaa7-041a-414d-8b8e-3c4346a51a17" providerId="ADAL" clId="{9420CBC4-4F34-4D99-8053-89E674FBFB53}" dt="2020-01-28T07:51:18.896" v="3299" actId="47"/>
        <pc:sldMkLst>
          <pc:docMk/>
          <pc:sldMk cId="758417108" sldId="333"/>
        </pc:sldMkLst>
      </pc:sldChg>
      <pc:sldChg chg="del">
        <pc:chgData name="Leader Maynard, Jonathan" userId="457cbaa7-041a-414d-8b8e-3c4346a51a17" providerId="ADAL" clId="{9420CBC4-4F34-4D99-8053-89E674FBFB53}" dt="2020-01-28T07:51:18.896" v="3299" actId="47"/>
        <pc:sldMkLst>
          <pc:docMk/>
          <pc:sldMk cId="2585951337" sldId="334"/>
        </pc:sldMkLst>
      </pc:sldChg>
      <pc:sldChg chg="del">
        <pc:chgData name="Leader Maynard, Jonathan" userId="457cbaa7-041a-414d-8b8e-3c4346a51a17" providerId="ADAL" clId="{9420CBC4-4F34-4D99-8053-89E674FBFB53}" dt="2020-01-28T07:51:18.896" v="3299" actId="47"/>
        <pc:sldMkLst>
          <pc:docMk/>
          <pc:sldMk cId="1595758538" sldId="335"/>
        </pc:sldMkLst>
      </pc:sldChg>
      <pc:sldChg chg="del">
        <pc:chgData name="Leader Maynard, Jonathan" userId="457cbaa7-041a-414d-8b8e-3c4346a51a17" providerId="ADAL" clId="{9420CBC4-4F34-4D99-8053-89E674FBFB53}" dt="2020-01-28T07:51:18.896" v="3299" actId="47"/>
        <pc:sldMkLst>
          <pc:docMk/>
          <pc:sldMk cId="2249002939" sldId="336"/>
        </pc:sldMkLst>
      </pc:sldChg>
      <pc:sldChg chg="del">
        <pc:chgData name="Leader Maynard, Jonathan" userId="457cbaa7-041a-414d-8b8e-3c4346a51a17" providerId="ADAL" clId="{9420CBC4-4F34-4D99-8053-89E674FBFB53}" dt="2020-01-28T07:51:18.896" v="3299" actId="47"/>
        <pc:sldMkLst>
          <pc:docMk/>
          <pc:sldMk cId="646925296" sldId="339"/>
        </pc:sldMkLst>
      </pc:sldChg>
      <pc:sldChg chg="addSp delSp modSp ord modTransition modAnim">
        <pc:chgData name="Leader Maynard, Jonathan" userId="457cbaa7-041a-414d-8b8e-3c4346a51a17" providerId="ADAL" clId="{9420CBC4-4F34-4D99-8053-89E674FBFB53}" dt="2020-01-28T08:46:04.660" v="4936"/>
        <pc:sldMkLst>
          <pc:docMk/>
          <pc:sldMk cId="2266577762" sldId="342"/>
        </pc:sldMkLst>
        <pc:spChg chg="mod">
          <ac:chgData name="Leader Maynard, Jonathan" userId="457cbaa7-041a-414d-8b8e-3c4346a51a17" providerId="ADAL" clId="{9420CBC4-4F34-4D99-8053-89E674FBFB53}" dt="2020-01-27T16:04:37.420" v="1634" actId="20577"/>
          <ac:spMkLst>
            <pc:docMk/>
            <pc:sldMk cId="2266577762" sldId="342"/>
            <ac:spMk id="2" creationId="{98438B19-468D-4946-817F-F599BB95D464}"/>
          </ac:spMkLst>
        </pc:spChg>
        <pc:spChg chg="mod">
          <ac:chgData name="Leader Maynard, Jonathan" userId="457cbaa7-041a-414d-8b8e-3c4346a51a17" providerId="ADAL" clId="{9420CBC4-4F34-4D99-8053-89E674FBFB53}" dt="2020-01-28T08:08:57.003" v="4007" actId="27636"/>
          <ac:spMkLst>
            <pc:docMk/>
            <pc:sldMk cId="2266577762" sldId="342"/>
            <ac:spMk id="3" creationId="{AD1339E6-62A9-4F68-9AA6-0E7EAFF3CFD5}"/>
          </ac:spMkLst>
        </pc:spChg>
        <pc:spChg chg="add mod">
          <ac:chgData name="Leader Maynard, Jonathan" userId="457cbaa7-041a-414d-8b8e-3c4346a51a17" providerId="ADAL" clId="{9420CBC4-4F34-4D99-8053-89E674FBFB53}" dt="2020-01-27T16:13:02.950" v="1750" actId="14100"/>
          <ac:spMkLst>
            <pc:docMk/>
            <pc:sldMk cId="2266577762" sldId="342"/>
            <ac:spMk id="9" creationId="{B3CDB397-B6A4-45AF-9006-62EA0D124B6C}"/>
          </ac:spMkLst>
        </pc:spChg>
        <pc:spChg chg="add mod">
          <ac:chgData name="Leader Maynard, Jonathan" userId="457cbaa7-041a-414d-8b8e-3c4346a51a17" providerId="ADAL" clId="{9420CBC4-4F34-4D99-8053-89E674FBFB53}" dt="2020-01-27T16:13:37.269" v="1770" actId="1076"/>
          <ac:spMkLst>
            <pc:docMk/>
            <pc:sldMk cId="2266577762" sldId="342"/>
            <ac:spMk id="10" creationId="{B2B624F0-C764-42A1-89C2-6647258EBC03}"/>
          </ac:spMkLst>
        </pc:spChg>
        <pc:spChg chg="add del">
          <ac:chgData name="Leader Maynard, Jonathan" userId="457cbaa7-041a-414d-8b8e-3c4346a51a17" providerId="ADAL" clId="{9420CBC4-4F34-4D99-8053-89E674FBFB53}" dt="2020-01-27T16:14:30.756" v="1778" actId="21"/>
          <ac:spMkLst>
            <pc:docMk/>
            <pc:sldMk cId="2266577762" sldId="342"/>
            <ac:spMk id="11" creationId="{15A3C41C-CAA9-44A1-9F13-501FED54FFD2}"/>
          </ac:spMkLst>
        </pc:spChg>
        <pc:picChg chg="add mod modCrop">
          <ac:chgData name="Leader Maynard, Jonathan" userId="457cbaa7-041a-414d-8b8e-3c4346a51a17" providerId="ADAL" clId="{9420CBC4-4F34-4D99-8053-89E674FBFB53}" dt="2020-01-27T16:12:08.470" v="1731" actId="732"/>
          <ac:picMkLst>
            <pc:docMk/>
            <pc:sldMk cId="2266577762" sldId="342"/>
            <ac:picMk id="6" creationId="{9F6D289A-C1AB-4F25-A098-2E01D7178C8A}"/>
          </ac:picMkLst>
        </pc:picChg>
        <pc:picChg chg="add mod modCrop">
          <ac:chgData name="Leader Maynard, Jonathan" userId="457cbaa7-041a-414d-8b8e-3c4346a51a17" providerId="ADAL" clId="{9420CBC4-4F34-4D99-8053-89E674FBFB53}" dt="2020-01-27T16:12:05.919" v="1729" actId="1076"/>
          <ac:picMkLst>
            <pc:docMk/>
            <pc:sldMk cId="2266577762" sldId="342"/>
            <ac:picMk id="8" creationId="{17667624-5A75-463A-9AC4-C238D297D0D6}"/>
          </ac:picMkLst>
        </pc:picChg>
      </pc:sldChg>
      <pc:sldChg chg="del">
        <pc:chgData name="Leader Maynard, Jonathan" userId="457cbaa7-041a-414d-8b8e-3c4346a51a17" providerId="ADAL" clId="{9420CBC4-4F34-4D99-8053-89E674FBFB53}" dt="2020-01-28T07:51:18.896" v="3299" actId="47"/>
        <pc:sldMkLst>
          <pc:docMk/>
          <pc:sldMk cId="650024230" sldId="343"/>
        </pc:sldMkLst>
      </pc:sldChg>
      <pc:sldChg chg="del">
        <pc:chgData name="Leader Maynard, Jonathan" userId="457cbaa7-041a-414d-8b8e-3c4346a51a17" providerId="ADAL" clId="{9420CBC4-4F34-4D99-8053-89E674FBFB53}" dt="2020-01-28T07:51:18.896" v="3299" actId="47"/>
        <pc:sldMkLst>
          <pc:docMk/>
          <pc:sldMk cId="1805802416" sldId="344"/>
        </pc:sldMkLst>
      </pc:sldChg>
      <pc:sldChg chg="del">
        <pc:chgData name="Leader Maynard, Jonathan" userId="457cbaa7-041a-414d-8b8e-3c4346a51a17" providerId="ADAL" clId="{9420CBC4-4F34-4D99-8053-89E674FBFB53}" dt="2020-01-28T07:51:18.896" v="3299" actId="47"/>
        <pc:sldMkLst>
          <pc:docMk/>
          <pc:sldMk cId="721099920" sldId="345"/>
        </pc:sldMkLst>
      </pc:sldChg>
      <pc:sldChg chg="del">
        <pc:chgData name="Leader Maynard, Jonathan" userId="457cbaa7-041a-414d-8b8e-3c4346a51a17" providerId="ADAL" clId="{9420CBC4-4F34-4D99-8053-89E674FBFB53}" dt="2020-01-28T07:51:18.896" v="3299" actId="47"/>
        <pc:sldMkLst>
          <pc:docMk/>
          <pc:sldMk cId="2606687222" sldId="346"/>
        </pc:sldMkLst>
      </pc:sldChg>
      <pc:sldChg chg="del">
        <pc:chgData name="Leader Maynard, Jonathan" userId="457cbaa7-041a-414d-8b8e-3c4346a51a17" providerId="ADAL" clId="{9420CBC4-4F34-4D99-8053-89E674FBFB53}" dt="2020-01-28T07:51:18.896" v="3299" actId="47"/>
        <pc:sldMkLst>
          <pc:docMk/>
          <pc:sldMk cId="2702646558" sldId="347"/>
        </pc:sldMkLst>
      </pc:sldChg>
      <pc:sldChg chg="addSp modSp add modTransition addAnim delAnim modAnim">
        <pc:chgData name="Leader Maynard, Jonathan" userId="457cbaa7-041a-414d-8b8e-3c4346a51a17" providerId="ADAL" clId="{9420CBC4-4F34-4D99-8053-89E674FBFB53}" dt="2020-01-28T10:16:01.269" v="6031"/>
        <pc:sldMkLst>
          <pc:docMk/>
          <pc:sldMk cId="3111502254" sldId="348"/>
        </pc:sldMkLst>
        <pc:spChg chg="mod">
          <ac:chgData name="Leader Maynard, Jonathan" userId="457cbaa7-041a-414d-8b8e-3c4346a51a17" providerId="ADAL" clId="{9420CBC4-4F34-4D99-8053-89E674FBFB53}" dt="2020-01-27T16:05:17.074" v="1653" actId="20577"/>
          <ac:spMkLst>
            <pc:docMk/>
            <pc:sldMk cId="3111502254" sldId="348"/>
            <ac:spMk id="2" creationId="{98438B19-468D-4946-817F-F599BB95D464}"/>
          </ac:spMkLst>
        </pc:spChg>
        <pc:spChg chg="mod">
          <ac:chgData name="Leader Maynard, Jonathan" userId="457cbaa7-041a-414d-8b8e-3c4346a51a17" providerId="ADAL" clId="{9420CBC4-4F34-4D99-8053-89E674FBFB53}" dt="2020-01-27T16:20:40.212" v="1856" actId="14100"/>
          <ac:spMkLst>
            <pc:docMk/>
            <pc:sldMk cId="3111502254" sldId="348"/>
            <ac:spMk id="3" creationId="{AD1339E6-62A9-4F68-9AA6-0E7EAFF3CFD5}"/>
          </ac:spMkLst>
        </pc:spChg>
        <pc:spChg chg="add mod">
          <ac:chgData name="Leader Maynard, Jonathan" userId="457cbaa7-041a-414d-8b8e-3c4346a51a17" providerId="ADAL" clId="{9420CBC4-4F34-4D99-8053-89E674FBFB53}" dt="2020-01-27T16:14:45.741" v="1786" actId="20577"/>
          <ac:spMkLst>
            <pc:docMk/>
            <pc:sldMk cId="3111502254" sldId="348"/>
            <ac:spMk id="7" creationId="{3CB00DA7-FA78-44C1-BFC1-2DD0CEB1A953}"/>
          </ac:spMkLst>
        </pc:spChg>
        <pc:spChg chg="add mod ord">
          <ac:chgData name="Leader Maynard, Jonathan" userId="457cbaa7-041a-414d-8b8e-3c4346a51a17" providerId="ADAL" clId="{9420CBC4-4F34-4D99-8053-89E674FBFB53}" dt="2020-01-27T16:20:52.981" v="1858" actId="166"/>
          <ac:spMkLst>
            <pc:docMk/>
            <pc:sldMk cId="3111502254" sldId="348"/>
            <ac:spMk id="10" creationId="{58A25B96-DBF0-4BC6-8444-95D9F0665444}"/>
          </ac:spMkLst>
        </pc:spChg>
        <pc:spChg chg="add mod">
          <ac:chgData name="Leader Maynard, Jonathan" userId="457cbaa7-041a-414d-8b8e-3c4346a51a17" providerId="ADAL" clId="{9420CBC4-4F34-4D99-8053-89E674FBFB53}" dt="2020-01-27T16:20:28.830" v="1854" actId="20577"/>
          <ac:spMkLst>
            <pc:docMk/>
            <pc:sldMk cId="3111502254" sldId="348"/>
            <ac:spMk id="13" creationId="{36AD779B-D869-46D2-AB48-CEF810F05A1C}"/>
          </ac:spMkLst>
        </pc:spChg>
        <pc:picChg chg="add mod modCrop">
          <ac:chgData name="Leader Maynard, Jonathan" userId="457cbaa7-041a-414d-8b8e-3c4346a51a17" providerId="ADAL" clId="{9420CBC4-4F34-4D99-8053-89E674FBFB53}" dt="2020-01-27T16:10:34.243" v="1724" actId="1076"/>
          <ac:picMkLst>
            <pc:docMk/>
            <pc:sldMk cId="3111502254" sldId="348"/>
            <ac:picMk id="6" creationId="{EF285124-1C19-4A02-B4E5-99688BFA42A6}"/>
          </ac:picMkLst>
        </pc:picChg>
        <pc:picChg chg="add mod ord modCrop">
          <ac:chgData name="Leader Maynard, Jonathan" userId="457cbaa7-041a-414d-8b8e-3c4346a51a17" providerId="ADAL" clId="{9420CBC4-4F34-4D99-8053-89E674FBFB53}" dt="2020-01-27T16:20:52.981" v="1858" actId="166"/>
          <ac:picMkLst>
            <pc:docMk/>
            <pc:sldMk cId="3111502254" sldId="348"/>
            <ac:picMk id="9" creationId="{56226DF5-D4DE-42DB-BA0A-227921445368}"/>
          </ac:picMkLst>
        </pc:picChg>
        <pc:picChg chg="add mod modCrop">
          <ac:chgData name="Leader Maynard, Jonathan" userId="457cbaa7-041a-414d-8b8e-3c4346a51a17" providerId="ADAL" clId="{9420CBC4-4F34-4D99-8053-89E674FBFB53}" dt="2020-01-27T16:20:14.704" v="1838" actId="1076"/>
          <ac:picMkLst>
            <pc:docMk/>
            <pc:sldMk cId="3111502254" sldId="348"/>
            <ac:picMk id="12" creationId="{5DAC4F0F-EEDF-4C88-84DB-C11F928330AA}"/>
          </ac:picMkLst>
        </pc:picChg>
        <pc:picChg chg="add mod">
          <ac:chgData name="Leader Maynard, Jonathan" userId="457cbaa7-041a-414d-8b8e-3c4346a51a17" providerId="ADAL" clId="{9420CBC4-4F34-4D99-8053-89E674FBFB53}" dt="2020-01-28T10:15:59.209" v="6029" actId="1076"/>
          <ac:picMkLst>
            <pc:docMk/>
            <pc:sldMk cId="3111502254" sldId="348"/>
            <ac:picMk id="1026" creationId="{C2F0472A-F9E3-44A5-A234-67B3C5A8A067}"/>
          </ac:picMkLst>
        </pc:picChg>
      </pc:sldChg>
      <pc:sldChg chg="addSp delSp modSp add modTransition delAnim modAnim">
        <pc:chgData name="Leader Maynard, Jonathan" userId="457cbaa7-041a-414d-8b8e-3c4346a51a17" providerId="ADAL" clId="{9420CBC4-4F34-4D99-8053-89E674FBFB53}" dt="2020-01-28T09:49:38.730" v="5911" actId="166"/>
        <pc:sldMkLst>
          <pc:docMk/>
          <pc:sldMk cId="2634713420" sldId="349"/>
        </pc:sldMkLst>
        <pc:spChg chg="mod">
          <ac:chgData name="Leader Maynard, Jonathan" userId="457cbaa7-041a-414d-8b8e-3c4346a51a17" providerId="ADAL" clId="{9420CBC4-4F34-4D99-8053-89E674FBFB53}" dt="2020-01-27T16:25:35.641" v="1883" actId="20577"/>
          <ac:spMkLst>
            <pc:docMk/>
            <pc:sldMk cId="2634713420" sldId="349"/>
            <ac:spMk id="2" creationId="{1217CACA-A672-43CF-A3C6-224DFA69BFD6}"/>
          </ac:spMkLst>
        </pc:spChg>
        <pc:spChg chg="del">
          <ac:chgData name="Leader Maynard, Jonathan" userId="457cbaa7-041a-414d-8b8e-3c4346a51a17" providerId="ADAL" clId="{9420CBC4-4F34-4D99-8053-89E674FBFB53}" dt="2020-01-27T16:25:39.859" v="1884" actId="478"/>
          <ac:spMkLst>
            <pc:docMk/>
            <pc:sldMk cId="2634713420" sldId="349"/>
            <ac:spMk id="3" creationId="{B785C83F-6712-420D-BDA9-4159FDE86F87}"/>
          </ac:spMkLst>
        </pc:spChg>
        <pc:spChg chg="add mod">
          <ac:chgData name="Leader Maynard, Jonathan" userId="457cbaa7-041a-414d-8b8e-3c4346a51a17" providerId="ADAL" clId="{9420CBC4-4F34-4D99-8053-89E674FBFB53}" dt="2020-01-27T16:30:26.906" v="1928" actId="207"/>
          <ac:spMkLst>
            <pc:docMk/>
            <pc:sldMk cId="2634713420" sldId="349"/>
            <ac:spMk id="7" creationId="{09ABEE79-35FC-4B3A-96DB-4C97A6159AB3}"/>
          </ac:spMkLst>
        </pc:spChg>
        <pc:spChg chg="add mod">
          <ac:chgData name="Leader Maynard, Jonathan" userId="457cbaa7-041a-414d-8b8e-3c4346a51a17" providerId="ADAL" clId="{9420CBC4-4F34-4D99-8053-89E674FBFB53}" dt="2020-01-28T09:45:52.273" v="5808" actId="113"/>
          <ac:spMkLst>
            <pc:docMk/>
            <pc:sldMk cId="2634713420" sldId="349"/>
            <ac:spMk id="12" creationId="{6BCE772C-E63E-4AC1-9A57-B14D272BE602}"/>
          </ac:spMkLst>
        </pc:spChg>
        <pc:spChg chg="add mod">
          <ac:chgData name="Leader Maynard, Jonathan" userId="457cbaa7-041a-414d-8b8e-3c4346a51a17" providerId="ADAL" clId="{9420CBC4-4F34-4D99-8053-89E674FBFB53}" dt="2020-01-28T09:45:57.776" v="5812" actId="20577"/>
          <ac:spMkLst>
            <pc:docMk/>
            <pc:sldMk cId="2634713420" sldId="349"/>
            <ac:spMk id="15" creationId="{242F69B1-ACE5-4748-A132-F53B58506847}"/>
          </ac:spMkLst>
        </pc:spChg>
        <pc:spChg chg="add del">
          <ac:chgData name="Leader Maynard, Jonathan" userId="457cbaa7-041a-414d-8b8e-3c4346a51a17" providerId="ADAL" clId="{9420CBC4-4F34-4D99-8053-89E674FBFB53}" dt="2020-01-28T08:42:24.377" v="4916"/>
          <ac:spMkLst>
            <pc:docMk/>
            <pc:sldMk cId="2634713420" sldId="349"/>
            <ac:spMk id="16" creationId="{60CCD89B-96F4-4443-9BD0-CEAB0C7D1A18}"/>
          </ac:spMkLst>
        </pc:spChg>
        <pc:spChg chg="add mod">
          <ac:chgData name="Leader Maynard, Jonathan" userId="457cbaa7-041a-414d-8b8e-3c4346a51a17" providerId="ADAL" clId="{9420CBC4-4F34-4D99-8053-89E674FBFB53}" dt="2020-01-28T09:49:07.230" v="5890" actId="207"/>
          <ac:spMkLst>
            <pc:docMk/>
            <pc:sldMk cId="2634713420" sldId="349"/>
            <ac:spMk id="20" creationId="{E9A95124-4BA3-42A4-A3A5-ABE00A63A29A}"/>
          </ac:spMkLst>
        </pc:spChg>
        <pc:spChg chg="add mod">
          <ac:chgData name="Leader Maynard, Jonathan" userId="457cbaa7-041a-414d-8b8e-3c4346a51a17" providerId="ADAL" clId="{9420CBC4-4F34-4D99-8053-89E674FBFB53}" dt="2020-01-28T09:49:31.170" v="5909" actId="1076"/>
          <ac:spMkLst>
            <pc:docMk/>
            <pc:sldMk cId="2634713420" sldId="349"/>
            <ac:spMk id="21" creationId="{82BB6018-7783-42E0-9FAD-AB1D34BA9CA1}"/>
          </ac:spMkLst>
        </pc:spChg>
        <pc:picChg chg="add mod ord modCrop">
          <ac:chgData name="Leader Maynard, Jonathan" userId="457cbaa7-041a-414d-8b8e-3c4346a51a17" providerId="ADAL" clId="{9420CBC4-4F34-4D99-8053-89E674FBFB53}" dt="2020-01-28T08:42:59.377" v="4923" actId="167"/>
          <ac:picMkLst>
            <pc:docMk/>
            <pc:sldMk cId="2634713420" sldId="349"/>
            <ac:picMk id="6" creationId="{2DDA482A-BF72-40C8-B1EC-E56E7EC66BB7}"/>
          </ac:picMkLst>
        </pc:picChg>
        <pc:picChg chg="add del mod modCrop">
          <ac:chgData name="Leader Maynard, Jonathan" userId="457cbaa7-041a-414d-8b8e-3c4346a51a17" providerId="ADAL" clId="{9420CBC4-4F34-4D99-8053-89E674FBFB53}" dt="2020-01-28T07:56:14.087" v="3381" actId="478"/>
          <ac:picMkLst>
            <pc:docMk/>
            <pc:sldMk cId="2634713420" sldId="349"/>
            <ac:picMk id="9" creationId="{BC99817B-BBA9-42A9-BE7D-889AAAEC9F73}"/>
          </ac:picMkLst>
        </pc:picChg>
        <pc:picChg chg="add mod modCrop">
          <ac:chgData name="Leader Maynard, Jonathan" userId="457cbaa7-041a-414d-8b8e-3c4346a51a17" providerId="ADAL" clId="{9420CBC4-4F34-4D99-8053-89E674FBFB53}" dt="2020-01-28T09:49:38.730" v="5911" actId="166"/>
          <ac:picMkLst>
            <pc:docMk/>
            <pc:sldMk cId="2634713420" sldId="349"/>
            <ac:picMk id="11" creationId="{FF143E7F-D72A-4A67-85AD-9F33B7601180}"/>
          </ac:picMkLst>
        </pc:picChg>
        <pc:picChg chg="add del mod modCrop">
          <ac:chgData name="Leader Maynard, Jonathan" userId="457cbaa7-041a-414d-8b8e-3c4346a51a17" providerId="ADAL" clId="{9420CBC4-4F34-4D99-8053-89E674FBFB53}" dt="2020-01-28T08:26:18.544" v="4753" actId="478"/>
          <ac:picMkLst>
            <pc:docMk/>
            <pc:sldMk cId="2634713420" sldId="349"/>
            <ac:picMk id="14" creationId="{EF5B5A3B-0E0E-4F46-A4A6-C123A3023F0F}"/>
          </ac:picMkLst>
        </pc:picChg>
        <pc:picChg chg="add mod ord modCrop">
          <ac:chgData name="Leader Maynard, Jonathan" userId="457cbaa7-041a-414d-8b8e-3c4346a51a17" providerId="ADAL" clId="{9420CBC4-4F34-4D99-8053-89E674FBFB53}" dt="2020-01-28T09:48:34.649" v="5875" actId="14100"/>
          <ac:picMkLst>
            <pc:docMk/>
            <pc:sldMk cId="2634713420" sldId="349"/>
            <ac:picMk id="18" creationId="{8508333F-CFC6-4F6F-8DBB-B772785D272D}"/>
          </ac:picMkLst>
        </pc:picChg>
        <pc:picChg chg="add mod">
          <ac:chgData name="Leader Maynard, Jonathan" userId="457cbaa7-041a-414d-8b8e-3c4346a51a17" providerId="ADAL" clId="{9420CBC4-4F34-4D99-8053-89E674FBFB53}" dt="2020-01-28T09:49:38.730" v="5911" actId="166"/>
          <ac:picMkLst>
            <pc:docMk/>
            <pc:sldMk cId="2634713420" sldId="349"/>
            <ac:picMk id="1026" creationId="{4A75A0B6-88CA-48D9-BF9E-82D1C1C4F1FF}"/>
          </ac:picMkLst>
        </pc:picChg>
      </pc:sldChg>
      <pc:sldChg chg="addSp modSp add modTransition modAnim">
        <pc:chgData name="Leader Maynard, Jonathan" userId="457cbaa7-041a-414d-8b8e-3c4346a51a17" providerId="ADAL" clId="{9420CBC4-4F34-4D99-8053-89E674FBFB53}" dt="2020-01-28T08:51:31.270" v="4954" actId="14100"/>
        <pc:sldMkLst>
          <pc:docMk/>
          <pc:sldMk cId="2189195597" sldId="350"/>
        </pc:sldMkLst>
        <pc:spChg chg="mod">
          <ac:chgData name="Leader Maynard, Jonathan" userId="457cbaa7-041a-414d-8b8e-3c4346a51a17" providerId="ADAL" clId="{9420CBC4-4F34-4D99-8053-89E674FBFB53}" dt="2020-01-27T22:06:20.128" v="2912" actId="20577"/>
          <ac:spMkLst>
            <pc:docMk/>
            <pc:sldMk cId="2189195597" sldId="350"/>
            <ac:spMk id="2" creationId="{1915DCF6-E099-4DDD-B0D0-FD8EE0816620}"/>
          </ac:spMkLst>
        </pc:spChg>
        <pc:spChg chg="mod">
          <ac:chgData name="Leader Maynard, Jonathan" userId="457cbaa7-041a-414d-8b8e-3c4346a51a17" providerId="ADAL" clId="{9420CBC4-4F34-4D99-8053-89E674FBFB53}" dt="2020-01-28T08:50:31.424" v="4949" actId="14100"/>
          <ac:spMkLst>
            <pc:docMk/>
            <pc:sldMk cId="2189195597" sldId="350"/>
            <ac:spMk id="3" creationId="{F642EE95-56D9-4A61-BED2-E982EB3D9570}"/>
          </ac:spMkLst>
        </pc:spChg>
        <pc:spChg chg="add mod">
          <ac:chgData name="Leader Maynard, Jonathan" userId="457cbaa7-041a-414d-8b8e-3c4346a51a17" providerId="ADAL" clId="{9420CBC4-4F34-4D99-8053-89E674FBFB53}" dt="2020-01-28T08:51:31.270" v="4954" actId="14100"/>
          <ac:spMkLst>
            <pc:docMk/>
            <pc:sldMk cId="2189195597" sldId="350"/>
            <ac:spMk id="6" creationId="{5184DC72-CEAB-4199-88A1-30898B85FA7C}"/>
          </ac:spMkLst>
        </pc:spChg>
        <pc:picChg chg="add mod">
          <ac:chgData name="Leader Maynard, Jonathan" userId="457cbaa7-041a-414d-8b8e-3c4346a51a17" providerId="ADAL" clId="{9420CBC4-4F34-4D99-8053-89E674FBFB53}" dt="2020-01-28T08:14:07.568" v="4108" actId="14100"/>
          <ac:picMkLst>
            <pc:docMk/>
            <pc:sldMk cId="2189195597" sldId="350"/>
            <ac:picMk id="5" creationId="{F9B5D851-ADE4-4E1B-A742-409318F6BB92}"/>
          </ac:picMkLst>
        </pc:picChg>
        <pc:picChg chg="add mod">
          <ac:chgData name="Leader Maynard, Jonathan" userId="457cbaa7-041a-414d-8b8e-3c4346a51a17" providerId="ADAL" clId="{9420CBC4-4F34-4D99-8053-89E674FBFB53}" dt="2020-01-28T08:50:14.832" v="4945" actId="14100"/>
          <ac:picMkLst>
            <pc:docMk/>
            <pc:sldMk cId="2189195597" sldId="350"/>
            <ac:picMk id="3074" creationId="{2696A722-7B0E-416D-8A6A-E88FEC8BCC4E}"/>
          </ac:picMkLst>
        </pc:picChg>
      </pc:sldChg>
      <pc:sldChg chg="addSp modSp add modTransition modNotesTx">
        <pc:chgData name="Leader Maynard, Jonathan" userId="457cbaa7-041a-414d-8b8e-3c4346a51a17" providerId="ADAL" clId="{9420CBC4-4F34-4D99-8053-89E674FBFB53}" dt="2020-01-28T09:47:10.699" v="5872" actId="113"/>
        <pc:sldMkLst>
          <pc:docMk/>
          <pc:sldMk cId="2293303960" sldId="351"/>
        </pc:sldMkLst>
        <pc:spChg chg="mod">
          <ac:chgData name="Leader Maynard, Jonathan" userId="457cbaa7-041a-414d-8b8e-3c4346a51a17" providerId="ADAL" clId="{9420CBC4-4F34-4D99-8053-89E674FBFB53}" dt="2020-01-27T22:06:27.978" v="2932" actId="20577"/>
          <ac:spMkLst>
            <pc:docMk/>
            <pc:sldMk cId="2293303960" sldId="351"/>
            <ac:spMk id="2" creationId="{86903791-A94C-46F7-9E27-476840D23206}"/>
          </ac:spMkLst>
        </pc:spChg>
        <pc:spChg chg="mod">
          <ac:chgData name="Leader Maynard, Jonathan" userId="457cbaa7-041a-414d-8b8e-3c4346a51a17" providerId="ADAL" clId="{9420CBC4-4F34-4D99-8053-89E674FBFB53}" dt="2020-01-28T09:46:54.851" v="5868" actId="113"/>
          <ac:spMkLst>
            <pc:docMk/>
            <pc:sldMk cId="2293303960" sldId="351"/>
            <ac:spMk id="3" creationId="{C314BA14-99FB-41FE-897A-6FD3B4612F0E}"/>
          </ac:spMkLst>
        </pc:spChg>
        <pc:spChg chg="add mod">
          <ac:chgData name="Leader Maynard, Jonathan" userId="457cbaa7-041a-414d-8b8e-3c4346a51a17" providerId="ADAL" clId="{9420CBC4-4F34-4D99-8053-89E674FBFB53}" dt="2020-01-28T09:47:10.699" v="5872" actId="113"/>
          <ac:spMkLst>
            <pc:docMk/>
            <pc:sldMk cId="2293303960" sldId="351"/>
            <ac:spMk id="6" creationId="{B394A513-F05A-4611-95D0-79ACA615EB66}"/>
          </ac:spMkLst>
        </pc:spChg>
        <pc:picChg chg="add mod">
          <ac:chgData name="Leader Maynard, Jonathan" userId="457cbaa7-041a-414d-8b8e-3c4346a51a17" providerId="ADAL" clId="{9420CBC4-4F34-4D99-8053-89E674FBFB53}" dt="2020-01-28T09:06:03.352" v="4961" actId="1076"/>
          <ac:picMkLst>
            <pc:docMk/>
            <pc:sldMk cId="2293303960" sldId="351"/>
            <ac:picMk id="4098" creationId="{F0B86373-4DD7-4561-A279-743A74F72877}"/>
          </ac:picMkLst>
        </pc:picChg>
      </pc:sldChg>
      <pc:sldChg chg="addSp delSp modSp add modTransition modAnim">
        <pc:chgData name="Leader Maynard, Jonathan" userId="457cbaa7-041a-414d-8b8e-3c4346a51a17" providerId="ADAL" clId="{9420CBC4-4F34-4D99-8053-89E674FBFB53}" dt="2020-01-28T08:44:07.394" v="4935"/>
        <pc:sldMkLst>
          <pc:docMk/>
          <pc:sldMk cId="3290324324" sldId="352"/>
        </pc:sldMkLst>
        <pc:spChg chg="mod">
          <ac:chgData name="Leader Maynard, Jonathan" userId="457cbaa7-041a-414d-8b8e-3c4346a51a17" providerId="ADAL" clId="{9420CBC4-4F34-4D99-8053-89E674FBFB53}" dt="2020-01-27T22:10:23.029" v="2963" actId="20577"/>
          <ac:spMkLst>
            <pc:docMk/>
            <pc:sldMk cId="3290324324" sldId="352"/>
            <ac:spMk id="2" creationId="{F906C911-F6BE-41FB-BAD2-57697DD2BBA9}"/>
          </ac:spMkLst>
        </pc:spChg>
        <pc:spChg chg="del">
          <ac:chgData name="Leader Maynard, Jonathan" userId="457cbaa7-041a-414d-8b8e-3c4346a51a17" providerId="ADAL" clId="{9420CBC4-4F34-4D99-8053-89E674FBFB53}" dt="2020-01-27T22:10:30.230" v="2964" actId="3680"/>
          <ac:spMkLst>
            <pc:docMk/>
            <pc:sldMk cId="3290324324" sldId="352"/>
            <ac:spMk id="3" creationId="{60CFE4F6-731D-42B3-962F-AB22E4C15039}"/>
          </ac:spMkLst>
        </pc:spChg>
        <pc:spChg chg="add mod">
          <ac:chgData name="Leader Maynard, Jonathan" userId="457cbaa7-041a-414d-8b8e-3c4346a51a17" providerId="ADAL" clId="{9420CBC4-4F34-4D99-8053-89E674FBFB53}" dt="2020-01-28T08:06:14.310" v="3886" actId="1076"/>
          <ac:spMkLst>
            <pc:docMk/>
            <pc:sldMk cId="3290324324" sldId="352"/>
            <ac:spMk id="7" creationId="{3F8336FA-A900-4363-B3FA-CB1728A3C452}"/>
          </ac:spMkLst>
        </pc:spChg>
        <pc:graphicFrameChg chg="add mod ord modGraphic">
          <ac:chgData name="Leader Maynard, Jonathan" userId="457cbaa7-041a-414d-8b8e-3c4346a51a17" providerId="ADAL" clId="{9420CBC4-4F34-4D99-8053-89E674FBFB53}" dt="2020-01-28T08:06:59.390" v="3922" actId="1076"/>
          <ac:graphicFrameMkLst>
            <pc:docMk/>
            <pc:sldMk cId="3290324324" sldId="352"/>
            <ac:graphicFrameMk id="5" creationId="{EA690C8A-AD6B-4D0A-8B29-E62317E91A34}"/>
          </ac:graphicFrameMkLst>
        </pc:graphicFrameChg>
      </pc:sldChg>
      <pc:sldChg chg="addSp delSp modSp add modTransition modNotesTx">
        <pc:chgData name="Leader Maynard, Jonathan" userId="457cbaa7-041a-414d-8b8e-3c4346a51a17" providerId="ADAL" clId="{9420CBC4-4F34-4D99-8053-89E674FBFB53}" dt="2020-01-28T08:40:15.414" v="4914" actId="20577"/>
        <pc:sldMkLst>
          <pc:docMk/>
          <pc:sldMk cId="1313095294" sldId="353"/>
        </pc:sldMkLst>
        <pc:spChg chg="mod">
          <ac:chgData name="Leader Maynard, Jonathan" userId="457cbaa7-041a-414d-8b8e-3c4346a51a17" providerId="ADAL" clId="{9420CBC4-4F34-4D99-8053-89E674FBFB53}" dt="2020-01-28T07:51:28.291" v="3332" actId="20577"/>
          <ac:spMkLst>
            <pc:docMk/>
            <pc:sldMk cId="1313095294" sldId="353"/>
            <ac:spMk id="2" creationId="{2AB88B98-2456-4565-A0F7-5692A8F2E4BD}"/>
          </ac:spMkLst>
        </pc:spChg>
        <pc:spChg chg="del">
          <ac:chgData name="Leader Maynard, Jonathan" userId="457cbaa7-041a-414d-8b8e-3c4346a51a17" providerId="ADAL" clId="{9420CBC4-4F34-4D99-8053-89E674FBFB53}" dt="2020-01-28T07:52:09.779" v="3333" actId="478"/>
          <ac:spMkLst>
            <pc:docMk/>
            <pc:sldMk cId="1313095294" sldId="353"/>
            <ac:spMk id="3" creationId="{4699670B-FDA3-49CB-8922-1009D932BE3C}"/>
          </ac:spMkLst>
        </pc:spChg>
        <pc:picChg chg="add mod">
          <ac:chgData name="Leader Maynard, Jonathan" userId="457cbaa7-041a-414d-8b8e-3c4346a51a17" providerId="ADAL" clId="{9420CBC4-4F34-4D99-8053-89E674FBFB53}" dt="2020-01-28T08:34:58.096" v="4783" actId="14100"/>
          <ac:picMkLst>
            <pc:docMk/>
            <pc:sldMk cId="1313095294" sldId="353"/>
            <ac:picMk id="6" creationId="{AC44FD8B-D185-4E9C-9163-9CE33EE39919}"/>
          </ac:picMkLst>
        </pc:picChg>
        <pc:picChg chg="add del mod">
          <ac:chgData name="Leader Maynard, Jonathan" userId="457cbaa7-041a-414d-8b8e-3c4346a51a17" providerId="ADAL" clId="{9420CBC4-4F34-4D99-8053-89E674FBFB53}" dt="2020-01-28T08:35:52.870" v="4784" actId="478"/>
          <ac:picMkLst>
            <pc:docMk/>
            <pc:sldMk cId="1313095294" sldId="353"/>
            <ac:picMk id="8" creationId="{AACC33EE-2092-4462-84E9-72A3A860FF1E}"/>
          </ac:picMkLst>
        </pc:picChg>
        <pc:picChg chg="add del mod">
          <ac:chgData name="Leader Maynard, Jonathan" userId="457cbaa7-041a-414d-8b8e-3c4346a51a17" providerId="ADAL" clId="{9420CBC4-4F34-4D99-8053-89E674FBFB53}" dt="2020-01-28T08:34:28.789" v="4777" actId="478"/>
          <ac:picMkLst>
            <pc:docMk/>
            <pc:sldMk cId="1313095294" sldId="353"/>
            <ac:picMk id="2050" creationId="{BB76DB90-6704-446F-BBED-B90B1C67D8C6}"/>
          </ac:picMkLst>
        </pc:picChg>
        <pc:picChg chg="add mod">
          <ac:chgData name="Leader Maynard, Jonathan" userId="457cbaa7-041a-414d-8b8e-3c4346a51a17" providerId="ADAL" clId="{9420CBC4-4F34-4D99-8053-89E674FBFB53}" dt="2020-01-28T08:34:48.068" v="4780" actId="14100"/>
          <ac:picMkLst>
            <pc:docMk/>
            <pc:sldMk cId="1313095294" sldId="353"/>
            <ac:picMk id="2052" creationId="{B2761603-1E4C-4EAD-A5F8-C31645189743}"/>
          </ac:picMkLst>
        </pc:picChg>
        <pc:picChg chg="add mod">
          <ac:chgData name="Leader Maynard, Jonathan" userId="457cbaa7-041a-414d-8b8e-3c4346a51a17" providerId="ADAL" clId="{9420CBC4-4F34-4D99-8053-89E674FBFB53}" dt="2020-01-28T08:34:32.686" v="4778" actId="1076"/>
          <ac:picMkLst>
            <pc:docMk/>
            <pc:sldMk cId="1313095294" sldId="353"/>
            <ac:picMk id="2054" creationId="{9B059BD2-CAB4-45F8-B081-848345038096}"/>
          </ac:picMkLst>
        </pc:picChg>
        <pc:picChg chg="add mod">
          <ac:chgData name="Leader Maynard, Jonathan" userId="457cbaa7-041a-414d-8b8e-3c4346a51a17" providerId="ADAL" clId="{9420CBC4-4F34-4D99-8053-89E674FBFB53}" dt="2020-01-28T08:34:54.915" v="4782" actId="1076"/>
          <ac:picMkLst>
            <pc:docMk/>
            <pc:sldMk cId="1313095294" sldId="353"/>
            <ac:picMk id="2056" creationId="{2095A445-BAB8-4EAB-882E-438F8433C6F0}"/>
          </ac:picMkLst>
        </pc:picChg>
        <pc:picChg chg="add mod">
          <ac:chgData name="Leader Maynard, Jonathan" userId="457cbaa7-041a-414d-8b8e-3c4346a51a17" providerId="ADAL" clId="{9420CBC4-4F34-4D99-8053-89E674FBFB53}" dt="2020-01-28T08:40:00.676" v="4851" actId="1076"/>
          <ac:picMkLst>
            <pc:docMk/>
            <pc:sldMk cId="1313095294" sldId="353"/>
            <ac:picMk id="2058" creationId="{45DB84FE-B16D-4714-AF51-96602C161105}"/>
          </ac:picMkLst>
        </pc:picChg>
      </pc:sldChg>
      <pc:sldChg chg="add modTransition modAnim">
        <pc:chgData name="Leader Maynard, Jonathan" userId="457cbaa7-041a-414d-8b8e-3c4346a51a17" providerId="ADAL" clId="{9420CBC4-4F34-4D99-8053-89E674FBFB53}" dt="2020-01-28T09:51:05.792" v="5914"/>
        <pc:sldMkLst>
          <pc:docMk/>
          <pc:sldMk cId="1245381444" sldId="354"/>
        </pc:sldMkLst>
      </pc:sldChg>
    </pc:docChg>
  </pc:docChgLst>
  <pc:docChgLst>
    <pc:chgData name="Leader Maynard, Jonathan" userId="457cbaa7-041a-414d-8b8e-3c4346a51a17" providerId="ADAL" clId="{91A99189-8752-4A9C-803C-17E5D1FB49C3}"/>
    <pc:docChg chg="undo redo custSel addSld delSld modSld sldOrd">
      <pc:chgData name="Leader Maynard, Jonathan" userId="457cbaa7-041a-414d-8b8e-3c4346a51a17" providerId="ADAL" clId="{91A99189-8752-4A9C-803C-17E5D1FB49C3}" dt="2020-01-21T10:19:16.001" v="6948" actId="1076"/>
      <pc:docMkLst>
        <pc:docMk/>
      </pc:docMkLst>
      <pc:sldChg chg="modSp modTransition">
        <pc:chgData name="Leader Maynard, Jonathan" userId="457cbaa7-041a-414d-8b8e-3c4346a51a17" providerId="ADAL" clId="{91A99189-8752-4A9C-803C-17E5D1FB49C3}" dt="2020-01-20T17:06:04.317" v="6154"/>
        <pc:sldMkLst>
          <pc:docMk/>
          <pc:sldMk cId="0" sldId="256"/>
        </pc:sldMkLst>
        <pc:spChg chg="mod">
          <ac:chgData name="Leader Maynard, Jonathan" userId="457cbaa7-041a-414d-8b8e-3c4346a51a17" providerId="ADAL" clId="{91A99189-8752-4A9C-803C-17E5D1FB49C3}" dt="2020-01-15T16:58:29.502" v="41" actId="20577"/>
          <ac:spMkLst>
            <pc:docMk/>
            <pc:sldMk cId="0" sldId="256"/>
            <ac:spMk id="2" creationId="{00000000-0000-0000-0000-000000000000}"/>
          </ac:spMkLst>
        </pc:spChg>
      </pc:sldChg>
      <pc:sldChg chg="addSp delSp modSp modTransition delAnim modAnim">
        <pc:chgData name="Leader Maynard, Jonathan" userId="457cbaa7-041a-414d-8b8e-3c4346a51a17" providerId="ADAL" clId="{91A99189-8752-4A9C-803C-17E5D1FB49C3}" dt="2020-01-20T17:06:33.769" v="6157"/>
        <pc:sldMkLst>
          <pc:docMk/>
          <pc:sldMk cId="2701303470" sldId="262"/>
        </pc:sldMkLst>
        <pc:spChg chg="del">
          <ac:chgData name="Leader Maynard, Jonathan" userId="457cbaa7-041a-414d-8b8e-3c4346a51a17" providerId="ADAL" clId="{91A99189-8752-4A9C-803C-17E5D1FB49C3}" dt="2020-01-20T14:07:57.463" v="4855" actId="478"/>
          <ac:spMkLst>
            <pc:docMk/>
            <pc:sldMk cId="2701303470" sldId="262"/>
            <ac:spMk id="2" creationId="{8C4DB945-6475-49A6-99A6-959F2AC1CC2D}"/>
          </ac:spMkLst>
        </pc:spChg>
        <pc:spChg chg="del mod">
          <ac:chgData name="Leader Maynard, Jonathan" userId="457cbaa7-041a-414d-8b8e-3c4346a51a17" providerId="ADAL" clId="{91A99189-8752-4A9C-803C-17E5D1FB49C3}" dt="2020-01-18T11:31:08.036" v="364"/>
          <ac:spMkLst>
            <pc:docMk/>
            <pc:sldMk cId="2701303470" sldId="262"/>
            <ac:spMk id="5" creationId="{1DB4C07F-89B9-431E-83C9-FFFEAA5D8BBF}"/>
          </ac:spMkLst>
        </pc:spChg>
        <pc:spChg chg="add mod">
          <ac:chgData name="Leader Maynard, Jonathan" userId="457cbaa7-041a-414d-8b8e-3c4346a51a17" providerId="ADAL" clId="{91A99189-8752-4A9C-803C-17E5D1FB49C3}" dt="2020-01-20T15:58:41.286" v="5293" actId="1076"/>
          <ac:spMkLst>
            <pc:docMk/>
            <pc:sldMk cId="2701303470" sldId="262"/>
            <ac:spMk id="6" creationId="{C225A380-673C-4491-8850-4E41ABEBEA79}"/>
          </ac:spMkLst>
        </pc:spChg>
        <pc:picChg chg="del">
          <ac:chgData name="Leader Maynard, Jonathan" userId="457cbaa7-041a-414d-8b8e-3c4346a51a17" providerId="ADAL" clId="{91A99189-8752-4A9C-803C-17E5D1FB49C3}" dt="2020-01-20T14:06:37.337" v="4847" actId="21"/>
          <ac:picMkLst>
            <pc:docMk/>
            <pc:sldMk cId="2701303470" sldId="262"/>
            <ac:picMk id="3" creationId="{046A2B41-2D4B-4E5A-9A2E-C1D7880EF9A7}"/>
          </ac:picMkLst>
        </pc:picChg>
      </pc:sldChg>
      <pc:sldChg chg="delSp modSp add modTransition delAnim modAnim modNotesTx">
        <pc:chgData name="Leader Maynard, Jonathan" userId="457cbaa7-041a-414d-8b8e-3c4346a51a17" providerId="ADAL" clId="{91A99189-8752-4A9C-803C-17E5D1FB49C3}" dt="2020-01-20T17:06:04.317" v="6154"/>
        <pc:sldMkLst>
          <pc:docMk/>
          <pc:sldMk cId="2796437840" sldId="329"/>
        </pc:sldMkLst>
        <pc:spChg chg="del mod">
          <ac:chgData name="Leader Maynard, Jonathan" userId="457cbaa7-041a-414d-8b8e-3c4346a51a17" providerId="ADAL" clId="{91A99189-8752-4A9C-803C-17E5D1FB49C3}" dt="2020-01-15T16:59:14.769" v="48" actId="478"/>
          <ac:spMkLst>
            <pc:docMk/>
            <pc:sldMk cId="2796437840" sldId="329"/>
            <ac:spMk id="6" creationId="{DB9D1C18-05E8-4AAA-9EB7-E375BB4E7BD0}"/>
          </ac:spMkLst>
        </pc:spChg>
        <pc:picChg chg="del mod">
          <ac:chgData name="Leader Maynard, Jonathan" userId="457cbaa7-041a-414d-8b8e-3c4346a51a17" providerId="ADAL" clId="{91A99189-8752-4A9C-803C-17E5D1FB49C3}" dt="2020-01-15T17:04:24.528" v="90" actId="478"/>
          <ac:picMkLst>
            <pc:docMk/>
            <pc:sldMk cId="2796437840" sldId="329"/>
            <ac:picMk id="3" creationId="{08E22DDB-960B-424F-A0D1-D875730F6110}"/>
          </ac:picMkLst>
        </pc:picChg>
        <pc:picChg chg="mod modCrop">
          <ac:chgData name="Leader Maynard, Jonathan" userId="457cbaa7-041a-414d-8b8e-3c4346a51a17" providerId="ADAL" clId="{91A99189-8752-4A9C-803C-17E5D1FB49C3}" dt="2020-01-15T17:04:46.341" v="93" actId="732"/>
          <ac:picMkLst>
            <pc:docMk/>
            <pc:sldMk cId="2796437840" sldId="329"/>
            <ac:picMk id="5" creationId="{E1106107-2D69-4647-9050-26AFD74DDD47}"/>
          </ac:picMkLst>
        </pc:picChg>
      </pc:sldChg>
      <pc:sldChg chg="delSp modSp add modTransition">
        <pc:chgData name="Leader Maynard, Jonathan" userId="457cbaa7-041a-414d-8b8e-3c4346a51a17" providerId="ADAL" clId="{91A99189-8752-4A9C-803C-17E5D1FB49C3}" dt="2020-01-20T17:06:04.317" v="6154"/>
        <pc:sldMkLst>
          <pc:docMk/>
          <pc:sldMk cId="360233289" sldId="331"/>
        </pc:sldMkLst>
        <pc:spChg chg="mod">
          <ac:chgData name="Leader Maynard, Jonathan" userId="457cbaa7-041a-414d-8b8e-3c4346a51a17" providerId="ADAL" clId="{91A99189-8752-4A9C-803C-17E5D1FB49C3}" dt="2020-01-15T16:59:40.696" v="73" actId="20577"/>
          <ac:spMkLst>
            <pc:docMk/>
            <pc:sldMk cId="360233289" sldId="331"/>
            <ac:spMk id="2" creationId="{A3B5B531-A6FA-4578-9FE6-99E16C4A5A0D}"/>
          </ac:spMkLst>
        </pc:spChg>
        <pc:spChg chg="del">
          <ac:chgData name="Leader Maynard, Jonathan" userId="457cbaa7-041a-414d-8b8e-3c4346a51a17" providerId="ADAL" clId="{91A99189-8752-4A9C-803C-17E5D1FB49C3}" dt="2020-01-15T16:59:43.960" v="74" actId="478"/>
          <ac:spMkLst>
            <pc:docMk/>
            <pc:sldMk cId="360233289" sldId="331"/>
            <ac:spMk id="3" creationId="{6B2B902E-8AF3-4194-9F48-5AB0F9E4374F}"/>
          </ac:spMkLst>
        </pc:spChg>
      </pc:sldChg>
      <pc:sldChg chg="addSp modSp add modTransition modAnim">
        <pc:chgData name="Leader Maynard, Jonathan" userId="457cbaa7-041a-414d-8b8e-3c4346a51a17" providerId="ADAL" clId="{91A99189-8752-4A9C-803C-17E5D1FB49C3}" dt="2020-01-20T17:06:04.317" v="6154"/>
        <pc:sldMkLst>
          <pc:docMk/>
          <pc:sldMk cId="2023166054" sldId="332"/>
        </pc:sldMkLst>
        <pc:picChg chg="add mod">
          <ac:chgData name="Leader Maynard, Jonathan" userId="457cbaa7-041a-414d-8b8e-3c4346a51a17" providerId="ADAL" clId="{91A99189-8752-4A9C-803C-17E5D1FB49C3}" dt="2020-01-15T17:02:39.746" v="78" actId="14100"/>
          <ac:picMkLst>
            <pc:docMk/>
            <pc:sldMk cId="2023166054" sldId="332"/>
            <ac:picMk id="3" creationId="{36AF7AA2-450F-4426-99B5-9C766EC08C9D}"/>
          </ac:picMkLst>
        </pc:picChg>
        <pc:picChg chg="add mod">
          <ac:chgData name="Leader Maynard, Jonathan" userId="457cbaa7-041a-414d-8b8e-3c4346a51a17" providerId="ADAL" clId="{91A99189-8752-4A9C-803C-17E5D1FB49C3}" dt="2020-01-20T09:04:38.468" v="2706" actId="14100"/>
          <ac:picMkLst>
            <pc:docMk/>
            <pc:sldMk cId="2023166054" sldId="332"/>
            <ac:picMk id="5" creationId="{7BDC8868-3A54-4D0B-B267-3E053274AD5E}"/>
          </ac:picMkLst>
        </pc:picChg>
        <pc:picChg chg="add mod modCrop">
          <ac:chgData name="Leader Maynard, Jonathan" userId="457cbaa7-041a-414d-8b8e-3c4346a51a17" providerId="ADAL" clId="{91A99189-8752-4A9C-803C-17E5D1FB49C3}" dt="2020-01-20T09:05:43.348" v="2721" actId="1076"/>
          <ac:picMkLst>
            <pc:docMk/>
            <pc:sldMk cId="2023166054" sldId="332"/>
            <ac:picMk id="7" creationId="{88294319-536D-4E71-92AA-FEC25F0598AF}"/>
          </ac:picMkLst>
        </pc:picChg>
        <pc:picChg chg="add mod">
          <ac:chgData name="Leader Maynard, Jonathan" userId="457cbaa7-041a-414d-8b8e-3c4346a51a17" providerId="ADAL" clId="{91A99189-8752-4A9C-803C-17E5D1FB49C3}" dt="2020-01-20T09:05:45.108" v="2722" actId="14100"/>
          <ac:picMkLst>
            <pc:docMk/>
            <pc:sldMk cId="2023166054" sldId="332"/>
            <ac:picMk id="9" creationId="{502A19EC-FB11-4B3E-9460-D6DF078C727C}"/>
          </ac:picMkLst>
        </pc:picChg>
      </pc:sldChg>
      <pc:sldChg chg="addSp delSp modSp add modTransition modNotesTx">
        <pc:chgData name="Leader Maynard, Jonathan" userId="457cbaa7-041a-414d-8b8e-3c4346a51a17" providerId="ADAL" clId="{91A99189-8752-4A9C-803C-17E5D1FB49C3}" dt="2020-01-20T17:06:04.317" v="6154"/>
        <pc:sldMkLst>
          <pc:docMk/>
          <pc:sldMk cId="758417108" sldId="333"/>
        </pc:sldMkLst>
        <pc:spChg chg="mod">
          <ac:chgData name="Leader Maynard, Jonathan" userId="457cbaa7-041a-414d-8b8e-3c4346a51a17" providerId="ADAL" clId="{91A99189-8752-4A9C-803C-17E5D1FB49C3}" dt="2020-01-18T12:11:21.987" v="840" actId="20577"/>
          <ac:spMkLst>
            <pc:docMk/>
            <pc:sldMk cId="758417108" sldId="333"/>
            <ac:spMk id="2" creationId="{CEE1C561-8E0F-474A-96A7-FE404A70CE5B}"/>
          </ac:spMkLst>
        </pc:spChg>
        <pc:spChg chg="del mod">
          <ac:chgData name="Leader Maynard, Jonathan" userId="457cbaa7-041a-414d-8b8e-3c4346a51a17" providerId="ADAL" clId="{91A99189-8752-4A9C-803C-17E5D1FB49C3}" dt="2020-01-18T11:58:25.454" v="437" actId="3680"/>
          <ac:spMkLst>
            <pc:docMk/>
            <pc:sldMk cId="758417108" sldId="333"/>
            <ac:spMk id="3" creationId="{79A04332-8526-4FCE-BE9D-1C6E533FB16C}"/>
          </ac:spMkLst>
        </pc:spChg>
        <pc:graphicFrameChg chg="add mod modGraphic">
          <ac:chgData name="Leader Maynard, Jonathan" userId="457cbaa7-041a-414d-8b8e-3c4346a51a17" providerId="ADAL" clId="{91A99189-8752-4A9C-803C-17E5D1FB49C3}" dt="2020-01-20T13:37:23.696" v="4414" actId="20577"/>
          <ac:graphicFrameMkLst>
            <pc:docMk/>
            <pc:sldMk cId="758417108" sldId="333"/>
            <ac:graphicFrameMk id="5" creationId="{23D2EB02-7AA8-485E-834F-250D2E22238C}"/>
          </ac:graphicFrameMkLst>
        </pc:graphicFrameChg>
      </pc:sldChg>
      <pc:sldChg chg="addSp delSp modSp add ord modTransition">
        <pc:chgData name="Leader Maynard, Jonathan" userId="457cbaa7-041a-414d-8b8e-3c4346a51a17" providerId="ADAL" clId="{91A99189-8752-4A9C-803C-17E5D1FB49C3}" dt="2020-01-20T18:13:14.473" v="6946" actId="20577"/>
        <pc:sldMkLst>
          <pc:docMk/>
          <pc:sldMk cId="2585951337" sldId="334"/>
        </pc:sldMkLst>
        <pc:spChg chg="mod">
          <ac:chgData name="Leader Maynard, Jonathan" userId="457cbaa7-041a-414d-8b8e-3c4346a51a17" providerId="ADAL" clId="{91A99189-8752-4A9C-803C-17E5D1FB49C3}" dt="2020-01-19T17:23:01.379" v="871" actId="20577"/>
          <ac:spMkLst>
            <pc:docMk/>
            <pc:sldMk cId="2585951337" sldId="334"/>
            <ac:spMk id="2" creationId="{2D701D7E-CA4A-4DD1-8A5E-17DFC10A7E5F}"/>
          </ac:spMkLst>
        </pc:spChg>
        <pc:spChg chg="del">
          <ac:chgData name="Leader Maynard, Jonathan" userId="457cbaa7-041a-414d-8b8e-3c4346a51a17" providerId="ADAL" clId="{91A99189-8752-4A9C-803C-17E5D1FB49C3}" dt="2020-01-20T14:06:43.445" v="4848" actId="478"/>
          <ac:spMkLst>
            <pc:docMk/>
            <pc:sldMk cId="2585951337" sldId="334"/>
            <ac:spMk id="3" creationId="{BB718A26-2499-4CC7-BE1B-64E7B6C9A9BC}"/>
          </ac:spMkLst>
        </pc:spChg>
        <pc:spChg chg="add mod">
          <ac:chgData name="Leader Maynard, Jonathan" userId="457cbaa7-041a-414d-8b8e-3c4346a51a17" providerId="ADAL" clId="{91A99189-8752-4A9C-803C-17E5D1FB49C3}" dt="2020-01-20T18:13:14.473" v="6946" actId="20577"/>
          <ac:spMkLst>
            <pc:docMk/>
            <pc:sldMk cId="2585951337" sldId="334"/>
            <ac:spMk id="6" creationId="{F3BAEF1F-6EF4-4D83-913B-D563116A7AE6}"/>
          </ac:spMkLst>
        </pc:spChg>
        <pc:picChg chg="add mod modCrop">
          <ac:chgData name="Leader Maynard, Jonathan" userId="457cbaa7-041a-414d-8b8e-3c4346a51a17" providerId="ADAL" clId="{91A99189-8752-4A9C-803C-17E5D1FB49C3}" dt="2020-01-20T17:03:30.668" v="5965" actId="732"/>
          <ac:picMkLst>
            <pc:docMk/>
            <pc:sldMk cId="2585951337" sldId="334"/>
            <ac:picMk id="5" creationId="{2F8CFA0F-C92A-407D-B1F0-5A759F255FB1}"/>
          </ac:picMkLst>
        </pc:picChg>
      </pc:sldChg>
      <pc:sldChg chg="modSp add modTransition">
        <pc:chgData name="Leader Maynard, Jonathan" userId="457cbaa7-041a-414d-8b8e-3c4346a51a17" providerId="ADAL" clId="{91A99189-8752-4A9C-803C-17E5D1FB49C3}" dt="2020-01-20T17:06:04.317" v="6154"/>
        <pc:sldMkLst>
          <pc:docMk/>
          <pc:sldMk cId="1595758538" sldId="335"/>
        </pc:sldMkLst>
        <pc:spChg chg="mod">
          <ac:chgData name="Leader Maynard, Jonathan" userId="457cbaa7-041a-414d-8b8e-3c4346a51a17" providerId="ADAL" clId="{91A99189-8752-4A9C-803C-17E5D1FB49C3}" dt="2020-01-19T17:36:14.032" v="1050" actId="404"/>
          <ac:spMkLst>
            <pc:docMk/>
            <pc:sldMk cId="1595758538" sldId="335"/>
            <ac:spMk id="2" creationId="{EDAF8318-6E86-44B0-A8E8-5391015E9DAF}"/>
          </ac:spMkLst>
        </pc:spChg>
      </pc:sldChg>
      <pc:sldChg chg="addSp delSp modSp add ord modTransition">
        <pc:chgData name="Leader Maynard, Jonathan" userId="457cbaa7-041a-414d-8b8e-3c4346a51a17" providerId="ADAL" clId="{91A99189-8752-4A9C-803C-17E5D1FB49C3}" dt="2020-01-20T17:07:48" v="6169" actId="113"/>
        <pc:sldMkLst>
          <pc:docMk/>
          <pc:sldMk cId="2249002939" sldId="336"/>
        </pc:sldMkLst>
        <pc:spChg chg="mod">
          <ac:chgData name="Leader Maynard, Jonathan" userId="457cbaa7-041a-414d-8b8e-3c4346a51a17" providerId="ADAL" clId="{91A99189-8752-4A9C-803C-17E5D1FB49C3}" dt="2020-01-19T17:23:04.104" v="873" actId="20577"/>
          <ac:spMkLst>
            <pc:docMk/>
            <pc:sldMk cId="2249002939" sldId="336"/>
            <ac:spMk id="2" creationId="{55917577-7209-4231-89D4-2D9F620AD750}"/>
          </ac:spMkLst>
        </pc:spChg>
        <pc:spChg chg="del">
          <ac:chgData name="Leader Maynard, Jonathan" userId="457cbaa7-041a-414d-8b8e-3c4346a51a17" providerId="ADAL" clId="{91A99189-8752-4A9C-803C-17E5D1FB49C3}" dt="2020-01-19T17:30:03.243" v="1018" actId="931"/>
          <ac:spMkLst>
            <pc:docMk/>
            <pc:sldMk cId="2249002939" sldId="336"/>
            <ac:spMk id="3" creationId="{BA8D10B7-08A9-4AB7-AEDB-F7C48056823D}"/>
          </ac:spMkLst>
        </pc:spChg>
        <pc:spChg chg="add del">
          <ac:chgData name="Leader Maynard, Jonathan" userId="457cbaa7-041a-414d-8b8e-3c4346a51a17" providerId="ADAL" clId="{91A99189-8752-4A9C-803C-17E5D1FB49C3}" dt="2020-01-19T17:29:19.318" v="1017" actId="478"/>
          <ac:spMkLst>
            <pc:docMk/>
            <pc:sldMk cId="2249002939" sldId="336"/>
            <ac:spMk id="5" creationId="{B6216671-65F0-43D2-9D95-B4B36A7CAAFF}"/>
          </ac:spMkLst>
        </pc:spChg>
        <pc:spChg chg="add del mod">
          <ac:chgData name="Leader Maynard, Jonathan" userId="457cbaa7-041a-414d-8b8e-3c4346a51a17" providerId="ADAL" clId="{91A99189-8752-4A9C-803C-17E5D1FB49C3}" dt="2020-01-19T17:35:33.075" v="1043" actId="931"/>
          <ac:spMkLst>
            <pc:docMk/>
            <pc:sldMk cId="2249002939" sldId="336"/>
            <ac:spMk id="11" creationId="{11F0F66C-A268-4FE5-A502-4FDCB3C9B5F3}"/>
          </ac:spMkLst>
        </pc:spChg>
        <pc:spChg chg="add mod">
          <ac:chgData name="Leader Maynard, Jonathan" userId="457cbaa7-041a-414d-8b8e-3c4346a51a17" providerId="ADAL" clId="{91A99189-8752-4A9C-803C-17E5D1FB49C3}" dt="2020-01-20T17:07:48" v="6169" actId="113"/>
          <ac:spMkLst>
            <pc:docMk/>
            <pc:sldMk cId="2249002939" sldId="336"/>
            <ac:spMk id="14" creationId="{7ACBCC20-669D-4CB6-BB13-649B27E2B49F}"/>
          </ac:spMkLst>
        </pc:spChg>
        <pc:spChg chg="add mod">
          <ac:chgData name="Leader Maynard, Jonathan" userId="457cbaa7-041a-414d-8b8e-3c4346a51a17" providerId="ADAL" clId="{91A99189-8752-4A9C-803C-17E5D1FB49C3}" dt="2020-01-20T17:01:45.558" v="5964" actId="1076"/>
          <ac:spMkLst>
            <pc:docMk/>
            <pc:sldMk cId="2249002939" sldId="336"/>
            <ac:spMk id="19" creationId="{86CB08AD-76F7-4BFB-91A6-ABDB768440A4}"/>
          </ac:spMkLst>
        </pc:spChg>
        <pc:picChg chg="add del mod">
          <ac:chgData name="Leader Maynard, Jonathan" userId="457cbaa7-041a-414d-8b8e-3c4346a51a17" providerId="ADAL" clId="{91A99189-8752-4A9C-803C-17E5D1FB49C3}" dt="2020-01-19T17:32:31.333" v="1032" actId="478"/>
          <ac:picMkLst>
            <pc:docMk/>
            <pc:sldMk cId="2249002939" sldId="336"/>
            <ac:picMk id="7" creationId="{C38EBAEA-0B1D-4593-A6C0-1103F2529AC3}"/>
          </ac:picMkLst>
        </pc:picChg>
        <pc:picChg chg="add mod modCrop">
          <ac:chgData name="Leader Maynard, Jonathan" userId="457cbaa7-041a-414d-8b8e-3c4346a51a17" providerId="ADAL" clId="{91A99189-8752-4A9C-803C-17E5D1FB49C3}" dt="2020-01-19T17:32:56.419" v="1042" actId="14100"/>
          <ac:picMkLst>
            <pc:docMk/>
            <pc:sldMk cId="2249002939" sldId="336"/>
            <ac:picMk id="9" creationId="{E9287D7F-E607-4342-AD3D-E384D3CFB6E2}"/>
          </ac:picMkLst>
        </pc:picChg>
        <pc:picChg chg="add mod">
          <ac:chgData name="Leader Maynard, Jonathan" userId="457cbaa7-041a-414d-8b8e-3c4346a51a17" providerId="ADAL" clId="{91A99189-8752-4A9C-803C-17E5D1FB49C3}" dt="2020-01-19T17:35:41.666" v="1048" actId="1076"/>
          <ac:picMkLst>
            <pc:docMk/>
            <pc:sldMk cId="2249002939" sldId="336"/>
            <ac:picMk id="13" creationId="{A3DF16E6-4229-4AAE-B4DC-EFC5B770897A}"/>
          </ac:picMkLst>
        </pc:picChg>
        <pc:picChg chg="add mod">
          <ac:chgData name="Leader Maynard, Jonathan" userId="457cbaa7-041a-414d-8b8e-3c4346a51a17" providerId="ADAL" clId="{91A99189-8752-4A9C-803C-17E5D1FB49C3}" dt="2020-01-20T16:08:31.083" v="5363" actId="1076"/>
          <ac:picMkLst>
            <pc:docMk/>
            <pc:sldMk cId="2249002939" sldId="336"/>
            <ac:picMk id="16" creationId="{15071A53-73D8-4583-B00B-02892842B529}"/>
          </ac:picMkLst>
        </pc:picChg>
        <pc:picChg chg="add mod">
          <ac:chgData name="Leader Maynard, Jonathan" userId="457cbaa7-041a-414d-8b8e-3c4346a51a17" providerId="ADAL" clId="{91A99189-8752-4A9C-803C-17E5D1FB49C3}" dt="2020-01-20T16:09:29.327" v="5368" actId="1076"/>
          <ac:picMkLst>
            <pc:docMk/>
            <pc:sldMk cId="2249002939" sldId="336"/>
            <ac:picMk id="18" creationId="{0448CCDD-E27D-4DC4-A8C0-1F3BCE37C1C0}"/>
          </ac:picMkLst>
        </pc:picChg>
      </pc:sldChg>
      <pc:sldChg chg="addSp delSp modSp add modTransition">
        <pc:chgData name="Leader Maynard, Jonathan" userId="457cbaa7-041a-414d-8b8e-3c4346a51a17" providerId="ADAL" clId="{91A99189-8752-4A9C-803C-17E5D1FB49C3}" dt="2020-01-20T17:06:04.317" v="6154"/>
        <pc:sldMkLst>
          <pc:docMk/>
          <pc:sldMk cId="646925296" sldId="339"/>
        </pc:sldMkLst>
        <pc:spChg chg="del">
          <ac:chgData name="Leader Maynard, Jonathan" userId="457cbaa7-041a-414d-8b8e-3c4346a51a17" providerId="ADAL" clId="{91A99189-8752-4A9C-803C-17E5D1FB49C3}" dt="2020-01-18T11:52:22.811" v="402"/>
          <ac:spMkLst>
            <pc:docMk/>
            <pc:sldMk cId="646925296" sldId="339"/>
            <ac:spMk id="2" creationId="{5F040154-862E-427A-AB35-B1DA1B7C4BBB}"/>
          </ac:spMkLst>
        </pc:spChg>
        <pc:spChg chg="del">
          <ac:chgData name="Leader Maynard, Jonathan" userId="457cbaa7-041a-414d-8b8e-3c4346a51a17" providerId="ADAL" clId="{91A99189-8752-4A9C-803C-17E5D1FB49C3}" dt="2020-01-18T11:52:22.811" v="402"/>
          <ac:spMkLst>
            <pc:docMk/>
            <pc:sldMk cId="646925296" sldId="339"/>
            <ac:spMk id="3" creationId="{1682853D-2CA6-40D0-B333-61DC90CBC4D1}"/>
          </ac:spMkLst>
        </pc:spChg>
        <pc:picChg chg="add mod">
          <ac:chgData name="Leader Maynard, Jonathan" userId="457cbaa7-041a-414d-8b8e-3c4346a51a17" providerId="ADAL" clId="{91A99189-8752-4A9C-803C-17E5D1FB49C3}" dt="2020-01-18T11:52:34.368" v="405" actId="14100"/>
          <ac:picMkLst>
            <pc:docMk/>
            <pc:sldMk cId="646925296" sldId="339"/>
            <ac:picMk id="5" creationId="{C541B153-4F53-4321-A1FD-CB4DE0345FC6}"/>
          </ac:picMkLst>
        </pc:picChg>
      </pc:sldChg>
      <pc:sldChg chg="modSp add del">
        <pc:chgData name="Leader Maynard, Jonathan" userId="457cbaa7-041a-414d-8b8e-3c4346a51a17" providerId="ADAL" clId="{91A99189-8752-4A9C-803C-17E5D1FB49C3}" dt="2020-01-20T08:46:45.346" v="2587" actId="47"/>
        <pc:sldMkLst>
          <pc:docMk/>
          <pc:sldMk cId="269787099" sldId="340"/>
        </pc:sldMkLst>
        <pc:spChg chg="mod">
          <ac:chgData name="Leader Maynard, Jonathan" userId="457cbaa7-041a-414d-8b8e-3c4346a51a17" providerId="ADAL" clId="{91A99189-8752-4A9C-803C-17E5D1FB49C3}" dt="2020-01-18T12:11:29.123" v="865" actId="20577"/>
          <ac:spMkLst>
            <pc:docMk/>
            <pc:sldMk cId="269787099" sldId="340"/>
            <ac:spMk id="2" creationId="{B26A9419-6D0F-491E-ABD0-0AF5B93110F6}"/>
          </ac:spMkLst>
        </pc:spChg>
        <pc:spChg chg="mod">
          <ac:chgData name="Leader Maynard, Jonathan" userId="457cbaa7-041a-414d-8b8e-3c4346a51a17" providerId="ADAL" clId="{91A99189-8752-4A9C-803C-17E5D1FB49C3}" dt="2020-01-19T17:45:10.955" v="1764" actId="21"/>
          <ac:spMkLst>
            <pc:docMk/>
            <pc:sldMk cId="269787099" sldId="340"/>
            <ac:spMk id="3" creationId="{47FD3BCC-4C0C-4FF4-A2C2-D1EE4F788508}"/>
          </ac:spMkLst>
        </pc:spChg>
      </pc:sldChg>
      <pc:sldChg chg="modSp add del modTransition">
        <pc:chgData name="Leader Maynard, Jonathan" userId="457cbaa7-041a-414d-8b8e-3c4346a51a17" providerId="ADAL" clId="{91A99189-8752-4A9C-803C-17E5D1FB49C3}" dt="2020-01-20T17:07:59.456" v="6170" actId="47"/>
        <pc:sldMkLst>
          <pc:docMk/>
          <pc:sldMk cId="1218728765" sldId="341"/>
        </pc:sldMkLst>
        <pc:spChg chg="mod">
          <ac:chgData name="Leader Maynard, Jonathan" userId="457cbaa7-041a-414d-8b8e-3c4346a51a17" providerId="ADAL" clId="{91A99189-8752-4A9C-803C-17E5D1FB49C3}" dt="2020-01-20T11:02:33.258" v="4305" actId="21"/>
          <ac:spMkLst>
            <pc:docMk/>
            <pc:sldMk cId="1218728765" sldId="341"/>
            <ac:spMk id="4" creationId="{20F6ACB6-DD19-49CE-9A8A-A797891F85E7}"/>
          </ac:spMkLst>
        </pc:spChg>
      </pc:sldChg>
      <pc:sldChg chg="addSp modSp add del modTransition">
        <pc:chgData name="Leader Maynard, Jonathan" userId="457cbaa7-041a-414d-8b8e-3c4346a51a17" providerId="ADAL" clId="{91A99189-8752-4A9C-803C-17E5D1FB49C3}" dt="2020-01-20T10:46:20.056" v="4185" actId="2696"/>
        <pc:sldMkLst>
          <pc:docMk/>
          <pc:sldMk cId="2937272271" sldId="341"/>
        </pc:sldMkLst>
        <pc:spChg chg="add mod">
          <ac:chgData name="Leader Maynard, Jonathan" userId="457cbaa7-041a-414d-8b8e-3c4346a51a17" providerId="ADAL" clId="{91A99189-8752-4A9C-803C-17E5D1FB49C3}" dt="2020-01-19T17:39:17.778" v="1364" actId="20577"/>
          <ac:spMkLst>
            <pc:docMk/>
            <pc:sldMk cId="2937272271" sldId="341"/>
            <ac:spMk id="3" creationId="{47189624-9F4B-4DB0-86B4-2D4E46704579}"/>
          </ac:spMkLst>
        </pc:spChg>
        <pc:spChg chg="add mod">
          <ac:chgData name="Leader Maynard, Jonathan" userId="457cbaa7-041a-414d-8b8e-3c4346a51a17" providerId="ADAL" clId="{91A99189-8752-4A9C-803C-17E5D1FB49C3}" dt="2020-01-20T09:55:32.544" v="4184" actId="20577"/>
          <ac:spMkLst>
            <pc:docMk/>
            <pc:sldMk cId="2937272271" sldId="341"/>
            <ac:spMk id="4" creationId="{20F6ACB6-DD19-49CE-9A8A-A797891F85E7}"/>
          </ac:spMkLst>
        </pc:spChg>
      </pc:sldChg>
      <pc:sldChg chg="modSp add modTransition modAnim">
        <pc:chgData name="Leader Maynard, Jonathan" userId="457cbaa7-041a-414d-8b8e-3c4346a51a17" providerId="ADAL" clId="{91A99189-8752-4A9C-803C-17E5D1FB49C3}" dt="2020-01-21T10:19:00.668" v="6947"/>
        <pc:sldMkLst>
          <pc:docMk/>
          <pc:sldMk cId="2266577762" sldId="342"/>
        </pc:sldMkLst>
        <pc:spChg chg="mod">
          <ac:chgData name="Leader Maynard, Jonathan" userId="457cbaa7-041a-414d-8b8e-3c4346a51a17" providerId="ADAL" clId="{91A99189-8752-4A9C-803C-17E5D1FB49C3}" dt="2020-01-19T17:44:34.240" v="1681" actId="20577"/>
          <ac:spMkLst>
            <pc:docMk/>
            <pc:sldMk cId="2266577762" sldId="342"/>
            <ac:spMk id="2" creationId="{98438B19-468D-4946-817F-F599BB95D464}"/>
          </ac:spMkLst>
        </pc:spChg>
        <pc:spChg chg="mod">
          <ac:chgData name="Leader Maynard, Jonathan" userId="457cbaa7-041a-414d-8b8e-3c4346a51a17" providerId="ADAL" clId="{91A99189-8752-4A9C-803C-17E5D1FB49C3}" dt="2020-01-20T17:25:09.614" v="6914" actId="115"/>
          <ac:spMkLst>
            <pc:docMk/>
            <pc:sldMk cId="2266577762" sldId="342"/>
            <ac:spMk id="3" creationId="{AD1339E6-62A9-4F68-9AA6-0E7EAFF3CFD5}"/>
          </ac:spMkLst>
        </pc:spChg>
      </pc:sldChg>
      <pc:sldChg chg="addSp modSp add modTransition modNotesTx">
        <pc:chgData name="Leader Maynard, Jonathan" userId="457cbaa7-041a-414d-8b8e-3c4346a51a17" providerId="ADAL" clId="{91A99189-8752-4A9C-803C-17E5D1FB49C3}" dt="2020-01-20T17:06:04.317" v="6154"/>
        <pc:sldMkLst>
          <pc:docMk/>
          <pc:sldMk cId="650024230" sldId="343"/>
        </pc:sldMkLst>
        <pc:spChg chg="mod">
          <ac:chgData name="Leader Maynard, Jonathan" userId="457cbaa7-041a-414d-8b8e-3c4346a51a17" providerId="ADAL" clId="{91A99189-8752-4A9C-803C-17E5D1FB49C3}" dt="2020-01-20T13:54:10.034" v="4776" actId="1076"/>
          <ac:spMkLst>
            <pc:docMk/>
            <pc:sldMk cId="650024230" sldId="343"/>
            <ac:spMk id="2" creationId="{1AC24152-C3D2-4091-84E8-594083AD0171}"/>
          </ac:spMkLst>
        </pc:spChg>
        <pc:spChg chg="add mod">
          <ac:chgData name="Leader Maynard, Jonathan" userId="457cbaa7-041a-414d-8b8e-3c4346a51a17" providerId="ADAL" clId="{91A99189-8752-4A9C-803C-17E5D1FB49C3}" dt="2020-01-20T09:08:22.838" v="2756" actId="20577"/>
          <ac:spMkLst>
            <pc:docMk/>
            <pc:sldMk cId="650024230" sldId="343"/>
            <ac:spMk id="3" creationId="{7EA2D73E-533E-4A2A-85E0-D3FD859353B7}"/>
          </ac:spMkLst>
        </pc:spChg>
        <pc:spChg chg="add mod">
          <ac:chgData name="Leader Maynard, Jonathan" userId="457cbaa7-041a-414d-8b8e-3c4346a51a17" providerId="ADAL" clId="{91A99189-8752-4A9C-803C-17E5D1FB49C3}" dt="2020-01-20T13:54:02.012" v="4775" actId="14100"/>
          <ac:spMkLst>
            <pc:docMk/>
            <pc:sldMk cId="650024230" sldId="343"/>
            <ac:spMk id="4" creationId="{F4F4D6B7-DDCB-470B-8278-6E4938D3B113}"/>
          </ac:spMkLst>
        </pc:spChg>
        <pc:picChg chg="add mod">
          <ac:chgData name="Leader Maynard, Jonathan" userId="457cbaa7-041a-414d-8b8e-3c4346a51a17" providerId="ADAL" clId="{91A99189-8752-4A9C-803C-17E5D1FB49C3}" dt="2020-01-20T14:03:30.322" v="4789" actId="14100"/>
          <ac:picMkLst>
            <pc:docMk/>
            <pc:sldMk cId="650024230" sldId="343"/>
            <ac:picMk id="6" creationId="{B9BB3BC7-217A-45DE-BD0D-E754339063A7}"/>
          </ac:picMkLst>
        </pc:picChg>
        <pc:picChg chg="add mod">
          <ac:chgData name="Leader Maynard, Jonathan" userId="457cbaa7-041a-414d-8b8e-3c4346a51a17" providerId="ADAL" clId="{91A99189-8752-4A9C-803C-17E5D1FB49C3}" dt="2020-01-20T14:03:30.163" v="4788" actId="14100"/>
          <ac:picMkLst>
            <pc:docMk/>
            <pc:sldMk cId="650024230" sldId="343"/>
            <ac:picMk id="8" creationId="{1CEA24B8-72D6-4570-B725-EE2F83652976}"/>
          </ac:picMkLst>
        </pc:picChg>
        <pc:picChg chg="add mod modCrop">
          <ac:chgData name="Leader Maynard, Jonathan" userId="457cbaa7-041a-414d-8b8e-3c4346a51a17" providerId="ADAL" clId="{91A99189-8752-4A9C-803C-17E5D1FB49C3}" dt="2020-01-20T14:03:30.022" v="4787" actId="14100"/>
          <ac:picMkLst>
            <pc:docMk/>
            <pc:sldMk cId="650024230" sldId="343"/>
            <ac:picMk id="10" creationId="{752CC866-76E2-493D-9D40-12E96105EAF9}"/>
          </ac:picMkLst>
        </pc:picChg>
      </pc:sldChg>
      <pc:sldChg chg="addSp delSp modSp add modTransition modAnim">
        <pc:chgData name="Leader Maynard, Jonathan" userId="457cbaa7-041a-414d-8b8e-3c4346a51a17" providerId="ADAL" clId="{91A99189-8752-4A9C-803C-17E5D1FB49C3}" dt="2020-01-21T10:19:16.001" v="6948" actId="1076"/>
        <pc:sldMkLst>
          <pc:docMk/>
          <pc:sldMk cId="1805802416" sldId="344"/>
        </pc:sldMkLst>
        <pc:spChg chg="del">
          <ac:chgData name="Leader Maynard, Jonathan" userId="457cbaa7-041a-414d-8b8e-3c4346a51a17" providerId="ADAL" clId="{91A99189-8752-4A9C-803C-17E5D1FB49C3}" dt="2020-01-20T09:26:05.954" v="3930"/>
          <ac:spMkLst>
            <pc:docMk/>
            <pc:sldMk cId="1805802416" sldId="344"/>
            <ac:spMk id="2" creationId="{0100AC1A-B644-4E16-BEC6-0C848DE9A9C6}"/>
          </ac:spMkLst>
        </pc:spChg>
        <pc:spChg chg="del">
          <ac:chgData name="Leader Maynard, Jonathan" userId="457cbaa7-041a-414d-8b8e-3c4346a51a17" providerId="ADAL" clId="{91A99189-8752-4A9C-803C-17E5D1FB49C3}" dt="2020-01-20T09:26:05.954" v="3930"/>
          <ac:spMkLst>
            <pc:docMk/>
            <pc:sldMk cId="1805802416" sldId="344"/>
            <ac:spMk id="3" creationId="{5D36E34A-4002-440A-B874-94807E7C2152}"/>
          </ac:spMkLst>
        </pc:spChg>
        <pc:spChg chg="add mod">
          <ac:chgData name="Leader Maynard, Jonathan" userId="457cbaa7-041a-414d-8b8e-3c4346a51a17" providerId="ADAL" clId="{91A99189-8752-4A9C-803C-17E5D1FB49C3}" dt="2020-01-21T10:19:16.001" v="6948" actId="1076"/>
          <ac:spMkLst>
            <pc:docMk/>
            <pc:sldMk cId="1805802416" sldId="344"/>
            <ac:spMk id="8" creationId="{C7766DAB-3C56-433A-8AB6-C6D9831DD560}"/>
          </ac:spMkLst>
        </pc:spChg>
        <pc:spChg chg="add mod">
          <ac:chgData name="Leader Maynard, Jonathan" userId="457cbaa7-041a-414d-8b8e-3c4346a51a17" providerId="ADAL" clId="{91A99189-8752-4A9C-803C-17E5D1FB49C3}" dt="2020-01-20T17:27:50.521" v="6916" actId="2085"/>
          <ac:spMkLst>
            <pc:docMk/>
            <pc:sldMk cId="1805802416" sldId="344"/>
            <ac:spMk id="9" creationId="{26A6C4A7-FEE6-4E84-9672-FE896EC38BF7}"/>
          </ac:spMkLst>
        </pc:spChg>
        <pc:spChg chg="add mod">
          <ac:chgData name="Leader Maynard, Jonathan" userId="457cbaa7-041a-414d-8b8e-3c4346a51a17" providerId="ADAL" clId="{91A99189-8752-4A9C-803C-17E5D1FB49C3}" dt="2020-01-20T17:28:18.437" v="6919" actId="14100"/>
          <ac:spMkLst>
            <pc:docMk/>
            <pc:sldMk cId="1805802416" sldId="344"/>
            <ac:spMk id="10" creationId="{6D4F2D37-51FE-4035-82C1-ECA4348A9089}"/>
          </ac:spMkLst>
        </pc:spChg>
        <pc:spChg chg="add mod">
          <ac:chgData name="Leader Maynard, Jonathan" userId="457cbaa7-041a-414d-8b8e-3c4346a51a17" providerId="ADAL" clId="{91A99189-8752-4A9C-803C-17E5D1FB49C3}" dt="2020-01-20T17:28:29.943" v="6922" actId="14100"/>
          <ac:spMkLst>
            <pc:docMk/>
            <pc:sldMk cId="1805802416" sldId="344"/>
            <ac:spMk id="11" creationId="{E769EDEC-60FF-46B0-844D-B8E6AC07BE38}"/>
          </ac:spMkLst>
        </pc:spChg>
        <pc:picChg chg="add del">
          <ac:chgData name="Leader Maynard, Jonathan" userId="457cbaa7-041a-414d-8b8e-3c4346a51a17" providerId="ADAL" clId="{91A99189-8752-4A9C-803C-17E5D1FB49C3}" dt="2020-01-20T09:26:09.388" v="3932"/>
          <ac:picMkLst>
            <pc:docMk/>
            <pc:sldMk cId="1805802416" sldId="344"/>
            <ac:picMk id="5" creationId="{8C5C6694-3413-43E4-81A0-A2842E741B46}"/>
          </ac:picMkLst>
        </pc:picChg>
        <pc:picChg chg="add mod">
          <ac:chgData name="Leader Maynard, Jonathan" userId="457cbaa7-041a-414d-8b8e-3c4346a51a17" providerId="ADAL" clId="{91A99189-8752-4A9C-803C-17E5D1FB49C3}" dt="2020-01-20T09:26:25.526" v="3938" actId="14100"/>
          <ac:picMkLst>
            <pc:docMk/>
            <pc:sldMk cId="1805802416" sldId="344"/>
            <ac:picMk id="7" creationId="{1BB909AD-DAE7-4C19-94DF-FA3CF3C56213}"/>
          </ac:picMkLst>
        </pc:picChg>
      </pc:sldChg>
      <pc:sldChg chg="add del">
        <pc:chgData name="Leader Maynard, Jonathan" userId="457cbaa7-041a-414d-8b8e-3c4346a51a17" providerId="ADAL" clId="{91A99189-8752-4A9C-803C-17E5D1FB49C3}" dt="2020-01-20T09:08:08.106" v="2728" actId="47"/>
        <pc:sldMkLst>
          <pc:docMk/>
          <pc:sldMk cId="3882017924" sldId="344"/>
        </pc:sldMkLst>
      </pc:sldChg>
      <pc:sldChg chg="addSp delSp modSp add ord modTransition">
        <pc:chgData name="Leader Maynard, Jonathan" userId="457cbaa7-041a-414d-8b8e-3c4346a51a17" providerId="ADAL" clId="{91A99189-8752-4A9C-803C-17E5D1FB49C3}" dt="2020-01-20T17:06:04.317" v="6154"/>
        <pc:sldMkLst>
          <pc:docMk/>
          <pc:sldMk cId="721099920" sldId="345"/>
        </pc:sldMkLst>
        <pc:spChg chg="del">
          <ac:chgData name="Leader Maynard, Jonathan" userId="457cbaa7-041a-414d-8b8e-3c4346a51a17" providerId="ADAL" clId="{91A99189-8752-4A9C-803C-17E5D1FB49C3}" dt="2020-01-20T10:55:24.200" v="4188"/>
          <ac:spMkLst>
            <pc:docMk/>
            <pc:sldMk cId="721099920" sldId="345"/>
            <ac:spMk id="2" creationId="{81911E6C-F349-43AB-80E7-BDCE635DACEE}"/>
          </ac:spMkLst>
        </pc:spChg>
        <pc:spChg chg="del">
          <ac:chgData name="Leader Maynard, Jonathan" userId="457cbaa7-041a-414d-8b8e-3c4346a51a17" providerId="ADAL" clId="{91A99189-8752-4A9C-803C-17E5D1FB49C3}" dt="2020-01-20T10:55:24.200" v="4188"/>
          <ac:spMkLst>
            <pc:docMk/>
            <pc:sldMk cId="721099920" sldId="345"/>
            <ac:spMk id="3" creationId="{CC361474-8D8E-4D04-BA71-D52E855F625A}"/>
          </ac:spMkLst>
        </pc:spChg>
        <pc:spChg chg="add mod">
          <ac:chgData name="Leader Maynard, Jonathan" userId="457cbaa7-041a-414d-8b8e-3c4346a51a17" providerId="ADAL" clId="{91A99189-8752-4A9C-803C-17E5D1FB49C3}" dt="2020-01-20T11:00:38.706" v="4254" actId="1076"/>
          <ac:spMkLst>
            <pc:docMk/>
            <pc:sldMk cId="721099920" sldId="345"/>
            <ac:spMk id="6" creationId="{AA9C6476-CC32-417B-BA15-C615B6446D47}"/>
          </ac:spMkLst>
        </pc:spChg>
        <pc:spChg chg="add mod">
          <ac:chgData name="Leader Maynard, Jonathan" userId="457cbaa7-041a-414d-8b8e-3c4346a51a17" providerId="ADAL" clId="{91A99189-8752-4A9C-803C-17E5D1FB49C3}" dt="2020-01-20T15:32:21.137" v="4945" actId="14100"/>
          <ac:spMkLst>
            <pc:docMk/>
            <pc:sldMk cId="721099920" sldId="345"/>
            <ac:spMk id="7" creationId="{7D849732-A3B0-4F1F-A7D3-557055237A26}"/>
          </ac:spMkLst>
        </pc:spChg>
        <pc:picChg chg="add mod">
          <ac:chgData name="Leader Maynard, Jonathan" userId="457cbaa7-041a-414d-8b8e-3c4346a51a17" providerId="ADAL" clId="{91A99189-8752-4A9C-803C-17E5D1FB49C3}" dt="2020-01-20T10:59:38.375" v="4195" actId="1076"/>
          <ac:picMkLst>
            <pc:docMk/>
            <pc:sldMk cId="721099920" sldId="345"/>
            <ac:picMk id="5" creationId="{6C5D833F-1F83-40FE-BA64-136FEA8207AE}"/>
          </ac:picMkLst>
        </pc:picChg>
        <pc:picChg chg="add del mod">
          <ac:chgData name="Leader Maynard, Jonathan" userId="457cbaa7-041a-414d-8b8e-3c4346a51a17" providerId="ADAL" clId="{91A99189-8752-4A9C-803C-17E5D1FB49C3}" dt="2020-01-20T10:56:00.565" v="4193" actId="478"/>
          <ac:picMkLst>
            <pc:docMk/>
            <pc:sldMk cId="721099920" sldId="345"/>
            <ac:picMk id="2050" creationId="{0822B32F-F489-4907-8A20-98577D4A8F28}"/>
          </ac:picMkLst>
        </pc:picChg>
      </pc:sldChg>
      <pc:sldChg chg="modSp add modTransition">
        <pc:chgData name="Leader Maynard, Jonathan" userId="457cbaa7-041a-414d-8b8e-3c4346a51a17" providerId="ADAL" clId="{91A99189-8752-4A9C-803C-17E5D1FB49C3}" dt="2020-01-20T17:06:04.317" v="6154"/>
        <pc:sldMkLst>
          <pc:docMk/>
          <pc:sldMk cId="2606687222" sldId="346"/>
        </pc:sldMkLst>
        <pc:spChg chg="mod">
          <ac:chgData name="Leader Maynard, Jonathan" userId="457cbaa7-041a-414d-8b8e-3c4346a51a17" providerId="ADAL" clId="{91A99189-8752-4A9C-803C-17E5D1FB49C3}" dt="2020-01-20T16:02:44.989" v="5326" actId="20577"/>
          <ac:spMkLst>
            <pc:docMk/>
            <pc:sldMk cId="2606687222" sldId="346"/>
            <ac:spMk id="2" creationId="{A2C4E257-EE38-438D-AAF8-4958A76D334A}"/>
          </ac:spMkLst>
        </pc:spChg>
        <pc:spChg chg="mod">
          <ac:chgData name="Leader Maynard, Jonathan" userId="457cbaa7-041a-414d-8b8e-3c4346a51a17" providerId="ADAL" clId="{91A99189-8752-4A9C-803C-17E5D1FB49C3}" dt="2020-01-20T16:03:44.635" v="5338" actId="113"/>
          <ac:spMkLst>
            <pc:docMk/>
            <pc:sldMk cId="2606687222" sldId="346"/>
            <ac:spMk id="3" creationId="{8E252C22-EFC9-4FFD-9121-B38DC6A7A072}"/>
          </ac:spMkLst>
        </pc:spChg>
      </pc:sldChg>
      <pc:sldChg chg="add modTransition modAnim">
        <pc:chgData name="Leader Maynard, Jonathan" userId="457cbaa7-041a-414d-8b8e-3c4346a51a17" providerId="ADAL" clId="{91A99189-8752-4A9C-803C-17E5D1FB49C3}" dt="2020-01-20T17:30:14.662" v="6923"/>
        <pc:sldMkLst>
          <pc:docMk/>
          <pc:sldMk cId="2702646558" sldId="347"/>
        </pc:sldMkLst>
      </pc:sldChg>
    </pc:docChg>
  </pc:docChgLst>
  <pc:docChgLst>
    <pc:chgData name="Leader Maynard, Jonathan" userId="457cbaa7-041a-414d-8b8e-3c4346a51a17" providerId="ADAL" clId="{AA0D817D-FEBE-4A12-AFF2-B646FF65DFDC}"/>
    <pc:docChg chg="undo custSel mod addSld delSld modSld sldOrd">
      <pc:chgData name="Leader Maynard, Jonathan" userId="457cbaa7-041a-414d-8b8e-3c4346a51a17" providerId="ADAL" clId="{AA0D817D-FEBE-4A12-AFF2-B646FF65DFDC}" dt="2020-02-04T09:17:29.493" v="9632"/>
      <pc:docMkLst>
        <pc:docMk/>
      </pc:docMkLst>
      <pc:sldChg chg="addSp delSp modSp modTransition">
        <pc:chgData name="Leader Maynard, Jonathan" userId="457cbaa7-041a-414d-8b8e-3c4346a51a17" providerId="ADAL" clId="{AA0D817D-FEBE-4A12-AFF2-B646FF65DFDC}" dt="2020-02-04T09:17:29.493" v="9632"/>
        <pc:sldMkLst>
          <pc:docMk/>
          <pc:sldMk cId="0" sldId="256"/>
        </pc:sldMkLst>
        <pc:spChg chg="mod">
          <ac:chgData name="Leader Maynard, Jonathan" userId="457cbaa7-041a-414d-8b8e-3c4346a51a17" providerId="ADAL" clId="{AA0D817D-FEBE-4A12-AFF2-B646FF65DFDC}" dt="2020-02-03T09:44:02.451" v="41" actId="20577"/>
          <ac:spMkLst>
            <pc:docMk/>
            <pc:sldMk cId="0" sldId="256"/>
            <ac:spMk id="2" creationId="{00000000-0000-0000-0000-000000000000}"/>
          </ac:spMkLst>
        </pc:spChg>
        <pc:picChg chg="del">
          <ac:chgData name="Leader Maynard, Jonathan" userId="457cbaa7-041a-414d-8b8e-3c4346a51a17" providerId="ADAL" clId="{AA0D817D-FEBE-4A12-AFF2-B646FF65DFDC}" dt="2020-02-04T09:16:11.385" v="9551" actId="478"/>
          <ac:picMkLst>
            <pc:docMk/>
            <pc:sldMk cId="0" sldId="256"/>
            <ac:picMk id="1026" creationId="{338046D4-E7D8-40B5-BBB5-2F342393A3AB}"/>
          </ac:picMkLst>
        </pc:picChg>
        <pc:picChg chg="add del">
          <ac:chgData name="Leader Maynard, Jonathan" userId="457cbaa7-041a-414d-8b8e-3c4346a51a17" providerId="ADAL" clId="{AA0D817D-FEBE-4A12-AFF2-B646FF65DFDC}" dt="2020-02-04T09:16:13.794" v="9553" actId="478"/>
          <ac:picMkLst>
            <pc:docMk/>
            <pc:sldMk cId="0" sldId="256"/>
            <ac:picMk id="4098" creationId="{31967AFF-65A2-4000-BB47-C17F0A72F309}"/>
          </ac:picMkLst>
        </pc:picChg>
        <pc:picChg chg="add mod">
          <ac:chgData name="Leader Maynard, Jonathan" userId="457cbaa7-041a-414d-8b8e-3c4346a51a17" providerId="ADAL" clId="{AA0D817D-FEBE-4A12-AFF2-B646FF65DFDC}" dt="2020-02-04T09:17:29.493" v="9632"/>
          <ac:picMkLst>
            <pc:docMk/>
            <pc:sldMk cId="0" sldId="256"/>
            <ac:picMk id="4100" creationId="{7B4652A1-F62B-4ED7-8961-303ED78BF2D8}"/>
          </ac:picMkLst>
        </pc:picChg>
      </pc:sldChg>
      <pc:sldChg chg="modSp add del">
        <pc:chgData name="Leader Maynard, Jonathan" userId="457cbaa7-041a-414d-8b8e-3c4346a51a17" providerId="ADAL" clId="{AA0D817D-FEBE-4A12-AFF2-B646FF65DFDC}" dt="2020-02-04T08:52:20.865" v="9016" actId="47"/>
        <pc:sldMkLst>
          <pc:docMk/>
          <pc:sldMk cId="1183496174" sldId="274"/>
        </pc:sldMkLst>
        <pc:spChg chg="mod">
          <ac:chgData name="Leader Maynard, Jonathan" userId="457cbaa7-041a-414d-8b8e-3c4346a51a17" providerId="ADAL" clId="{AA0D817D-FEBE-4A12-AFF2-B646FF65DFDC}" dt="2020-02-03T12:24:22.751" v="2451" actId="27636"/>
          <ac:spMkLst>
            <pc:docMk/>
            <pc:sldMk cId="1183496174" sldId="274"/>
            <ac:spMk id="4" creationId="{00000000-0000-0000-0000-000000000000}"/>
          </ac:spMkLst>
        </pc:spChg>
      </pc:sldChg>
      <pc:sldChg chg="modSp add modTransition">
        <pc:chgData name="Leader Maynard, Jonathan" userId="457cbaa7-041a-414d-8b8e-3c4346a51a17" providerId="ADAL" clId="{AA0D817D-FEBE-4A12-AFF2-B646FF65DFDC}" dt="2020-02-04T09:01:41.733" v="9454"/>
        <pc:sldMkLst>
          <pc:docMk/>
          <pc:sldMk cId="1611051937" sldId="276"/>
        </pc:sldMkLst>
        <pc:spChg chg="mod">
          <ac:chgData name="Leader Maynard, Jonathan" userId="457cbaa7-041a-414d-8b8e-3c4346a51a17" providerId="ADAL" clId="{AA0D817D-FEBE-4A12-AFF2-B646FF65DFDC}" dt="2020-02-03T20:56:47.266" v="6447" actId="14100"/>
          <ac:spMkLst>
            <pc:docMk/>
            <pc:sldMk cId="1611051937" sldId="276"/>
            <ac:spMk id="2" creationId="{00000000-0000-0000-0000-000000000000}"/>
          </ac:spMkLst>
        </pc:spChg>
        <pc:spChg chg="mod">
          <ac:chgData name="Leader Maynard, Jonathan" userId="457cbaa7-041a-414d-8b8e-3c4346a51a17" providerId="ADAL" clId="{AA0D817D-FEBE-4A12-AFF2-B646FF65DFDC}" dt="2020-02-03T20:56:49.629" v="6449" actId="27636"/>
          <ac:spMkLst>
            <pc:docMk/>
            <pc:sldMk cId="1611051937" sldId="276"/>
            <ac:spMk id="4" creationId="{00000000-0000-0000-0000-000000000000}"/>
          </ac:spMkLst>
        </pc:spChg>
      </pc:sldChg>
      <pc:sldChg chg="addSp delSp modSp modTransition modAnim">
        <pc:chgData name="Leader Maynard, Jonathan" userId="457cbaa7-041a-414d-8b8e-3c4346a51a17" providerId="ADAL" clId="{AA0D817D-FEBE-4A12-AFF2-B646FF65DFDC}" dt="2020-02-04T09:02:27.464" v="9467"/>
        <pc:sldMkLst>
          <pc:docMk/>
          <pc:sldMk cId="2266577762" sldId="342"/>
        </pc:sldMkLst>
        <pc:spChg chg="mod">
          <ac:chgData name="Leader Maynard, Jonathan" userId="457cbaa7-041a-414d-8b8e-3c4346a51a17" providerId="ADAL" clId="{AA0D817D-FEBE-4A12-AFF2-B646FF65DFDC}" dt="2020-02-03T09:45:47.333" v="115" actId="20577"/>
          <ac:spMkLst>
            <pc:docMk/>
            <pc:sldMk cId="2266577762" sldId="342"/>
            <ac:spMk id="2" creationId="{98438B19-468D-4946-817F-F599BB95D464}"/>
          </ac:spMkLst>
        </pc:spChg>
        <pc:spChg chg="mod">
          <ac:chgData name="Leader Maynard, Jonathan" userId="457cbaa7-041a-414d-8b8e-3c4346a51a17" providerId="ADAL" clId="{AA0D817D-FEBE-4A12-AFF2-B646FF65DFDC}" dt="2020-02-04T08:47:44.171" v="9011" actId="20577"/>
          <ac:spMkLst>
            <pc:docMk/>
            <pc:sldMk cId="2266577762" sldId="342"/>
            <ac:spMk id="3" creationId="{AD1339E6-62A9-4F68-9AA6-0E7EAFF3CFD5}"/>
          </ac:spMkLst>
        </pc:spChg>
        <pc:spChg chg="del">
          <ac:chgData name="Leader Maynard, Jonathan" userId="457cbaa7-041a-414d-8b8e-3c4346a51a17" providerId="ADAL" clId="{AA0D817D-FEBE-4A12-AFF2-B646FF65DFDC}" dt="2020-02-03T09:45:56.044" v="117" actId="478"/>
          <ac:spMkLst>
            <pc:docMk/>
            <pc:sldMk cId="2266577762" sldId="342"/>
            <ac:spMk id="9" creationId="{B3CDB397-B6A4-45AF-9006-62EA0D124B6C}"/>
          </ac:spMkLst>
        </pc:spChg>
        <pc:spChg chg="del">
          <ac:chgData name="Leader Maynard, Jonathan" userId="457cbaa7-041a-414d-8b8e-3c4346a51a17" providerId="ADAL" clId="{AA0D817D-FEBE-4A12-AFF2-B646FF65DFDC}" dt="2020-02-03T09:45:56.044" v="117" actId="478"/>
          <ac:spMkLst>
            <pc:docMk/>
            <pc:sldMk cId="2266577762" sldId="342"/>
            <ac:spMk id="10" creationId="{B2B624F0-C764-42A1-89C2-6647258EBC03}"/>
          </ac:spMkLst>
        </pc:spChg>
        <pc:picChg chg="del">
          <ac:chgData name="Leader Maynard, Jonathan" userId="457cbaa7-041a-414d-8b8e-3c4346a51a17" providerId="ADAL" clId="{AA0D817D-FEBE-4A12-AFF2-B646FF65DFDC}" dt="2020-02-03T09:45:56.044" v="117" actId="478"/>
          <ac:picMkLst>
            <pc:docMk/>
            <pc:sldMk cId="2266577762" sldId="342"/>
            <ac:picMk id="6" creationId="{9F6D289A-C1AB-4F25-A098-2E01D7178C8A}"/>
          </ac:picMkLst>
        </pc:picChg>
        <pc:picChg chg="del">
          <ac:chgData name="Leader Maynard, Jonathan" userId="457cbaa7-041a-414d-8b8e-3c4346a51a17" providerId="ADAL" clId="{AA0D817D-FEBE-4A12-AFF2-B646FF65DFDC}" dt="2020-02-03T09:45:56.044" v="117" actId="478"/>
          <ac:picMkLst>
            <pc:docMk/>
            <pc:sldMk cId="2266577762" sldId="342"/>
            <ac:picMk id="8" creationId="{17667624-5A75-463A-9AC4-C238D297D0D6}"/>
          </ac:picMkLst>
        </pc:picChg>
        <pc:picChg chg="add mod">
          <ac:chgData name="Leader Maynard, Jonathan" userId="457cbaa7-041a-414d-8b8e-3c4346a51a17" providerId="ADAL" clId="{AA0D817D-FEBE-4A12-AFF2-B646FF65DFDC}" dt="2020-02-03T09:47:33.126" v="131" actId="14100"/>
          <ac:picMkLst>
            <pc:docMk/>
            <pc:sldMk cId="2266577762" sldId="342"/>
            <ac:picMk id="1026" creationId="{15209FA8-803B-4BA9-A55F-38310F20CD4D}"/>
          </ac:picMkLst>
        </pc:picChg>
        <pc:picChg chg="add mod">
          <ac:chgData name="Leader Maynard, Jonathan" userId="457cbaa7-041a-414d-8b8e-3c4346a51a17" providerId="ADAL" clId="{AA0D817D-FEBE-4A12-AFF2-B646FF65DFDC}" dt="2020-02-04T08:49:04.499" v="9015" actId="1076"/>
          <ac:picMkLst>
            <pc:docMk/>
            <pc:sldMk cId="2266577762" sldId="342"/>
            <ac:picMk id="1028" creationId="{BE88B1CF-8511-45F0-A2D5-1EF76DAAAF83}"/>
          </ac:picMkLst>
        </pc:picChg>
      </pc:sldChg>
      <pc:sldChg chg="del">
        <pc:chgData name="Leader Maynard, Jonathan" userId="457cbaa7-041a-414d-8b8e-3c4346a51a17" providerId="ADAL" clId="{AA0D817D-FEBE-4A12-AFF2-B646FF65DFDC}" dt="2020-02-03T09:52:15.461" v="151" actId="47"/>
        <pc:sldMkLst>
          <pc:docMk/>
          <pc:sldMk cId="3111502254" sldId="348"/>
        </pc:sldMkLst>
      </pc:sldChg>
      <pc:sldChg chg="del">
        <pc:chgData name="Leader Maynard, Jonathan" userId="457cbaa7-041a-414d-8b8e-3c4346a51a17" providerId="ADAL" clId="{AA0D817D-FEBE-4A12-AFF2-B646FF65DFDC}" dt="2020-02-03T09:52:15.461" v="151" actId="47"/>
        <pc:sldMkLst>
          <pc:docMk/>
          <pc:sldMk cId="2634713420" sldId="349"/>
        </pc:sldMkLst>
      </pc:sldChg>
      <pc:sldChg chg="del">
        <pc:chgData name="Leader Maynard, Jonathan" userId="457cbaa7-041a-414d-8b8e-3c4346a51a17" providerId="ADAL" clId="{AA0D817D-FEBE-4A12-AFF2-B646FF65DFDC}" dt="2020-02-03T09:52:15.461" v="151" actId="47"/>
        <pc:sldMkLst>
          <pc:docMk/>
          <pc:sldMk cId="2189195597" sldId="350"/>
        </pc:sldMkLst>
      </pc:sldChg>
      <pc:sldChg chg="del">
        <pc:chgData name="Leader Maynard, Jonathan" userId="457cbaa7-041a-414d-8b8e-3c4346a51a17" providerId="ADAL" clId="{AA0D817D-FEBE-4A12-AFF2-B646FF65DFDC}" dt="2020-02-03T09:52:15.461" v="151" actId="47"/>
        <pc:sldMkLst>
          <pc:docMk/>
          <pc:sldMk cId="2293303960" sldId="351"/>
        </pc:sldMkLst>
      </pc:sldChg>
      <pc:sldChg chg="del">
        <pc:chgData name="Leader Maynard, Jonathan" userId="457cbaa7-041a-414d-8b8e-3c4346a51a17" providerId="ADAL" clId="{AA0D817D-FEBE-4A12-AFF2-B646FF65DFDC}" dt="2020-02-03T09:45:22.697" v="42" actId="47"/>
        <pc:sldMkLst>
          <pc:docMk/>
          <pc:sldMk cId="3290324324" sldId="352"/>
        </pc:sldMkLst>
      </pc:sldChg>
      <pc:sldChg chg="del">
        <pc:chgData name="Leader Maynard, Jonathan" userId="457cbaa7-041a-414d-8b8e-3c4346a51a17" providerId="ADAL" clId="{AA0D817D-FEBE-4A12-AFF2-B646FF65DFDC}" dt="2020-02-03T09:52:15.461" v="151" actId="47"/>
        <pc:sldMkLst>
          <pc:docMk/>
          <pc:sldMk cId="1313095294" sldId="353"/>
        </pc:sldMkLst>
      </pc:sldChg>
      <pc:sldChg chg="del">
        <pc:chgData name="Leader Maynard, Jonathan" userId="457cbaa7-041a-414d-8b8e-3c4346a51a17" providerId="ADAL" clId="{AA0D817D-FEBE-4A12-AFF2-B646FF65DFDC}" dt="2020-02-03T09:52:15.461" v="151" actId="47"/>
        <pc:sldMkLst>
          <pc:docMk/>
          <pc:sldMk cId="1245381444" sldId="354"/>
        </pc:sldMkLst>
      </pc:sldChg>
      <pc:sldChg chg="addSp delSp modSp add modTransition modAnim">
        <pc:chgData name="Leader Maynard, Jonathan" userId="457cbaa7-041a-414d-8b8e-3c4346a51a17" providerId="ADAL" clId="{AA0D817D-FEBE-4A12-AFF2-B646FF65DFDC}" dt="2020-02-04T09:02:42.073" v="9473"/>
        <pc:sldMkLst>
          <pc:docMk/>
          <pc:sldMk cId="1610624338" sldId="355"/>
        </pc:sldMkLst>
        <pc:spChg chg="mod">
          <ac:chgData name="Leader Maynard, Jonathan" userId="457cbaa7-041a-414d-8b8e-3c4346a51a17" providerId="ADAL" clId="{AA0D817D-FEBE-4A12-AFF2-B646FF65DFDC}" dt="2020-02-04T08:47:18.294" v="9004" actId="255"/>
          <ac:spMkLst>
            <pc:docMk/>
            <pc:sldMk cId="1610624338" sldId="355"/>
            <ac:spMk id="3" creationId="{AD1339E6-62A9-4F68-9AA6-0E7EAFF3CFD5}"/>
          </ac:spMkLst>
        </pc:spChg>
        <pc:picChg chg="del">
          <ac:chgData name="Leader Maynard, Jonathan" userId="457cbaa7-041a-414d-8b8e-3c4346a51a17" providerId="ADAL" clId="{AA0D817D-FEBE-4A12-AFF2-B646FF65DFDC}" dt="2020-02-03T09:48:58.724" v="142" actId="478"/>
          <ac:picMkLst>
            <pc:docMk/>
            <pc:sldMk cId="1610624338" sldId="355"/>
            <ac:picMk id="1026" creationId="{15209FA8-803B-4BA9-A55F-38310F20CD4D}"/>
          </ac:picMkLst>
        </pc:picChg>
        <pc:picChg chg="add mod">
          <ac:chgData name="Leader Maynard, Jonathan" userId="457cbaa7-041a-414d-8b8e-3c4346a51a17" providerId="ADAL" clId="{AA0D817D-FEBE-4A12-AFF2-B646FF65DFDC}" dt="2020-02-03T09:49:22.595" v="150" actId="1076"/>
          <ac:picMkLst>
            <pc:docMk/>
            <pc:sldMk cId="1610624338" sldId="355"/>
            <ac:picMk id="2050" creationId="{E622784B-906F-4A10-B486-36F650179A32}"/>
          </ac:picMkLst>
        </pc:picChg>
      </pc:sldChg>
      <pc:sldChg chg="modSp add ord modTransition modAnim">
        <pc:chgData name="Leader Maynard, Jonathan" userId="457cbaa7-041a-414d-8b8e-3c4346a51a17" providerId="ADAL" clId="{AA0D817D-FEBE-4A12-AFF2-B646FF65DFDC}" dt="2020-02-04T09:03:36.064" v="9487" actId="20577"/>
        <pc:sldMkLst>
          <pc:docMk/>
          <pc:sldMk cId="1026268012" sldId="356"/>
        </pc:sldMkLst>
        <pc:spChg chg="mod">
          <ac:chgData name="Leader Maynard, Jonathan" userId="457cbaa7-041a-414d-8b8e-3c4346a51a17" providerId="ADAL" clId="{AA0D817D-FEBE-4A12-AFF2-B646FF65DFDC}" dt="2020-02-03T11:59:43.139" v="180" actId="20577"/>
          <ac:spMkLst>
            <pc:docMk/>
            <pc:sldMk cId="1026268012" sldId="356"/>
            <ac:spMk id="2" creationId="{3B9DFCF8-DA46-4C8B-A003-0BC364D12B26}"/>
          </ac:spMkLst>
        </pc:spChg>
        <pc:spChg chg="mod">
          <ac:chgData name="Leader Maynard, Jonathan" userId="457cbaa7-041a-414d-8b8e-3c4346a51a17" providerId="ADAL" clId="{AA0D817D-FEBE-4A12-AFF2-B646FF65DFDC}" dt="2020-02-04T09:03:36.064" v="9487" actId="20577"/>
          <ac:spMkLst>
            <pc:docMk/>
            <pc:sldMk cId="1026268012" sldId="356"/>
            <ac:spMk id="3" creationId="{0B06E2E8-068A-4674-93C5-820F685C51E3}"/>
          </ac:spMkLst>
        </pc:spChg>
      </pc:sldChg>
      <pc:sldChg chg="modSp add del">
        <pc:chgData name="Leader Maynard, Jonathan" userId="457cbaa7-041a-414d-8b8e-3c4346a51a17" providerId="ADAL" clId="{AA0D817D-FEBE-4A12-AFF2-B646FF65DFDC}" dt="2020-02-03T12:20:54.278" v="2237"/>
        <pc:sldMkLst>
          <pc:docMk/>
          <pc:sldMk cId="632312293" sldId="357"/>
        </pc:sldMkLst>
        <pc:spChg chg="mod">
          <ac:chgData name="Leader Maynard, Jonathan" userId="457cbaa7-041a-414d-8b8e-3c4346a51a17" providerId="ADAL" clId="{AA0D817D-FEBE-4A12-AFF2-B646FF65DFDC}" dt="2020-02-03T12:20:54.278" v="2237"/>
          <ac:spMkLst>
            <pc:docMk/>
            <pc:sldMk cId="632312293" sldId="357"/>
            <ac:spMk id="4" creationId="{00000000-0000-0000-0000-000000000000}"/>
          </ac:spMkLst>
        </pc:spChg>
      </pc:sldChg>
      <pc:sldChg chg="addSp delSp modSp add mod ord modTransition setBg">
        <pc:chgData name="Leader Maynard, Jonathan" userId="457cbaa7-041a-414d-8b8e-3c4346a51a17" providerId="ADAL" clId="{AA0D817D-FEBE-4A12-AFF2-B646FF65DFDC}" dt="2020-02-04T09:01:41.733" v="9454"/>
        <pc:sldMkLst>
          <pc:docMk/>
          <pc:sldMk cId="4112185584" sldId="357"/>
        </pc:sldMkLst>
        <pc:spChg chg="del">
          <ac:chgData name="Leader Maynard, Jonathan" userId="457cbaa7-041a-414d-8b8e-3c4346a51a17" providerId="ADAL" clId="{AA0D817D-FEBE-4A12-AFF2-B646FF65DFDC}" dt="2020-02-03T12:29:21.475" v="2514" actId="478"/>
          <ac:spMkLst>
            <pc:docMk/>
            <pc:sldMk cId="4112185584" sldId="357"/>
            <ac:spMk id="2" creationId="{7F8A08DC-3846-40C3-88A3-1DA99D8AA925}"/>
          </ac:spMkLst>
        </pc:spChg>
        <pc:spChg chg="del">
          <ac:chgData name="Leader Maynard, Jonathan" userId="457cbaa7-041a-414d-8b8e-3c4346a51a17" providerId="ADAL" clId="{AA0D817D-FEBE-4A12-AFF2-B646FF65DFDC}" dt="2020-02-03T12:29:21.475" v="2514" actId="478"/>
          <ac:spMkLst>
            <pc:docMk/>
            <pc:sldMk cId="4112185584" sldId="357"/>
            <ac:spMk id="3" creationId="{FF6F037A-B2BC-4975-AB3E-995121BDE613}"/>
          </ac:spMkLst>
        </pc:spChg>
        <pc:spChg chg="mod ord">
          <ac:chgData name="Leader Maynard, Jonathan" userId="457cbaa7-041a-414d-8b8e-3c4346a51a17" providerId="ADAL" clId="{AA0D817D-FEBE-4A12-AFF2-B646FF65DFDC}" dt="2020-02-03T12:29:36.715" v="2520" actId="26606"/>
          <ac:spMkLst>
            <pc:docMk/>
            <pc:sldMk cId="4112185584" sldId="357"/>
            <ac:spMk id="4" creationId="{4AC4B42B-A84A-4CEE-A733-73236414620B}"/>
          </ac:spMkLst>
        </pc:spChg>
        <pc:spChg chg="add del">
          <ac:chgData name="Leader Maynard, Jonathan" userId="457cbaa7-041a-414d-8b8e-3c4346a51a17" providerId="ADAL" clId="{AA0D817D-FEBE-4A12-AFF2-B646FF65DFDC}" dt="2020-02-03T12:29:30.571" v="2518" actId="26606"/>
          <ac:spMkLst>
            <pc:docMk/>
            <pc:sldMk cId="4112185584" sldId="357"/>
            <ac:spMk id="71" creationId="{21FFDA05-9640-4040-B33E-D46FD04434DB}"/>
          </ac:spMkLst>
        </pc:spChg>
        <pc:spChg chg="add del">
          <ac:chgData name="Leader Maynard, Jonathan" userId="457cbaa7-041a-414d-8b8e-3c4346a51a17" providerId="ADAL" clId="{AA0D817D-FEBE-4A12-AFF2-B646FF65DFDC}" dt="2020-02-03T12:29:36.715" v="2520" actId="26606"/>
          <ac:spMkLst>
            <pc:docMk/>
            <pc:sldMk cId="4112185584" sldId="357"/>
            <ac:spMk id="73" creationId="{CD0FF873-0D97-4AE7-A97E-539910376DCF}"/>
          </ac:spMkLst>
        </pc:spChg>
        <pc:spChg chg="add del">
          <ac:chgData name="Leader Maynard, Jonathan" userId="457cbaa7-041a-414d-8b8e-3c4346a51a17" providerId="ADAL" clId="{AA0D817D-FEBE-4A12-AFF2-B646FF65DFDC}" dt="2020-02-03T12:29:36.715" v="2520" actId="26606"/>
          <ac:spMkLst>
            <pc:docMk/>
            <pc:sldMk cId="4112185584" sldId="357"/>
            <ac:spMk id="3076" creationId="{0E99ED6D-365F-4CAE-942F-ECA78F74BD7F}"/>
          </ac:spMkLst>
        </pc:spChg>
        <pc:picChg chg="add del">
          <ac:chgData name="Leader Maynard, Jonathan" userId="457cbaa7-041a-414d-8b8e-3c4346a51a17" providerId="ADAL" clId="{AA0D817D-FEBE-4A12-AFF2-B646FF65DFDC}" dt="2020-02-03T13:36:44.062" v="6380"/>
          <ac:picMkLst>
            <pc:docMk/>
            <pc:sldMk cId="4112185584" sldId="357"/>
            <ac:picMk id="9" creationId="{2B3C7816-1D05-49FD-9CB7-F62C5A440F93}"/>
          </ac:picMkLst>
        </pc:picChg>
        <pc:picChg chg="add mod">
          <ac:chgData name="Leader Maynard, Jonathan" userId="457cbaa7-041a-414d-8b8e-3c4346a51a17" providerId="ADAL" clId="{AA0D817D-FEBE-4A12-AFF2-B646FF65DFDC}" dt="2020-02-03T12:30:36.652" v="2521" actId="14100"/>
          <ac:picMkLst>
            <pc:docMk/>
            <pc:sldMk cId="4112185584" sldId="357"/>
            <ac:picMk id="3074" creationId="{2AB14306-0DC8-4C61-9086-AC7D7A3F7116}"/>
          </ac:picMkLst>
        </pc:picChg>
      </pc:sldChg>
      <pc:sldChg chg="modSp add ord modTransition modAnim">
        <pc:chgData name="Leader Maynard, Jonathan" userId="457cbaa7-041a-414d-8b8e-3c4346a51a17" providerId="ADAL" clId="{AA0D817D-FEBE-4A12-AFF2-B646FF65DFDC}" dt="2020-02-04T09:01:41.733" v="9454"/>
        <pc:sldMkLst>
          <pc:docMk/>
          <pc:sldMk cId="1614862872" sldId="358"/>
        </pc:sldMkLst>
        <pc:spChg chg="mod">
          <ac:chgData name="Leader Maynard, Jonathan" userId="457cbaa7-041a-414d-8b8e-3c4346a51a17" providerId="ADAL" clId="{AA0D817D-FEBE-4A12-AFF2-B646FF65DFDC}" dt="2020-02-03T12:37:01.615" v="2549" actId="20577"/>
          <ac:spMkLst>
            <pc:docMk/>
            <pc:sldMk cId="1614862872" sldId="358"/>
            <ac:spMk id="2" creationId="{D13C7E92-5FD3-43FE-B8DA-214E10D1F806}"/>
          </ac:spMkLst>
        </pc:spChg>
        <pc:spChg chg="mod">
          <ac:chgData name="Leader Maynard, Jonathan" userId="457cbaa7-041a-414d-8b8e-3c4346a51a17" providerId="ADAL" clId="{AA0D817D-FEBE-4A12-AFF2-B646FF65DFDC}" dt="2020-02-03T13:16:19.954" v="6260" actId="20577"/>
          <ac:spMkLst>
            <pc:docMk/>
            <pc:sldMk cId="1614862872" sldId="358"/>
            <ac:spMk id="3" creationId="{292A9C0B-AE69-40CD-80DE-CF6173DD24D4}"/>
          </ac:spMkLst>
        </pc:spChg>
      </pc:sldChg>
      <pc:sldChg chg="modSp add ord modTransition">
        <pc:chgData name="Leader Maynard, Jonathan" userId="457cbaa7-041a-414d-8b8e-3c4346a51a17" providerId="ADAL" clId="{AA0D817D-FEBE-4A12-AFF2-B646FF65DFDC}" dt="2020-02-04T09:01:41.733" v="9454"/>
        <pc:sldMkLst>
          <pc:docMk/>
          <pc:sldMk cId="900917732" sldId="359"/>
        </pc:sldMkLst>
        <pc:spChg chg="mod">
          <ac:chgData name="Leader Maynard, Jonathan" userId="457cbaa7-041a-414d-8b8e-3c4346a51a17" providerId="ADAL" clId="{AA0D817D-FEBE-4A12-AFF2-B646FF65DFDC}" dt="2020-02-03T20:57:02.919" v="6463" actId="20577"/>
          <ac:spMkLst>
            <pc:docMk/>
            <pc:sldMk cId="900917732" sldId="359"/>
            <ac:spMk id="2" creationId="{312CF47D-DD8F-4013-81F6-8668C63E388D}"/>
          </ac:spMkLst>
        </pc:spChg>
        <pc:spChg chg="mod">
          <ac:chgData name="Leader Maynard, Jonathan" userId="457cbaa7-041a-414d-8b8e-3c4346a51a17" providerId="ADAL" clId="{AA0D817D-FEBE-4A12-AFF2-B646FF65DFDC}" dt="2020-02-03T13:18:19.576" v="6378" actId="113"/>
          <ac:spMkLst>
            <pc:docMk/>
            <pc:sldMk cId="900917732" sldId="359"/>
            <ac:spMk id="3" creationId="{6FB4EF44-A9DF-4C8A-8CC9-06BD0D9A6C98}"/>
          </ac:spMkLst>
        </pc:spChg>
      </pc:sldChg>
      <pc:sldChg chg="addSp delSp modSp add ord modTransition">
        <pc:chgData name="Leader Maynard, Jonathan" userId="457cbaa7-041a-414d-8b8e-3c4346a51a17" providerId="ADAL" clId="{AA0D817D-FEBE-4A12-AFF2-B646FF65DFDC}" dt="2020-02-04T09:01:41.733" v="9454"/>
        <pc:sldMkLst>
          <pc:docMk/>
          <pc:sldMk cId="3779184756" sldId="360"/>
        </pc:sldMkLst>
        <pc:spChg chg="del">
          <ac:chgData name="Leader Maynard, Jonathan" userId="457cbaa7-041a-414d-8b8e-3c4346a51a17" providerId="ADAL" clId="{AA0D817D-FEBE-4A12-AFF2-B646FF65DFDC}" dt="2020-02-03T13:36:57.535" v="6382" actId="478"/>
          <ac:spMkLst>
            <pc:docMk/>
            <pc:sldMk cId="3779184756" sldId="360"/>
            <ac:spMk id="2" creationId="{DFE4A6DF-E634-43B6-879E-8DE7E7F5B11E}"/>
          </ac:spMkLst>
        </pc:spChg>
        <pc:spChg chg="del">
          <ac:chgData name="Leader Maynard, Jonathan" userId="457cbaa7-041a-414d-8b8e-3c4346a51a17" providerId="ADAL" clId="{AA0D817D-FEBE-4A12-AFF2-B646FF65DFDC}" dt="2020-02-03T13:36:57.535" v="6382" actId="478"/>
          <ac:spMkLst>
            <pc:docMk/>
            <pc:sldMk cId="3779184756" sldId="360"/>
            <ac:spMk id="3" creationId="{B4CA38AC-D73A-47C2-8DEA-19B786A08399}"/>
          </ac:spMkLst>
        </pc:spChg>
        <pc:picChg chg="add mod modCrop">
          <ac:chgData name="Leader Maynard, Jonathan" userId="457cbaa7-041a-414d-8b8e-3c4346a51a17" providerId="ADAL" clId="{AA0D817D-FEBE-4A12-AFF2-B646FF65DFDC}" dt="2020-02-03T13:37:24.075" v="6389" actId="14100"/>
          <ac:picMkLst>
            <pc:docMk/>
            <pc:sldMk cId="3779184756" sldId="360"/>
            <ac:picMk id="5" creationId="{A9B72480-9BF7-4BA3-BD75-6B47B49883F8}"/>
          </ac:picMkLst>
        </pc:picChg>
      </pc:sldChg>
      <pc:sldChg chg="delSp modSp add del modTransition">
        <pc:chgData name="Leader Maynard, Jonathan" userId="457cbaa7-041a-414d-8b8e-3c4346a51a17" providerId="ADAL" clId="{AA0D817D-FEBE-4A12-AFF2-B646FF65DFDC}" dt="2020-02-04T09:01:41.733" v="9454"/>
        <pc:sldMkLst>
          <pc:docMk/>
          <pc:sldMk cId="1448108887" sldId="361"/>
        </pc:sldMkLst>
        <pc:spChg chg="mod">
          <ac:chgData name="Leader Maynard, Jonathan" userId="457cbaa7-041a-414d-8b8e-3c4346a51a17" providerId="ADAL" clId="{AA0D817D-FEBE-4A12-AFF2-B646FF65DFDC}" dt="2020-02-03T20:57:28.325" v="6511" actId="20577"/>
          <ac:spMkLst>
            <pc:docMk/>
            <pc:sldMk cId="1448108887" sldId="361"/>
            <ac:spMk id="2" creationId="{F31779BF-6C6E-454E-B6F8-64030888534F}"/>
          </ac:spMkLst>
        </pc:spChg>
        <pc:spChg chg="del">
          <ac:chgData name="Leader Maynard, Jonathan" userId="457cbaa7-041a-414d-8b8e-3c4346a51a17" providerId="ADAL" clId="{AA0D817D-FEBE-4A12-AFF2-B646FF65DFDC}" dt="2020-02-03T20:57:31.740" v="6512" actId="478"/>
          <ac:spMkLst>
            <pc:docMk/>
            <pc:sldMk cId="1448108887" sldId="361"/>
            <ac:spMk id="3" creationId="{128F36C7-7DB3-4017-865E-5D52F3695CD6}"/>
          </ac:spMkLst>
        </pc:spChg>
      </pc:sldChg>
      <pc:sldChg chg="delSp modSp add modTransition">
        <pc:chgData name="Leader Maynard, Jonathan" userId="457cbaa7-041a-414d-8b8e-3c4346a51a17" providerId="ADAL" clId="{AA0D817D-FEBE-4A12-AFF2-B646FF65DFDC}" dt="2020-02-04T09:01:41.733" v="9454"/>
        <pc:sldMkLst>
          <pc:docMk/>
          <pc:sldMk cId="1206701066" sldId="362"/>
        </pc:sldMkLst>
        <pc:spChg chg="mod">
          <ac:chgData name="Leader Maynard, Jonathan" userId="457cbaa7-041a-414d-8b8e-3c4346a51a17" providerId="ADAL" clId="{AA0D817D-FEBE-4A12-AFF2-B646FF65DFDC}" dt="2020-02-03T20:57:51.244" v="6547" actId="20577"/>
          <ac:spMkLst>
            <pc:docMk/>
            <pc:sldMk cId="1206701066" sldId="362"/>
            <ac:spMk id="2" creationId="{8E6059BC-EA09-45CE-A49B-A2924FD05FFF}"/>
          </ac:spMkLst>
        </pc:spChg>
        <pc:spChg chg="del">
          <ac:chgData name="Leader Maynard, Jonathan" userId="457cbaa7-041a-414d-8b8e-3c4346a51a17" providerId="ADAL" clId="{AA0D817D-FEBE-4A12-AFF2-B646FF65DFDC}" dt="2020-02-03T20:57:55.087" v="6548" actId="478"/>
          <ac:spMkLst>
            <pc:docMk/>
            <pc:sldMk cId="1206701066" sldId="362"/>
            <ac:spMk id="3" creationId="{04622492-8865-4B9F-BFAE-D9A8EDFE41BA}"/>
          </ac:spMkLst>
        </pc:spChg>
      </pc:sldChg>
      <pc:sldChg chg="addSp delSp modSp add modTransition modAnim">
        <pc:chgData name="Leader Maynard, Jonathan" userId="457cbaa7-041a-414d-8b8e-3c4346a51a17" providerId="ADAL" clId="{AA0D817D-FEBE-4A12-AFF2-B646FF65DFDC}" dt="2020-02-04T09:10:42.959" v="9550"/>
        <pc:sldMkLst>
          <pc:docMk/>
          <pc:sldMk cId="2787145435" sldId="363"/>
        </pc:sldMkLst>
        <pc:spChg chg="del">
          <ac:chgData name="Leader Maynard, Jonathan" userId="457cbaa7-041a-414d-8b8e-3c4346a51a17" providerId="ADAL" clId="{AA0D817D-FEBE-4A12-AFF2-B646FF65DFDC}" dt="2020-02-03T21:00:25.330" v="6750" actId="478"/>
          <ac:spMkLst>
            <pc:docMk/>
            <pc:sldMk cId="2787145435" sldId="363"/>
            <ac:spMk id="2" creationId="{F989FB31-23F0-4465-ADCB-1D531F6899B4}"/>
          </ac:spMkLst>
        </pc:spChg>
        <pc:spChg chg="del">
          <ac:chgData name="Leader Maynard, Jonathan" userId="457cbaa7-041a-414d-8b8e-3c4346a51a17" providerId="ADAL" clId="{AA0D817D-FEBE-4A12-AFF2-B646FF65DFDC}" dt="2020-02-03T20:58:27.816" v="6550" actId="3680"/>
          <ac:spMkLst>
            <pc:docMk/>
            <pc:sldMk cId="2787145435" sldId="363"/>
            <ac:spMk id="3" creationId="{DC93B3B3-45CC-4526-A02A-F435CA536C4C}"/>
          </ac:spMkLst>
        </pc:spChg>
        <pc:graphicFrameChg chg="add mod ord modGraphic">
          <ac:chgData name="Leader Maynard, Jonathan" userId="457cbaa7-041a-414d-8b8e-3c4346a51a17" providerId="ADAL" clId="{AA0D817D-FEBE-4A12-AFF2-B646FF65DFDC}" dt="2020-02-04T08:43:19.589" v="8948" actId="20577"/>
          <ac:graphicFrameMkLst>
            <pc:docMk/>
            <pc:sldMk cId="2787145435" sldId="363"/>
            <ac:graphicFrameMk id="5" creationId="{0166F31C-986F-4F4B-9383-177802123AF0}"/>
          </ac:graphicFrameMkLst>
        </pc:graphicFrameChg>
      </pc:sldChg>
      <pc:sldChg chg="modSp add modTransition">
        <pc:chgData name="Leader Maynard, Jonathan" userId="457cbaa7-041a-414d-8b8e-3c4346a51a17" providerId="ADAL" clId="{AA0D817D-FEBE-4A12-AFF2-B646FF65DFDC}" dt="2020-02-04T09:05:11.155" v="9547" actId="20578"/>
        <pc:sldMkLst>
          <pc:docMk/>
          <pc:sldMk cId="3710075233" sldId="364"/>
        </pc:sldMkLst>
        <pc:spChg chg="mod">
          <ac:chgData name="Leader Maynard, Jonathan" userId="457cbaa7-041a-414d-8b8e-3c4346a51a17" providerId="ADAL" clId="{AA0D817D-FEBE-4A12-AFF2-B646FF65DFDC}" dt="2020-02-04T08:41:18.316" v="8863" actId="20577"/>
          <ac:spMkLst>
            <pc:docMk/>
            <pc:sldMk cId="3710075233" sldId="364"/>
            <ac:spMk id="2" creationId="{6D746376-0D4D-4F2E-9E12-EDEA6BF01AC6}"/>
          </ac:spMkLst>
        </pc:spChg>
        <pc:spChg chg="mod">
          <ac:chgData name="Leader Maynard, Jonathan" userId="457cbaa7-041a-414d-8b8e-3c4346a51a17" providerId="ADAL" clId="{AA0D817D-FEBE-4A12-AFF2-B646FF65DFDC}" dt="2020-02-04T09:05:11.155" v="9547" actId="20578"/>
          <ac:spMkLst>
            <pc:docMk/>
            <pc:sldMk cId="3710075233" sldId="364"/>
            <ac:spMk id="3" creationId="{BC14D9C9-6958-4F8A-ACAB-7AC424627910}"/>
          </ac:spMkLst>
        </pc:spChg>
      </pc:sldChg>
    </pc:docChg>
  </pc:docChgLst>
  <pc:docChgLst>
    <pc:chgData name="Leader Maynard, Jonathan" userId="457cbaa7-041a-414d-8b8e-3c4346a51a17" providerId="ADAL" clId="{6940222E-3297-4985-8E83-B1C58A320F54}"/>
    <pc:docChg chg="custSel addSld delSld modSld modNotesMaster modHandout">
      <pc:chgData name="Leader Maynard, Jonathan" userId="457cbaa7-041a-414d-8b8e-3c4346a51a17" providerId="ADAL" clId="{6940222E-3297-4985-8E83-B1C58A320F54}" dt="2021-02-15T10:44:39.687" v="56" actId="20577"/>
      <pc:docMkLst>
        <pc:docMk/>
      </pc:docMkLst>
      <pc:sldChg chg="modSp mod">
        <pc:chgData name="Leader Maynard, Jonathan" userId="457cbaa7-041a-414d-8b8e-3c4346a51a17" providerId="ADAL" clId="{6940222E-3297-4985-8E83-B1C58A320F54}" dt="2021-02-15T09:52:41.935" v="48" actId="20577"/>
        <pc:sldMkLst>
          <pc:docMk/>
          <pc:sldMk cId="27341942" sldId="257"/>
        </pc:sldMkLst>
        <pc:spChg chg="mod">
          <ac:chgData name="Leader Maynard, Jonathan" userId="457cbaa7-041a-414d-8b8e-3c4346a51a17" providerId="ADAL" clId="{6940222E-3297-4985-8E83-B1C58A320F54}" dt="2021-02-15T09:52:41.935" v="48" actId="20577"/>
          <ac:spMkLst>
            <pc:docMk/>
            <pc:sldMk cId="27341942" sldId="257"/>
            <ac:spMk id="73" creationId="{21FFDA05-9640-4040-B33E-D46FD04434DB}"/>
          </ac:spMkLst>
        </pc:spChg>
      </pc:sldChg>
      <pc:sldChg chg="modSp mod">
        <pc:chgData name="Leader Maynard, Jonathan" userId="457cbaa7-041a-414d-8b8e-3c4346a51a17" providerId="ADAL" clId="{6940222E-3297-4985-8E83-B1C58A320F54}" dt="2021-02-12T11:57:03.219" v="14" actId="20577"/>
        <pc:sldMkLst>
          <pc:docMk/>
          <pc:sldMk cId="2283102016" sldId="258"/>
        </pc:sldMkLst>
        <pc:spChg chg="mod">
          <ac:chgData name="Leader Maynard, Jonathan" userId="457cbaa7-041a-414d-8b8e-3c4346a51a17" providerId="ADAL" clId="{6940222E-3297-4985-8E83-B1C58A320F54}" dt="2021-02-12T11:57:03.219" v="14" actId="20577"/>
          <ac:spMkLst>
            <pc:docMk/>
            <pc:sldMk cId="2283102016" sldId="258"/>
            <ac:spMk id="8" creationId="{A37521B2-F059-4587-9280-2B4800A9227E}"/>
          </ac:spMkLst>
        </pc:spChg>
        <pc:picChg chg="mod">
          <ac:chgData name="Leader Maynard, Jonathan" userId="457cbaa7-041a-414d-8b8e-3c4346a51a17" providerId="ADAL" clId="{6940222E-3297-4985-8E83-B1C58A320F54}" dt="2021-02-12T11:55:53.572" v="4" actId="1076"/>
          <ac:picMkLst>
            <pc:docMk/>
            <pc:sldMk cId="2283102016" sldId="258"/>
            <ac:picMk id="5" creationId="{834361F3-92C6-4E49-8E29-3700AD5B1934}"/>
          </ac:picMkLst>
        </pc:picChg>
      </pc:sldChg>
      <pc:sldChg chg="modSp mod">
        <pc:chgData name="Leader Maynard, Jonathan" userId="457cbaa7-041a-414d-8b8e-3c4346a51a17" providerId="ADAL" clId="{6940222E-3297-4985-8E83-B1C58A320F54}" dt="2021-02-12T11:59:17.793" v="20" actId="1076"/>
        <pc:sldMkLst>
          <pc:docMk/>
          <pc:sldMk cId="3532202757" sldId="331"/>
        </pc:sldMkLst>
        <pc:picChg chg="mod">
          <ac:chgData name="Leader Maynard, Jonathan" userId="457cbaa7-041a-414d-8b8e-3c4346a51a17" providerId="ADAL" clId="{6940222E-3297-4985-8E83-B1C58A320F54}" dt="2021-02-12T11:59:17.793" v="20" actId="1076"/>
          <ac:picMkLst>
            <pc:docMk/>
            <pc:sldMk cId="3532202757" sldId="331"/>
            <ac:picMk id="3" creationId="{C0377E68-1288-4B0B-A41B-C46697E8377F}"/>
          </ac:picMkLst>
        </pc:picChg>
      </pc:sldChg>
      <pc:sldChg chg="modSp">
        <pc:chgData name="Leader Maynard, Jonathan" userId="457cbaa7-041a-414d-8b8e-3c4346a51a17" providerId="ADAL" clId="{6940222E-3297-4985-8E83-B1C58A320F54}" dt="2021-02-15T10:44:39.687" v="56" actId="20577"/>
        <pc:sldMkLst>
          <pc:docMk/>
          <pc:sldMk cId="1157526226" sldId="332"/>
        </pc:sldMkLst>
        <pc:spChg chg="mod">
          <ac:chgData name="Leader Maynard, Jonathan" userId="457cbaa7-041a-414d-8b8e-3c4346a51a17" providerId="ADAL" clId="{6940222E-3297-4985-8E83-B1C58A320F54}" dt="2021-02-15T10:44:39.687" v="56" actId="20577"/>
          <ac:spMkLst>
            <pc:docMk/>
            <pc:sldMk cId="1157526226" sldId="332"/>
            <ac:spMk id="3" creationId="{D0B257B8-A322-4C4A-833F-7DBE82737E32}"/>
          </ac:spMkLst>
        </pc:spChg>
      </pc:sldChg>
      <pc:sldChg chg="delSp mod">
        <pc:chgData name="Leader Maynard, Jonathan" userId="457cbaa7-041a-414d-8b8e-3c4346a51a17" providerId="ADAL" clId="{6940222E-3297-4985-8E83-B1C58A320F54}" dt="2021-02-12T11:59:36.044" v="21" actId="478"/>
        <pc:sldMkLst>
          <pc:docMk/>
          <pc:sldMk cId="1768488367" sldId="336"/>
        </pc:sldMkLst>
        <pc:spChg chg="del">
          <ac:chgData name="Leader Maynard, Jonathan" userId="457cbaa7-041a-414d-8b8e-3c4346a51a17" providerId="ADAL" clId="{6940222E-3297-4985-8E83-B1C58A320F54}" dt="2021-02-12T11:59:36.044" v="21" actId="478"/>
          <ac:spMkLst>
            <pc:docMk/>
            <pc:sldMk cId="1768488367" sldId="336"/>
            <ac:spMk id="6" creationId="{82A58429-119C-4180-99AD-B1050F0BA278}"/>
          </ac:spMkLst>
        </pc:spChg>
      </pc:sldChg>
      <pc:sldChg chg="addSp delSp modSp new del mod">
        <pc:chgData name="Leader Maynard, Jonathan" userId="457cbaa7-041a-414d-8b8e-3c4346a51a17" providerId="ADAL" clId="{6940222E-3297-4985-8E83-B1C58A320F54}" dt="2021-02-15T10:29:01.769" v="49" actId="47"/>
        <pc:sldMkLst>
          <pc:docMk/>
          <pc:sldMk cId="3046925471" sldId="342"/>
        </pc:sldMkLst>
        <pc:spChg chg="del">
          <ac:chgData name="Leader Maynard, Jonathan" userId="457cbaa7-041a-414d-8b8e-3c4346a51a17" providerId="ADAL" clId="{6940222E-3297-4985-8E83-B1C58A320F54}" dt="2021-02-12T12:05:19.282" v="23"/>
          <ac:spMkLst>
            <pc:docMk/>
            <pc:sldMk cId="3046925471" sldId="342"/>
            <ac:spMk id="2" creationId="{D0BD6057-1C8A-47C4-B8EA-12C374114E92}"/>
          </ac:spMkLst>
        </pc:spChg>
        <pc:spChg chg="del">
          <ac:chgData name="Leader Maynard, Jonathan" userId="457cbaa7-041a-414d-8b8e-3c4346a51a17" providerId="ADAL" clId="{6940222E-3297-4985-8E83-B1C58A320F54}" dt="2021-02-12T12:05:19.282" v="23"/>
          <ac:spMkLst>
            <pc:docMk/>
            <pc:sldMk cId="3046925471" sldId="342"/>
            <ac:spMk id="3" creationId="{51317167-4330-4059-BEDC-AC1430FCAA13}"/>
          </ac:spMkLst>
        </pc:spChg>
        <pc:spChg chg="mod">
          <ac:chgData name="Leader Maynard, Jonathan" userId="457cbaa7-041a-414d-8b8e-3c4346a51a17" providerId="ADAL" clId="{6940222E-3297-4985-8E83-B1C58A320F54}" dt="2021-02-12T12:05:19.282" v="23"/>
          <ac:spMkLst>
            <pc:docMk/>
            <pc:sldMk cId="3046925471" sldId="342"/>
            <ac:spMk id="4" creationId="{7E13F0CF-BA7B-4538-B387-72DE7C8349F1}"/>
          </ac:spMkLst>
        </pc:spChg>
        <pc:spChg chg="add mod">
          <ac:chgData name="Leader Maynard, Jonathan" userId="457cbaa7-041a-414d-8b8e-3c4346a51a17" providerId="ADAL" clId="{6940222E-3297-4985-8E83-B1C58A320F54}" dt="2021-02-12T12:05:35.697" v="46" actId="1076"/>
          <ac:spMkLst>
            <pc:docMk/>
            <pc:sldMk cId="3046925471" sldId="342"/>
            <ac:spMk id="5" creationId="{9D8CFC54-1226-444C-967B-6DDD6E23E20D}"/>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Jonathan\Documents\Academic\Teaching\IR\ISC\Terrorism%20Deaths%20Compariso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Approx.</a:t>
            </a:r>
            <a:r>
              <a:rPr lang="en-US" sz="1600" b="1" baseline="0"/>
              <a:t> Recent Deaths Per Year</a:t>
            </a:r>
            <a:endParaRPr lang="en-US" sz="1600" b="1"/>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Sheet1!$A$1:$A$4</c:f>
              <c:strCache>
                <c:ptCount val="4"/>
                <c:pt idx="0">
                  <c:v>Global Terrorism</c:v>
                </c:pt>
                <c:pt idx="1">
                  <c:v>Global Armed Conflict</c:v>
                </c:pt>
                <c:pt idx="2">
                  <c:v>Global Illegal Drug Use</c:v>
                </c:pt>
                <c:pt idx="3">
                  <c:v>Global Homicides</c:v>
                </c:pt>
              </c:strCache>
            </c:strRef>
          </c:cat>
          <c:val>
            <c:numRef>
              <c:f>Sheet1!$B$1:$B$4</c:f>
              <c:numCache>
                <c:formatCode>General</c:formatCode>
                <c:ptCount val="4"/>
                <c:pt idx="0" formatCode="0">
                  <c:v>23365</c:v>
                </c:pt>
                <c:pt idx="1">
                  <c:v>120333</c:v>
                </c:pt>
                <c:pt idx="2" formatCode="0">
                  <c:v>328700</c:v>
                </c:pt>
                <c:pt idx="3" formatCode="0">
                  <c:v>379000</c:v>
                </c:pt>
              </c:numCache>
            </c:numRef>
          </c:val>
          <c:extLst>
            <c:ext xmlns:c16="http://schemas.microsoft.com/office/drawing/2014/chart" uri="{C3380CC4-5D6E-409C-BE32-E72D297353CC}">
              <c16:uniqueId val="{00000000-0722-4266-BCE5-378867584CEB}"/>
            </c:ext>
          </c:extLst>
        </c:ser>
        <c:dLbls>
          <c:showLegendKey val="0"/>
          <c:showVal val="0"/>
          <c:showCatName val="0"/>
          <c:showSerName val="0"/>
          <c:showPercent val="0"/>
          <c:showBubbleSize val="0"/>
        </c:dLbls>
        <c:gapWidth val="219"/>
        <c:overlap val="-27"/>
        <c:axId val="89321448"/>
        <c:axId val="89317840"/>
      </c:barChart>
      <c:catAx>
        <c:axId val="89321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9317840"/>
        <c:crosses val="autoZero"/>
        <c:auto val="1"/>
        <c:lblAlgn val="ctr"/>
        <c:lblOffset val="100"/>
        <c:noMultiLvlLbl val="0"/>
      </c:catAx>
      <c:valAx>
        <c:axId val="89317840"/>
        <c:scaling>
          <c:orientation val="minMax"/>
          <c:max val="400000"/>
          <c:min val="0"/>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3214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4870" cy="501015"/>
          </a:xfrm>
          <a:prstGeom prst="rect">
            <a:avLst/>
          </a:prstGeom>
        </p:spPr>
        <p:txBody>
          <a:bodyPr vert="horz" lIns="92002" tIns="46002" rIns="92002" bIns="46002" rtlCol="0"/>
          <a:lstStyle>
            <a:lvl1pPr algn="l">
              <a:defRPr sz="1200"/>
            </a:lvl1pPr>
          </a:lstStyle>
          <a:p>
            <a:endParaRPr lang="en-GB"/>
          </a:p>
        </p:txBody>
      </p:sp>
      <p:sp>
        <p:nvSpPr>
          <p:cNvPr id="3" name="Date Placeholder 2"/>
          <p:cNvSpPr>
            <a:spLocks noGrp="1"/>
          </p:cNvSpPr>
          <p:nvPr>
            <p:ph type="dt" sz="quarter" idx="1"/>
          </p:nvPr>
        </p:nvSpPr>
        <p:spPr>
          <a:xfrm>
            <a:off x="3901699" y="0"/>
            <a:ext cx="2984870" cy="501015"/>
          </a:xfrm>
          <a:prstGeom prst="rect">
            <a:avLst/>
          </a:prstGeom>
        </p:spPr>
        <p:txBody>
          <a:bodyPr vert="horz" lIns="92002" tIns="46002" rIns="92002" bIns="46002" rtlCol="0"/>
          <a:lstStyle>
            <a:lvl1pPr algn="r">
              <a:defRPr sz="1200"/>
            </a:lvl1pPr>
          </a:lstStyle>
          <a:p>
            <a:fld id="{B38853E3-F59E-4EB4-AFC0-ED4EF94FBBD2}" type="datetimeFigureOut">
              <a:rPr lang="en-GB" smtClean="0"/>
              <a:t>15/02/2021</a:t>
            </a:fld>
            <a:endParaRPr lang="en-GB"/>
          </a:p>
        </p:txBody>
      </p:sp>
      <p:sp>
        <p:nvSpPr>
          <p:cNvPr id="4" name="Footer Placeholder 3"/>
          <p:cNvSpPr>
            <a:spLocks noGrp="1"/>
          </p:cNvSpPr>
          <p:nvPr>
            <p:ph type="ftr" sz="quarter" idx="2"/>
          </p:nvPr>
        </p:nvSpPr>
        <p:spPr>
          <a:xfrm>
            <a:off x="1" y="9517547"/>
            <a:ext cx="2984870" cy="501015"/>
          </a:xfrm>
          <a:prstGeom prst="rect">
            <a:avLst/>
          </a:prstGeom>
        </p:spPr>
        <p:txBody>
          <a:bodyPr vert="horz" lIns="92002" tIns="46002" rIns="92002" bIns="46002" rtlCol="0" anchor="b"/>
          <a:lstStyle>
            <a:lvl1pPr algn="l">
              <a:defRPr sz="1200"/>
            </a:lvl1pPr>
          </a:lstStyle>
          <a:p>
            <a:endParaRPr lang="en-GB"/>
          </a:p>
        </p:txBody>
      </p:sp>
      <p:sp>
        <p:nvSpPr>
          <p:cNvPr id="5" name="Slide Number Placeholder 4"/>
          <p:cNvSpPr>
            <a:spLocks noGrp="1"/>
          </p:cNvSpPr>
          <p:nvPr>
            <p:ph type="sldNum" sz="quarter" idx="3"/>
          </p:nvPr>
        </p:nvSpPr>
        <p:spPr>
          <a:xfrm>
            <a:off x="3901699" y="9517547"/>
            <a:ext cx="2984870" cy="501015"/>
          </a:xfrm>
          <a:prstGeom prst="rect">
            <a:avLst/>
          </a:prstGeom>
        </p:spPr>
        <p:txBody>
          <a:bodyPr vert="horz" lIns="92002" tIns="46002" rIns="92002" bIns="46002" rtlCol="0" anchor="b"/>
          <a:lstStyle>
            <a:lvl1pPr algn="r">
              <a:defRPr sz="1200"/>
            </a:lvl1pPr>
          </a:lstStyle>
          <a:p>
            <a:fld id="{C807780E-15CB-417C-B6BC-88E6735CD4CD}" type="slidenum">
              <a:rPr lang="en-GB" smtClean="0"/>
              <a:t>‹#›</a:t>
            </a:fld>
            <a:endParaRPr lang="en-GB"/>
          </a:p>
        </p:txBody>
      </p:sp>
    </p:spTree>
    <p:extLst>
      <p:ext uri="{BB962C8B-B14F-4D97-AF65-F5344CB8AC3E}">
        <p14:creationId xmlns:p14="http://schemas.microsoft.com/office/powerpoint/2010/main" val="109144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4870" cy="501015"/>
          </a:xfrm>
          <a:prstGeom prst="rect">
            <a:avLst/>
          </a:prstGeom>
        </p:spPr>
        <p:txBody>
          <a:bodyPr vert="horz" lIns="92002" tIns="46002" rIns="92002" bIns="46002" rtlCol="0"/>
          <a:lstStyle>
            <a:lvl1pPr algn="l">
              <a:defRPr sz="1200"/>
            </a:lvl1pPr>
          </a:lstStyle>
          <a:p>
            <a:endParaRPr lang="en-GB"/>
          </a:p>
        </p:txBody>
      </p:sp>
      <p:sp>
        <p:nvSpPr>
          <p:cNvPr id="3" name="Date Placeholder 2"/>
          <p:cNvSpPr>
            <a:spLocks noGrp="1"/>
          </p:cNvSpPr>
          <p:nvPr>
            <p:ph type="dt" idx="1"/>
          </p:nvPr>
        </p:nvSpPr>
        <p:spPr>
          <a:xfrm>
            <a:off x="3901699" y="0"/>
            <a:ext cx="2984870" cy="501015"/>
          </a:xfrm>
          <a:prstGeom prst="rect">
            <a:avLst/>
          </a:prstGeom>
        </p:spPr>
        <p:txBody>
          <a:bodyPr vert="horz" lIns="92002" tIns="46002" rIns="92002" bIns="46002" rtlCol="0"/>
          <a:lstStyle>
            <a:lvl1pPr algn="r">
              <a:defRPr sz="1200"/>
            </a:lvl1pPr>
          </a:lstStyle>
          <a:p>
            <a:fld id="{6BF87DBA-162E-4151-B900-7406082F93DF}" type="datetimeFigureOut">
              <a:rPr lang="en-GB" smtClean="0"/>
              <a:pPr/>
              <a:t>15/02/2021</a:t>
            </a:fld>
            <a:endParaRPr lang="en-GB"/>
          </a:p>
        </p:txBody>
      </p:sp>
      <p:sp>
        <p:nvSpPr>
          <p:cNvPr id="4" name="Slide Image Placeholder 3"/>
          <p:cNvSpPr>
            <a:spLocks noGrp="1" noRot="1" noChangeAspect="1"/>
          </p:cNvSpPr>
          <p:nvPr>
            <p:ph type="sldImg" idx="2"/>
          </p:nvPr>
        </p:nvSpPr>
        <p:spPr>
          <a:xfrm>
            <a:off x="938213" y="750888"/>
            <a:ext cx="5011737" cy="3759200"/>
          </a:xfrm>
          <a:prstGeom prst="rect">
            <a:avLst/>
          </a:prstGeom>
          <a:noFill/>
          <a:ln w="12700">
            <a:solidFill>
              <a:prstClr val="black"/>
            </a:solidFill>
          </a:ln>
        </p:spPr>
        <p:txBody>
          <a:bodyPr vert="horz" lIns="92002" tIns="46002" rIns="92002" bIns="46002" rtlCol="0" anchor="ctr"/>
          <a:lstStyle/>
          <a:p>
            <a:endParaRPr lang="en-GB"/>
          </a:p>
        </p:txBody>
      </p:sp>
      <p:sp>
        <p:nvSpPr>
          <p:cNvPr id="5" name="Notes Placeholder 4"/>
          <p:cNvSpPr>
            <a:spLocks noGrp="1"/>
          </p:cNvSpPr>
          <p:nvPr>
            <p:ph type="body" sz="quarter" idx="3"/>
          </p:nvPr>
        </p:nvSpPr>
        <p:spPr>
          <a:xfrm>
            <a:off x="688817" y="4759643"/>
            <a:ext cx="5510530" cy="4509135"/>
          </a:xfrm>
          <a:prstGeom prst="rect">
            <a:avLst/>
          </a:prstGeom>
        </p:spPr>
        <p:txBody>
          <a:bodyPr vert="horz" lIns="92002" tIns="46002" rIns="92002" bIns="4600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517547"/>
            <a:ext cx="2984870" cy="501015"/>
          </a:xfrm>
          <a:prstGeom prst="rect">
            <a:avLst/>
          </a:prstGeom>
        </p:spPr>
        <p:txBody>
          <a:bodyPr vert="horz" lIns="92002" tIns="46002" rIns="92002" bIns="46002" rtlCol="0" anchor="b"/>
          <a:lstStyle>
            <a:lvl1pPr algn="l">
              <a:defRPr sz="1200"/>
            </a:lvl1pPr>
          </a:lstStyle>
          <a:p>
            <a:endParaRPr lang="en-GB"/>
          </a:p>
        </p:txBody>
      </p:sp>
      <p:sp>
        <p:nvSpPr>
          <p:cNvPr id="7" name="Slide Number Placeholder 6"/>
          <p:cNvSpPr>
            <a:spLocks noGrp="1"/>
          </p:cNvSpPr>
          <p:nvPr>
            <p:ph type="sldNum" sz="quarter" idx="5"/>
          </p:nvPr>
        </p:nvSpPr>
        <p:spPr>
          <a:xfrm>
            <a:off x="3901699" y="9517547"/>
            <a:ext cx="2984870" cy="501015"/>
          </a:xfrm>
          <a:prstGeom prst="rect">
            <a:avLst/>
          </a:prstGeom>
        </p:spPr>
        <p:txBody>
          <a:bodyPr vert="horz" lIns="92002" tIns="46002" rIns="92002" bIns="46002" rtlCol="0" anchor="b"/>
          <a:lstStyle>
            <a:lvl1pPr algn="r">
              <a:defRPr sz="1200"/>
            </a:lvl1pPr>
          </a:lstStyle>
          <a:p>
            <a:fld id="{776A5CC5-7BDA-4D7B-8E8C-81E543D12DC6}" type="slidenum">
              <a:rPr lang="en-GB" smtClean="0"/>
              <a:pPr/>
              <a:t>‹#›</a:t>
            </a:fld>
            <a:endParaRPr lang="en-GB"/>
          </a:p>
        </p:txBody>
      </p:sp>
    </p:spTree>
    <p:extLst>
      <p:ext uri="{BB962C8B-B14F-4D97-AF65-F5344CB8AC3E}">
        <p14:creationId xmlns:p14="http://schemas.microsoft.com/office/powerpoint/2010/main" val="1053042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5"/>
          </p:nvPr>
        </p:nvSpPr>
        <p:spPr/>
        <p:txBody>
          <a:bodyPr/>
          <a:lstStyle/>
          <a:p>
            <a:fld id="{776A5CC5-7BDA-4D7B-8E8C-81E543D12DC6}" type="slidenum">
              <a:rPr lang="en-GB" smtClean="0"/>
              <a:pPr/>
              <a:t>4</a:t>
            </a:fld>
            <a:endParaRPr lang="en-GB"/>
          </a:p>
        </p:txBody>
      </p:sp>
    </p:spTree>
    <p:extLst>
      <p:ext uri="{BB962C8B-B14F-4D97-AF65-F5344CB8AC3E}">
        <p14:creationId xmlns:p14="http://schemas.microsoft.com/office/powerpoint/2010/main" val="1752737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Deaths per Year count is 2012-16 for terrorism , 2014-2015 for Drug Use, and GTI’s figure on average global homicides.</a:t>
            </a:r>
          </a:p>
        </p:txBody>
      </p:sp>
      <p:sp>
        <p:nvSpPr>
          <p:cNvPr id="4" name="Slide Number Placeholder 3"/>
          <p:cNvSpPr>
            <a:spLocks noGrp="1"/>
          </p:cNvSpPr>
          <p:nvPr>
            <p:ph type="sldNum" sz="quarter" idx="5"/>
          </p:nvPr>
        </p:nvSpPr>
        <p:spPr/>
        <p:txBody>
          <a:bodyPr/>
          <a:lstStyle/>
          <a:p>
            <a:fld id="{776A5CC5-7BDA-4D7B-8E8C-81E543D12DC6}" type="slidenum">
              <a:rPr lang="en-GB" smtClean="0"/>
              <a:pPr/>
              <a:t>6</a:t>
            </a:fld>
            <a:endParaRPr lang="en-GB"/>
          </a:p>
        </p:txBody>
      </p:sp>
    </p:spTree>
    <p:extLst>
      <p:ext uri="{BB962C8B-B14F-4D97-AF65-F5344CB8AC3E}">
        <p14:creationId xmlns:p14="http://schemas.microsoft.com/office/powerpoint/2010/main" val="3778287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76A5CC5-7BDA-4D7B-8E8C-81E543D12DC6}" type="slidenum">
              <a:rPr lang="en-GB" smtClean="0"/>
              <a:pPr/>
              <a:t>9</a:t>
            </a:fld>
            <a:endParaRPr lang="en-GB"/>
          </a:p>
        </p:txBody>
      </p:sp>
    </p:spTree>
    <p:extLst>
      <p:ext uri="{BB962C8B-B14F-4D97-AF65-F5344CB8AC3E}">
        <p14:creationId xmlns:p14="http://schemas.microsoft.com/office/powerpoint/2010/main" val="130664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from Cramer &amp; Thrall, ‘Why did the United States invade Iraq?’</a:t>
            </a:r>
          </a:p>
        </p:txBody>
      </p:sp>
      <p:sp>
        <p:nvSpPr>
          <p:cNvPr id="4" name="Slide Number Placeholder 3"/>
          <p:cNvSpPr>
            <a:spLocks noGrp="1"/>
          </p:cNvSpPr>
          <p:nvPr>
            <p:ph type="sldNum" sz="quarter" idx="5"/>
          </p:nvPr>
        </p:nvSpPr>
        <p:spPr/>
        <p:txBody>
          <a:bodyPr/>
          <a:lstStyle/>
          <a:p>
            <a:fld id="{776A5CC5-7BDA-4D7B-8E8C-81E543D12DC6}" type="slidenum">
              <a:rPr lang="en-GB" smtClean="0"/>
              <a:pPr/>
              <a:t>14</a:t>
            </a:fld>
            <a:endParaRPr lang="en-GB"/>
          </a:p>
        </p:txBody>
      </p:sp>
    </p:spTree>
    <p:extLst>
      <p:ext uri="{BB962C8B-B14F-4D97-AF65-F5344CB8AC3E}">
        <p14:creationId xmlns:p14="http://schemas.microsoft.com/office/powerpoint/2010/main" val="4147010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640D4437-1F11-4121-95E6-853A72031AE0}" type="datetime1">
              <a:rPr lang="en-GB" smtClean="0"/>
              <a:pPr/>
              <a:t>15/02/2021</a:t>
            </a:fld>
            <a:endParaRPr lang="en-GB"/>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GB"/>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F64B149A-3B29-4EDA-B19F-1C536C7C5532}" type="slidenum">
              <a:rPr lang="en-GB" smtClean="0"/>
              <a:pPr/>
              <a:t>‹#›</a:t>
            </a:fld>
            <a:endParaRPr lang="en-GB" dirty="0"/>
          </a:p>
        </p:txBody>
      </p:sp>
    </p:spTree>
    <p:extLst>
      <p:ext uri="{BB962C8B-B14F-4D97-AF65-F5344CB8AC3E}">
        <p14:creationId xmlns:p14="http://schemas.microsoft.com/office/powerpoint/2010/main" val="14092019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4705C5-5323-4F03-BA49-3709734033E6}" type="datetime1">
              <a:rPr lang="en-GB" smtClean="0"/>
              <a:pPr/>
              <a:t>15/02/2021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1873715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932AB2-3248-4F70-9C3D-CE6731DA95EF}" type="datetime1">
              <a:rPr lang="en-GB" smtClean="0"/>
              <a:pPr/>
              <a:t>15/02/2021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2823237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Date Placeholder 13"/>
          <p:cNvSpPr>
            <a:spLocks noGrp="1"/>
          </p:cNvSpPr>
          <p:nvPr>
            <p:ph type="dt" sz="half" idx="10"/>
          </p:nvPr>
        </p:nvSpPr>
        <p:spPr/>
        <p:txBody>
          <a:bodyPr/>
          <a:lstStyle/>
          <a:p>
            <a:fld id="{640D4437-1F11-4121-95E6-853A72031AE0}" type="datetime1">
              <a:rPr lang="en-GB" smtClean="0"/>
              <a:pPr/>
              <a:t>15/02/2021</a:t>
            </a:fld>
            <a:endParaRPr lang="en-GB"/>
          </a:p>
        </p:txBody>
      </p:sp>
      <p:sp>
        <p:nvSpPr>
          <p:cNvPr id="15" name="Slide Number Placeholder 14"/>
          <p:cNvSpPr>
            <a:spLocks noGrp="1"/>
          </p:cNvSpPr>
          <p:nvPr>
            <p:ph type="sldNum" sz="quarter" idx="11"/>
          </p:nvPr>
        </p:nvSpPr>
        <p:spPr/>
        <p:txBody>
          <a:bodyPr/>
          <a:lstStyle/>
          <a:p>
            <a:fld id="{F64B149A-3B29-4EDA-B19F-1C536C7C5532}" type="slidenum">
              <a:rPr lang="en-GB" smtClean="0"/>
              <a:pPr/>
              <a:t>‹#›</a:t>
            </a:fld>
            <a:endParaRPr lang="en-GB" dirty="0"/>
          </a:p>
        </p:txBody>
      </p:sp>
      <p:sp>
        <p:nvSpPr>
          <p:cNvPr id="16" name="Footer Placeholder 15"/>
          <p:cNvSpPr>
            <a:spLocks noGrp="1"/>
          </p:cNvSpPr>
          <p:nvPr>
            <p:ph type="ftr" sz="quarter" idx="12"/>
          </p:nvPr>
        </p:nvSpPr>
        <p:spPr/>
        <p:txBody>
          <a:bodyPr/>
          <a:lstStyle/>
          <a:p>
            <a:endParaRPr lang="en-GB"/>
          </a:p>
        </p:txBody>
      </p:sp>
      <p:sp>
        <p:nvSpPr>
          <p:cNvPr id="18" name="Title 17"/>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212" y="365760"/>
            <a:ext cx="7890672" cy="686976"/>
          </a:xfrm>
        </p:spPr>
        <p:txBody>
          <a:bodyPr anchor="t"/>
          <a:lstStyle/>
          <a:p>
            <a:r>
              <a:rPr lang="en-US" dirty="0"/>
              <a:t>Click to edit Master title style</a:t>
            </a:r>
          </a:p>
        </p:txBody>
      </p:sp>
      <p:sp>
        <p:nvSpPr>
          <p:cNvPr id="3" name="Content Placeholder 2"/>
          <p:cNvSpPr>
            <a:spLocks noGrp="1"/>
          </p:cNvSpPr>
          <p:nvPr>
            <p:ph idx="1"/>
          </p:nvPr>
        </p:nvSpPr>
        <p:spPr>
          <a:xfrm>
            <a:off x="395536" y="1268761"/>
            <a:ext cx="7820348" cy="5328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2E4DE5-D8B0-4501-9514-1CADA75E65D3}" type="datetime1">
              <a:rPr lang="en-GB" smtClean="0"/>
              <a:pPr/>
              <a:t>15/02/2021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315413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8B9BB4-0286-4425-8824-8AD2ED7A2B38}" type="datetime1">
              <a:rPr lang="en-GB" smtClean="0"/>
              <a:pPr/>
              <a:t>15/02/2021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C373BF-54E5-4CA8-83FE-A334D8EDFF75}" type="slidenum">
              <a:rPr lang="en-GB" smtClean="0"/>
              <a:pPr/>
              <a:t>‹#›</a:t>
            </a:fld>
            <a:endParaRPr lang="en-GB"/>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215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C1F39A-D78F-4547-B464-4A1E4D9B6475}" type="datetime1">
              <a:rPr lang="en-GB" smtClean="0"/>
              <a:pPr/>
              <a:t>15/02/2021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2403696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382A-9065-43B7-8D3C-74C53D27BA97}" type="datetime1">
              <a:rPr lang="en-GB" smtClean="0"/>
              <a:pPr/>
              <a:t>15/02/2021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64B149A-3B29-4EDA-B19F-1C536C7C5532}" type="slidenum">
              <a:rPr lang="en-GB" smtClean="0"/>
              <a:pPr/>
              <a:t>‹#›</a:t>
            </a:fld>
            <a:endParaRPr lang="en-GB" dirty="0"/>
          </a:p>
        </p:txBody>
      </p:sp>
    </p:spTree>
    <p:extLst>
      <p:ext uri="{BB962C8B-B14F-4D97-AF65-F5344CB8AC3E}">
        <p14:creationId xmlns:p14="http://schemas.microsoft.com/office/powerpoint/2010/main" val="341703221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274654-9093-485B-A93C-C978BE37CC82}" type="datetime1">
              <a:rPr lang="en-GB" smtClean="0"/>
              <a:pPr/>
              <a:t>15/02/2021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332276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DAA4F5-4590-466A-80A9-00D5D93D560B}" type="datetime1">
              <a:rPr lang="en-GB" smtClean="0"/>
              <a:pPr/>
              <a:t>15/02/2021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2278326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50AB7E-04CA-43F7-AA2E-8994004454D7}" type="datetime1">
              <a:rPr lang="en-GB" smtClean="0"/>
              <a:pPr/>
              <a:t>15/02/2021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1099805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D74E7-8247-418C-89F2-6E2C625F1738}" type="datetime1">
              <a:rPr lang="en-GB" smtClean="0"/>
              <a:pPr/>
              <a:t>15/02/2021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3249934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7B3382A-9065-43B7-8D3C-74C53D27BA97}" type="datetime1">
              <a:rPr lang="en-GB" smtClean="0"/>
              <a:pPr/>
              <a:t>15/02/2021</a:t>
            </a:fld>
            <a:endParaRPr lang="en-GB"/>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GB"/>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F64B149A-3B29-4EDA-B19F-1C536C7C5532}" type="slidenum">
              <a:rPr lang="en-GB" smtClean="0"/>
              <a:pPr/>
              <a:t>‹#›</a:t>
            </a:fld>
            <a:endParaRPr lang="en-GB" dirty="0"/>
          </a:p>
        </p:txBody>
      </p:sp>
    </p:spTree>
    <p:extLst>
      <p:ext uri="{BB962C8B-B14F-4D97-AF65-F5344CB8AC3E}">
        <p14:creationId xmlns:p14="http://schemas.microsoft.com/office/powerpoint/2010/main" val="2539429597"/>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21" r:id="rId12"/>
  </p:sldLayoutIdLst>
  <p:hf hdr="0" ft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jleadermaynard.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VAALGqKPaT4?feature=oembe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9_ZoroJdVnA?feature=oembed" TargetMode="Externa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ockwise from top left: Aftermath of the 11 September attacks; American infantry in Afghanistan; an American soldier and Afghan interpreter in Zabul Province, Afghanistan; explosion of an Iraqi car bomb in Baghdad">
            <a:extLst>
              <a:ext uri="{FF2B5EF4-FFF2-40B4-BE49-F238E27FC236}">
                <a16:creationId xmlns:a16="http://schemas.microsoft.com/office/drawing/2014/main" id="{FC4D0C10-4D14-4CF7-A067-180351A58DDD}"/>
              </a:ext>
            </a:extLst>
          </p:cNvPr>
          <p:cNvPicPr>
            <a:picLocks noChangeAspect="1" noChangeArrowheads="1"/>
          </p:cNvPicPr>
          <p:nvPr/>
        </p:nvPicPr>
        <p:blipFill rotWithShape="1">
          <a:blip r:embed="rId2">
            <a:alphaModFix amt="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r="6553"/>
          <a:stretch/>
        </p:blipFill>
        <p:spPr bwMode="auto">
          <a:xfrm>
            <a:off x="323528" y="0"/>
            <a:ext cx="882047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946404" y="758952"/>
            <a:ext cx="7063740" cy="4041648"/>
          </a:xfrm>
        </p:spPr>
        <p:txBody>
          <a:bodyPr>
            <a:noAutofit/>
          </a:bodyPr>
          <a:lstStyle/>
          <a:p>
            <a:r>
              <a:rPr lang="en-GB" sz="6000" dirty="0"/>
              <a:t>The Global War on Terror</a:t>
            </a:r>
          </a:p>
        </p:txBody>
      </p:sp>
      <p:sp>
        <p:nvSpPr>
          <p:cNvPr id="3" name="Subtitle 2">
            <a:extLst>
              <a:ext uri="{FF2B5EF4-FFF2-40B4-BE49-F238E27FC236}">
                <a16:creationId xmlns:a16="http://schemas.microsoft.com/office/drawing/2014/main" id="{14DFAF86-3E77-4ED6-A3CB-2B88EBA05C2F}"/>
              </a:ext>
            </a:extLst>
          </p:cNvPr>
          <p:cNvSpPr>
            <a:spLocks noGrp="1"/>
          </p:cNvSpPr>
          <p:nvPr>
            <p:ph type="subTitle" idx="1"/>
          </p:nvPr>
        </p:nvSpPr>
        <p:spPr>
          <a:xfrm>
            <a:off x="946404" y="5013176"/>
            <a:ext cx="7063740" cy="1479064"/>
          </a:xfrm>
        </p:spPr>
        <p:txBody>
          <a:bodyPr>
            <a:normAutofit/>
          </a:bodyPr>
          <a:lstStyle/>
          <a:p>
            <a:pPr>
              <a:spcBef>
                <a:spcPts val="600"/>
              </a:spcBef>
            </a:pPr>
            <a:r>
              <a:rPr lang="en-GB" sz="2400" dirty="0"/>
              <a:t>Dr Jonathan Leader Maynard</a:t>
            </a:r>
          </a:p>
          <a:p>
            <a:pPr>
              <a:spcBef>
                <a:spcPts val="600"/>
              </a:spcBef>
            </a:pPr>
            <a:r>
              <a:rPr lang="en-GB" sz="1800" dirty="0"/>
              <a:t>jonathan.leader_maynard@kcl.ac.uk</a:t>
            </a:r>
          </a:p>
          <a:p>
            <a:pPr>
              <a:spcBef>
                <a:spcPts val="600"/>
              </a:spcBef>
            </a:pPr>
            <a:r>
              <a:rPr lang="en-GB" sz="1800" dirty="0">
                <a:hlinkClick r:id="rId4"/>
              </a:rPr>
              <a:t>www.jleadermaynard.com</a:t>
            </a:r>
            <a:r>
              <a:rPr lang="en-GB" sz="1800" dirty="0"/>
              <a:t>	@</a:t>
            </a:r>
            <a:r>
              <a:rPr lang="en-GB" sz="1800" dirty="0" err="1"/>
              <a:t>jleadermaynard</a:t>
            </a:r>
            <a:endParaRPr lang="en-GB" sz="1800"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73EED6A-E964-4277-8271-4D57C6E3CB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3431" y="3284984"/>
            <a:ext cx="4050569" cy="91844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A7A87D9-91BC-4003-BAF7-B40C84AD634F}"/>
              </a:ext>
            </a:extLst>
          </p:cNvPr>
          <p:cNvSpPr>
            <a:spLocks noGrp="1"/>
          </p:cNvSpPr>
          <p:nvPr>
            <p:ph type="title"/>
          </p:nvPr>
        </p:nvSpPr>
        <p:spPr/>
        <p:txBody>
          <a:bodyPr/>
          <a:lstStyle/>
          <a:p>
            <a:r>
              <a:rPr lang="en-GB" dirty="0"/>
              <a:t>Elements of the War on Terror</a:t>
            </a:r>
          </a:p>
        </p:txBody>
      </p:sp>
      <p:sp>
        <p:nvSpPr>
          <p:cNvPr id="3" name="Content Placeholder 2">
            <a:extLst>
              <a:ext uri="{FF2B5EF4-FFF2-40B4-BE49-F238E27FC236}">
                <a16:creationId xmlns:a16="http://schemas.microsoft.com/office/drawing/2014/main" id="{D0B257B8-A322-4C4A-833F-7DBE82737E32}"/>
              </a:ext>
            </a:extLst>
          </p:cNvPr>
          <p:cNvSpPr>
            <a:spLocks noGrp="1"/>
          </p:cNvSpPr>
          <p:nvPr>
            <p:ph idx="1"/>
          </p:nvPr>
        </p:nvSpPr>
        <p:spPr>
          <a:xfrm>
            <a:off x="17145" y="980728"/>
            <a:ext cx="7723207" cy="5877272"/>
          </a:xfrm>
        </p:spPr>
        <p:txBody>
          <a:bodyPr>
            <a:normAutofit lnSpcReduction="10000"/>
          </a:bodyPr>
          <a:lstStyle/>
          <a:p>
            <a:r>
              <a:rPr lang="en-GB" b="1" dirty="0"/>
              <a:t>Rewriting of the Norms of Security and War:</a:t>
            </a:r>
          </a:p>
          <a:p>
            <a:pPr lvl="1"/>
            <a:r>
              <a:rPr lang="en-GB" dirty="0"/>
              <a:t>Bush administration declares Geneva Conventions do not apply to terrorists (September 2001), individuals kept at Guantanamo Bay are detained without trial or subject to military trials.</a:t>
            </a:r>
          </a:p>
          <a:p>
            <a:pPr lvl="1"/>
            <a:r>
              <a:rPr lang="en-GB" dirty="0"/>
              <a:t>USA PATRIOT ACT (26 October 2001) authorizes indefinite detentions and enhances state secret surveillance powers.</a:t>
            </a:r>
          </a:p>
          <a:p>
            <a:pPr lvl="1"/>
            <a:r>
              <a:rPr lang="en-GB" dirty="0"/>
              <a:t>US government employs illegal extraordinary rendition and torture at black sites as part of its counterterrorism intelligence gathering.</a:t>
            </a:r>
          </a:p>
          <a:p>
            <a:pPr lvl="1"/>
            <a:r>
              <a:rPr lang="en-GB" dirty="0"/>
              <a:t>The Bush Doctrine: Unilateralism, Preventive War and Regime Change</a:t>
            </a:r>
          </a:p>
          <a:p>
            <a:r>
              <a:rPr lang="en-GB" b="1" dirty="0"/>
              <a:t>Use of Military Action</a:t>
            </a:r>
          </a:p>
          <a:p>
            <a:pPr lvl="1"/>
            <a:r>
              <a:rPr lang="en-GB" b="1" dirty="0"/>
              <a:t>War in Afghanistan </a:t>
            </a:r>
            <a:r>
              <a:rPr lang="en-GB" dirty="0"/>
              <a:t>(7 October 2001 to present)</a:t>
            </a:r>
          </a:p>
          <a:p>
            <a:pPr lvl="1"/>
            <a:r>
              <a:rPr lang="en-GB" b="1" dirty="0"/>
              <a:t>Iraq War </a:t>
            </a:r>
            <a:r>
              <a:rPr lang="en-GB" dirty="0"/>
              <a:t>(20 March 2003 to 18 December 2011)</a:t>
            </a:r>
          </a:p>
          <a:p>
            <a:pPr lvl="1"/>
            <a:r>
              <a:rPr lang="en-GB" b="1" dirty="0"/>
              <a:t>US Interventions in North West Pakistan </a:t>
            </a:r>
            <a:r>
              <a:rPr lang="en-GB" dirty="0"/>
              <a:t>(2004 to present)</a:t>
            </a:r>
          </a:p>
          <a:p>
            <a:pPr lvl="1"/>
            <a:r>
              <a:rPr lang="en-GB" b="1" dirty="0"/>
              <a:t>International campaigns against ISIL </a:t>
            </a:r>
            <a:r>
              <a:rPr lang="en-GB" dirty="0"/>
              <a:t>(13 June 2014 to present)</a:t>
            </a:r>
          </a:p>
          <a:p>
            <a:r>
              <a:rPr lang="en-GB" b="1" dirty="0"/>
              <a:t>Ideological/Cultural ‘Battle for Hearts and Minds’</a:t>
            </a:r>
          </a:p>
          <a:p>
            <a:pPr lvl="1"/>
            <a:r>
              <a:rPr lang="en-GB" dirty="0"/>
              <a:t>Casting of the war on terror – against terrorist organisations and supporting states pursuing Weapons of Mass Destruction – as </a:t>
            </a:r>
            <a:r>
              <a:rPr lang="en-GB" i="1" dirty="0"/>
              <a:t>the </a:t>
            </a:r>
            <a:r>
              <a:rPr lang="en-GB" dirty="0"/>
              <a:t>central theme of and threat to US policy in early 21</a:t>
            </a:r>
            <a:r>
              <a:rPr lang="en-GB" baseline="30000" dirty="0"/>
              <a:t>st</a:t>
            </a:r>
            <a:r>
              <a:rPr lang="en-GB" dirty="0"/>
              <a:t> Century.</a:t>
            </a:r>
          </a:p>
          <a:p>
            <a:pPr lvl="1"/>
            <a:r>
              <a:rPr lang="en-GB" dirty="0"/>
              <a:t>Dichotomisation of world politics between the free and civilised world – associated with democracy, human rights, </a:t>
            </a:r>
            <a:r>
              <a:rPr lang="en-GB"/>
              <a:t>women’s rights </a:t>
            </a:r>
            <a:r>
              <a:rPr lang="en-GB" dirty="0"/>
              <a:t>– and axis of evil comprised of Iraq, Iran, North Korea, and terrorist actors.</a:t>
            </a:r>
          </a:p>
          <a:p>
            <a:pPr lvl="1"/>
            <a:r>
              <a:rPr lang="en-GB" dirty="0"/>
              <a:t>Definition of the scope of the War on Terror as </a:t>
            </a:r>
            <a:r>
              <a:rPr lang="en-GB" i="1" dirty="0"/>
              <a:t>Global.</a:t>
            </a:r>
            <a:endParaRPr lang="en-GB" dirty="0"/>
          </a:p>
          <a:p>
            <a:pPr lvl="1"/>
            <a:endParaRPr lang="en-GB" dirty="0"/>
          </a:p>
          <a:p>
            <a:pPr lvl="1"/>
            <a:endParaRPr lang="en-GB" dirty="0"/>
          </a:p>
          <a:p>
            <a:endParaRPr lang="en-GB" dirty="0"/>
          </a:p>
        </p:txBody>
      </p:sp>
      <p:sp>
        <p:nvSpPr>
          <p:cNvPr id="4" name="Slide Number Placeholder 3">
            <a:extLst>
              <a:ext uri="{FF2B5EF4-FFF2-40B4-BE49-F238E27FC236}">
                <a16:creationId xmlns:a16="http://schemas.microsoft.com/office/drawing/2014/main" id="{AD43ADBA-E35F-4F83-82D3-B8D6E15D19A7}"/>
              </a:ext>
            </a:extLst>
          </p:cNvPr>
          <p:cNvSpPr>
            <a:spLocks noGrp="1"/>
          </p:cNvSpPr>
          <p:nvPr>
            <p:ph type="sldNum" sz="quarter" idx="12"/>
          </p:nvPr>
        </p:nvSpPr>
        <p:spPr/>
        <p:txBody>
          <a:bodyPr/>
          <a:lstStyle/>
          <a:p>
            <a:fld id="{5BC373BF-54E5-4CA8-83FE-A334D8EDFF75}" type="slidenum">
              <a:rPr lang="en-GB" smtClean="0"/>
              <a:pPr/>
              <a:t>10</a:t>
            </a:fld>
            <a:endParaRPr lang="en-GB"/>
          </a:p>
        </p:txBody>
      </p:sp>
    </p:spTree>
    <p:extLst>
      <p:ext uri="{BB962C8B-B14F-4D97-AF65-F5344CB8AC3E}">
        <p14:creationId xmlns:p14="http://schemas.microsoft.com/office/powerpoint/2010/main" val="1157526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026"/>
                                        </p:tgtEl>
                                        <p:attrNameLst>
                                          <p:attrName>style.visibility</p:attrName>
                                        </p:attrNameLst>
                                      </p:cBhvr>
                                      <p:to>
                                        <p:strVal val="visible"/>
                                      </p:to>
                                    </p:set>
                                    <p:animEffect transition="in" filter="fade">
                                      <p:cBhvr>
                                        <p:cTn id="39" dur="500"/>
                                        <p:tgtEl>
                                          <p:spTgt spid="102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fade">
                                      <p:cBhvr>
                                        <p:cTn id="50" dur="500"/>
                                        <p:tgtEl>
                                          <p:spTgt spid="3">
                                            <p:txEl>
                                              <p:pRg st="12" end="12"/>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Effect transition="in" filter="fade">
                                      <p:cBhvr>
                                        <p:cTn id="53"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79F50C-6378-49CD-90B8-BC6B4239C910}"/>
              </a:ext>
            </a:extLst>
          </p:cNvPr>
          <p:cNvSpPr>
            <a:spLocks noGrp="1"/>
          </p:cNvSpPr>
          <p:nvPr>
            <p:ph type="sldNum" sz="quarter" idx="12"/>
          </p:nvPr>
        </p:nvSpPr>
        <p:spPr/>
        <p:txBody>
          <a:bodyPr/>
          <a:lstStyle/>
          <a:p>
            <a:fld id="{5BC373BF-54E5-4CA8-83FE-A334D8EDFF75}" type="slidenum">
              <a:rPr lang="en-GB" smtClean="0"/>
              <a:pPr/>
              <a:t>11</a:t>
            </a:fld>
            <a:endParaRPr lang="en-GB"/>
          </a:p>
        </p:txBody>
      </p:sp>
      <p:pic>
        <p:nvPicPr>
          <p:cNvPr id="3" name="Online Media 2" title="President Bush Axis of Evil Speech">
            <a:hlinkClick r:id="" action="ppaction://media"/>
            <a:extLst>
              <a:ext uri="{FF2B5EF4-FFF2-40B4-BE49-F238E27FC236}">
                <a16:creationId xmlns:a16="http://schemas.microsoft.com/office/drawing/2014/main" id="{C0377E68-1288-4B0B-A41B-C46697E8377F}"/>
              </a:ext>
            </a:extLst>
          </p:cNvPr>
          <p:cNvPicPr>
            <a:picLocks noRot="1" noChangeAspect="1"/>
          </p:cNvPicPr>
          <p:nvPr>
            <a:videoFile r:link="rId1"/>
          </p:nvPr>
        </p:nvPicPr>
        <p:blipFill>
          <a:blip r:embed="rId3"/>
          <a:stretch>
            <a:fillRect/>
          </a:stretch>
        </p:blipFill>
        <p:spPr>
          <a:xfrm>
            <a:off x="251520" y="274340"/>
            <a:ext cx="8418540" cy="6309320"/>
          </a:xfrm>
          <a:prstGeom prst="rect">
            <a:avLst/>
          </a:prstGeom>
        </p:spPr>
      </p:pic>
    </p:spTree>
    <p:extLst>
      <p:ext uri="{BB962C8B-B14F-4D97-AF65-F5344CB8AC3E}">
        <p14:creationId xmlns:p14="http://schemas.microsoft.com/office/powerpoint/2010/main" val="353220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7A2BA1-CE33-4E2C-86AE-7CD9F0FAAAC3}"/>
              </a:ext>
            </a:extLst>
          </p:cNvPr>
          <p:cNvSpPr>
            <a:spLocks noGrp="1"/>
          </p:cNvSpPr>
          <p:nvPr>
            <p:ph type="title"/>
          </p:nvPr>
        </p:nvSpPr>
        <p:spPr/>
        <p:txBody>
          <a:bodyPr/>
          <a:lstStyle/>
          <a:p>
            <a:r>
              <a:rPr lang="en-GB" dirty="0"/>
              <a:t>Explaining the War on Terror</a:t>
            </a:r>
          </a:p>
        </p:txBody>
      </p:sp>
      <p:sp>
        <p:nvSpPr>
          <p:cNvPr id="4" name="Slide Number Placeholder 3">
            <a:extLst>
              <a:ext uri="{FF2B5EF4-FFF2-40B4-BE49-F238E27FC236}">
                <a16:creationId xmlns:a16="http://schemas.microsoft.com/office/drawing/2014/main" id="{BD0846F1-C09F-4DB8-AA45-D97A176ECAE2}"/>
              </a:ext>
            </a:extLst>
          </p:cNvPr>
          <p:cNvSpPr>
            <a:spLocks noGrp="1"/>
          </p:cNvSpPr>
          <p:nvPr>
            <p:ph type="sldNum" sz="quarter" idx="12"/>
          </p:nvPr>
        </p:nvSpPr>
        <p:spPr/>
        <p:txBody>
          <a:bodyPr/>
          <a:lstStyle/>
          <a:p>
            <a:fld id="{5BC373BF-54E5-4CA8-83FE-A334D8EDFF75}" type="slidenum">
              <a:rPr lang="en-GB" smtClean="0"/>
              <a:pPr/>
              <a:t>12</a:t>
            </a:fld>
            <a:endParaRPr lang="en-GB"/>
          </a:p>
        </p:txBody>
      </p:sp>
    </p:spTree>
    <p:extLst>
      <p:ext uri="{BB962C8B-B14F-4D97-AF65-F5344CB8AC3E}">
        <p14:creationId xmlns:p14="http://schemas.microsoft.com/office/powerpoint/2010/main" val="17684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FBED928-CC11-4F7C-8D44-E9BCA5863329}"/>
              </a:ext>
            </a:extLst>
          </p:cNvPr>
          <p:cNvSpPr>
            <a:spLocks noGrp="1"/>
          </p:cNvSpPr>
          <p:nvPr>
            <p:ph idx="1"/>
          </p:nvPr>
        </p:nvSpPr>
        <p:spPr>
          <a:xfrm>
            <a:off x="17145" y="332656"/>
            <a:ext cx="8299271" cy="6525344"/>
          </a:xfrm>
        </p:spPr>
        <p:txBody>
          <a:bodyPr>
            <a:normAutofit/>
          </a:bodyPr>
          <a:lstStyle/>
          <a:p>
            <a:r>
              <a:rPr lang="en-GB" sz="3200" b="1" dirty="0"/>
              <a:t>The Clash of Civilizations </a:t>
            </a:r>
            <a:r>
              <a:rPr lang="en-GB" sz="2800" dirty="0"/>
              <a:t>(Huntington)</a:t>
            </a:r>
            <a:endParaRPr lang="en-GB" sz="3200" dirty="0"/>
          </a:p>
          <a:p>
            <a:r>
              <a:rPr lang="en-GB" sz="3200" b="1" dirty="0"/>
              <a:t>A mis-strategized attempt at a Global Compact Against Terrorism?</a:t>
            </a:r>
            <a:r>
              <a:rPr lang="en-GB" sz="3200" dirty="0"/>
              <a:t> </a:t>
            </a:r>
            <a:r>
              <a:rPr lang="en-GB" sz="2800" dirty="0"/>
              <a:t>(Boyle)</a:t>
            </a:r>
          </a:p>
          <a:p>
            <a:r>
              <a:rPr lang="en-GB" sz="3200" b="1" dirty="0"/>
              <a:t>Neoconservatism and the Israeli Lobby? </a:t>
            </a:r>
            <a:r>
              <a:rPr lang="en-GB" sz="2800" dirty="0"/>
              <a:t>(Lind; Mearsheimer &amp; Walt)</a:t>
            </a:r>
          </a:p>
          <a:p>
            <a:r>
              <a:rPr lang="en-GB" sz="3200" b="1" dirty="0"/>
              <a:t>Imperial Ambitions? </a:t>
            </a:r>
            <a:r>
              <a:rPr lang="en-GB" sz="2800" dirty="0"/>
              <a:t>(</a:t>
            </a:r>
            <a:r>
              <a:rPr lang="en-GB" sz="2800" dirty="0" err="1"/>
              <a:t>Ikenberry</a:t>
            </a:r>
            <a:r>
              <a:rPr lang="en-GB" sz="2800" dirty="0"/>
              <a:t>, </a:t>
            </a:r>
            <a:r>
              <a:rPr lang="en-GB" sz="2800" dirty="0" err="1"/>
              <a:t>Denike</a:t>
            </a:r>
            <a:r>
              <a:rPr lang="en-GB" sz="2800" dirty="0"/>
              <a:t>)</a:t>
            </a:r>
          </a:p>
          <a:p>
            <a:r>
              <a:rPr lang="en-GB" sz="3200" b="1" dirty="0"/>
              <a:t>Racism and Islamophobia? </a:t>
            </a:r>
            <a:r>
              <a:rPr lang="en-GB" sz="2800" dirty="0"/>
              <a:t>(Khalid, </a:t>
            </a:r>
            <a:r>
              <a:rPr lang="en-GB" sz="2800" dirty="0" err="1"/>
              <a:t>Kundnani</a:t>
            </a:r>
            <a:r>
              <a:rPr lang="en-GB" sz="2800" dirty="0"/>
              <a:t>)</a:t>
            </a:r>
            <a:endParaRPr lang="en-GB" sz="3200" b="1" dirty="0"/>
          </a:p>
          <a:p>
            <a:r>
              <a:rPr lang="en-GB" sz="3200" b="1" dirty="0"/>
              <a:t>Private Profit and Oil? </a:t>
            </a:r>
            <a:r>
              <a:rPr lang="en-GB" sz="2800" dirty="0"/>
              <a:t>(</a:t>
            </a:r>
            <a:r>
              <a:rPr lang="en-GB" sz="2800" dirty="0" err="1"/>
              <a:t>Denike</a:t>
            </a:r>
            <a:r>
              <a:rPr lang="en-GB" sz="2800" dirty="0"/>
              <a:t>, </a:t>
            </a:r>
            <a:r>
              <a:rPr lang="en-GB" sz="2800" dirty="0" err="1"/>
              <a:t>Klare</a:t>
            </a:r>
            <a:r>
              <a:rPr lang="en-GB" sz="2800" dirty="0"/>
              <a:t>)</a:t>
            </a:r>
          </a:p>
          <a:p>
            <a:r>
              <a:rPr lang="en-GB" sz="3200" b="1" dirty="0"/>
              <a:t>Affective Waves? </a:t>
            </a:r>
            <a:r>
              <a:rPr lang="en-GB" sz="2800" dirty="0"/>
              <a:t>(Hall &amp; Ross)</a:t>
            </a:r>
            <a:endParaRPr lang="en-GB" sz="3200" dirty="0"/>
          </a:p>
          <a:p>
            <a:endParaRPr lang="en-GB" sz="3200" dirty="0"/>
          </a:p>
        </p:txBody>
      </p:sp>
      <p:sp>
        <p:nvSpPr>
          <p:cNvPr id="4" name="Slide Number Placeholder 3">
            <a:extLst>
              <a:ext uri="{FF2B5EF4-FFF2-40B4-BE49-F238E27FC236}">
                <a16:creationId xmlns:a16="http://schemas.microsoft.com/office/drawing/2014/main" id="{A0E8DF0B-BE1D-411F-B045-BE4444C05039}"/>
              </a:ext>
            </a:extLst>
          </p:cNvPr>
          <p:cNvSpPr>
            <a:spLocks noGrp="1"/>
          </p:cNvSpPr>
          <p:nvPr>
            <p:ph type="sldNum" sz="quarter" idx="12"/>
          </p:nvPr>
        </p:nvSpPr>
        <p:spPr/>
        <p:txBody>
          <a:bodyPr/>
          <a:lstStyle/>
          <a:p>
            <a:fld id="{5BC373BF-54E5-4CA8-83FE-A334D8EDFF75}" type="slidenum">
              <a:rPr lang="en-GB" smtClean="0"/>
              <a:pPr/>
              <a:t>13</a:t>
            </a:fld>
            <a:endParaRPr lang="en-GB"/>
          </a:p>
        </p:txBody>
      </p:sp>
    </p:spTree>
    <p:extLst>
      <p:ext uri="{BB962C8B-B14F-4D97-AF65-F5344CB8AC3E}">
        <p14:creationId xmlns:p14="http://schemas.microsoft.com/office/powerpoint/2010/main" val="784366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8A8900-E25F-4885-945E-447523FEDA92}"/>
              </a:ext>
            </a:extLst>
          </p:cNvPr>
          <p:cNvSpPr>
            <a:spLocks noGrp="1"/>
          </p:cNvSpPr>
          <p:nvPr>
            <p:ph type="sldNum" sz="quarter" idx="12"/>
          </p:nvPr>
        </p:nvSpPr>
        <p:spPr/>
        <p:txBody>
          <a:bodyPr/>
          <a:lstStyle/>
          <a:p>
            <a:fld id="{5BC373BF-54E5-4CA8-83FE-A334D8EDFF75}" type="slidenum">
              <a:rPr lang="en-GB" smtClean="0"/>
              <a:pPr/>
              <a:t>14</a:t>
            </a:fld>
            <a:endParaRPr lang="en-GB"/>
          </a:p>
        </p:txBody>
      </p:sp>
      <p:pic>
        <p:nvPicPr>
          <p:cNvPr id="5" name="Picture 4">
            <a:extLst>
              <a:ext uri="{FF2B5EF4-FFF2-40B4-BE49-F238E27FC236}">
                <a16:creationId xmlns:a16="http://schemas.microsoft.com/office/drawing/2014/main" id="{607175F1-596E-49A9-A73E-A088E5F5E459}"/>
              </a:ext>
            </a:extLst>
          </p:cNvPr>
          <p:cNvPicPr>
            <a:picLocks noChangeAspect="1"/>
          </p:cNvPicPr>
          <p:nvPr/>
        </p:nvPicPr>
        <p:blipFill>
          <a:blip r:embed="rId3"/>
          <a:stretch>
            <a:fillRect/>
          </a:stretch>
        </p:blipFill>
        <p:spPr>
          <a:xfrm>
            <a:off x="0" y="7707"/>
            <a:ext cx="8429503" cy="6351118"/>
          </a:xfrm>
          <a:prstGeom prst="rect">
            <a:avLst/>
          </a:prstGeom>
        </p:spPr>
      </p:pic>
    </p:spTree>
    <p:extLst>
      <p:ext uri="{BB962C8B-B14F-4D97-AF65-F5344CB8AC3E}">
        <p14:creationId xmlns:p14="http://schemas.microsoft.com/office/powerpoint/2010/main" val="831891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B7DE9D-01B8-4929-AEC2-57CA531F4F91}"/>
              </a:ext>
            </a:extLst>
          </p:cNvPr>
          <p:cNvSpPr>
            <a:spLocks noGrp="1"/>
          </p:cNvSpPr>
          <p:nvPr>
            <p:ph type="sldNum" sz="quarter" idx="12"/>
          </p:nvPr>
        </p:nvSpPr>
        <p:spPr/>
        <p:txBody>
          <a:bodyPr/>
          <a:lstStyle/>
          <a:p>
            <a:fld id="{5BC373BF-54E5-4CA8-83FE-A334D8EDFF75}" type="slidenum">
              <a:rPr lang="en-GB" smtClean="0"/>
              <a:pPr/>
              <a:t>15</a:t>
            </a:fld>
            <a:endParaRPr lang="en-GB"/>
          </a:p>
        </p:txBody>
      </p:sp>
      <p:pic>
        <p:nvPicPr>
          <p:cNvPr id="5" name="Picture 4">
            <a:extLst>
              <a:ext uri="{FF2B5EF4-FFF2-40B4-BE49-F238E27FC236}">
                <a16:creationId xmlns:a16="http://schemas.microsoft.com/office/drawing/2014/main" id="{11149EF9-87CB-48A7-AEF6-19339CC476B1}"/>
              </a:ext>
            </a:extLst>
          </p:cNvPr>
          <p:cNvPicPr>
            <a:picLocks noChangeAspect="1"/>
          </p:cNvPicPr>
          <p:nvPr/>
        </p:nvPicPr>
        <p:blipFill>
          <a:blip r:embed="rId2"/>
          <a:stretch>
            <a:fillRect/>
          </a:stretch>
        </p:blipFill>
        <p:spPr>
          <a:xfrm>
            <a:off x="0" y="620688"/>
            <a:ext cx="9144267" cy="5300608"/>
          </a:xfrm>
          <a:prstGeom prst="rect">
            <a:avLst/>
          </a:prstGeom>
        </p:spPr>
      </p:pic>
    </p:spTree>
    <p:extLst>
      <p:ext uri="{BB962C8B-B14F-4D97-AF65-F5344CB8AC3E}">
        <p14:creationId xmlns:p14="http://schemas.microsoft.com/office/powerpoint/2010/main" val="183888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58DEFE-1C50-43E6-AAF1-9522F217C18F}"/>
              </a:ext>
            </a:extLst>
          </p:cNvPr>
          <p:cNvSpPr>
            <a:spLocks noGrp="1"/>
          </p:cNvSpPr>
          <p:nvPr>
            <p:ph type="sldNum" sz="quarter" idx="12"/>
          </p:nvPr>
        </p:nvSpPr>
        <p:spPr/>
        <p:txBody>
          <a:bodyPr/>
          <a:lstStyle/>
          <a:p>
            <a:fld id="{5BC373BF-54E5-4CA8-83FE-A334D8EDFF75}" type="slidenum">
              <a:rPr lang="en-GB" smtClean="0"/>
              <a:pPr/>
              <a:t>16</a:t>
            </a:fld>
            <a:endParaRPr lang="en-GB"/>
          </a:p>
        </p:txBody>
      </p:sp>
      <p:pic>
        <p:nvPicPr>
          <p:cNvPr id="3" name="Picture 2">
            <a:extLst>
              <a:ext uri="{FF2B5EF4-FFF2-40B4-BE49-F238E27FC236}">
                <a16:creationId xmlns:a16="http://schemas.microsoft.com/office/drawing/2014/main" id="{1CA66509-B89E-4D44-A4D0-4B4B3DE6323E}"/>
              </a:ext>
            </a:extLst>
          </p:cNvPr>
          <p:cNvPicPr>
            <a:picLocks noChangeAspect="1"/>
          </p:cNvPicPr>
          <p:nvPr/>
        </p:nvPicPr>
        <p:blipFill>
          <a:blip r:embed="rId2"/>
          <a:stretch>
            <a:fillRect/>
          </a:stretch>
        </p:blipFill>
        <p:spPr>
          <a:xfrm>
            <a:off x="-30645" y="-13376"/>
            <a:ext cx="7493745" cy="6850293"/>
          </a:xfrm>
          <a:prstGeom prst="rect">
            <a:avLst/>
          </a:prstGeom>
        </p:spPr>
      </p:pic>
    </p:spTree>
    <p:extLst>
      <p:ext uri="{BB962C8B-B14F-4D97-AF65-F5344CB8AC3E}">
        <p14:creationId xmlns:p14="http://schemas.microsoft.com/office/powerpoint/2010/main" val="3012380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2A2BDAE-E052-406A-AE1C-CFA9ACBF79B5}"/>
              </a:ext>
            </a:extLst>
          </p:cNvPr>
          <p:cNvSpPr>
            <a:spLocks noGrp="1"/>
          </p:cNvSpPr>
          <p:nvPr>
            <p:ph idx="1"/>
          </p:nvPr>
        </p:nvSpPr>
        <p:spPr>
          <a:xfrm>
            <a:off x="179512" y="116632"/>
            <a:ext cx="8208912" cy="6741368"/>
          </a:xfrm>
        </p:spPr>
        <p:txBody>
          <a:bodyPr>
            <a:normAutofit fontScale="92500"/>
          </a:bodyPr>
          <a:lstStyle/>
          <a:p>
            <a:pPr marL="0" indent="0">
              <a:buNone/>
            </a:pPr>
            <a:r>
              <a:rPr lang="en-GB" sz="2400" dirty="0"/>
              <a:t>“The stories that are told that justify intervention – about the barbarism of other cultures and the need for the international community to “take responsibility” to intervene – are part and parcel of the creation of international political order that, through these stories, utilizes longstanding colonial distinctions between “humanity” and its “others” and entrenches the difference between them. This distinction between a civilized </a:t>
            </a:r>
            <a:r>
              <a:rPr lang="en-GB" sz="2400" i="1" dirty="0"/>
              <a:t>us </a:t>
            </a:r>
            <a:r>
              <a:rPr lang="en-GB" sz="2400" dirty="0"/>
              <a:t>and a barbaric enemy </a:t>
            </a:r>
            <a:r>
              <a:rPr lang="en-GB" sz="2400" i="1" dirty="0"/>
              <a:t>other, </a:t>
            </a:r>
            <a:r>
              <a:rPr lang="en-GB" sz="2400" dirty="0"/>
              <a:t>not only </a:t>
            </a:r>
            <a:r>
              <a:rPr lang="en-GB" sz="2400" dirty="0" err="1"/>
              <a:t>reenacts</a:t>
            </a:r>
            <a:r>
              <a:rPr lang="en-GB" sz="2400" dirty="0"/>
              <a:t> and reinforces racist colonial stereotypes through its pretence of benevolent protectionism, but… works to erase the violence of interventions… </a:t>
            </a:r>
          </a:p>
          <a:p>
            <a:pPr marL="0" indent="0">
              <a:buNone/>
            </a:pPr>
            <a:r>
              <a:rPr lang="en-GB" sz="2400" dirty="0"/>
              <a:t>Masquerading the profit-driven ‘war on terror’ as a chivalrous, just and necessary response to evil also works to conceal the direct investment of its architects…in the industry of war, and to case the lucrative contracts of building schools, medical facilities, and water supplies as a matter of delivering the cherished rights to those who were previously denied them.”</a:t>
            </a:r>
          </a:p>
          <a:p>
            <a:pPr marL="0" indent="0" algn="r">
              <a:buNone/>
            </a:pPr>
            <a:r>
              <a:rPr lang="en-GB" sz="2400" dirty="0"/>
              <a:t>- Margaret </a:t>
            </a:r>
            <a:r>
              <a:rPr lang="en-GB" sz="2400" dirty="0" err="1"/>
              <a:t>Denike</a:t>
            </a:r>
            <a:r>
              <a:rPr lang="en-GB" sz="2400" dirty="0"/>
              <a:t>, ‘The Human Rights of Others’</a:t>
            </a:r>
          </a:p>
        </p:txBody>
      </p:sp>
      <p:sp>
        <p:nvSpPr>
          <p:cNvPr id="4" name="Slide Number Placeholder 3">
            <a:extLst>
              <a:ext uri="{FF2B5EF4-FFF2-40B4-BE49-F238E27FC236}">
                <a16:creationId xmlns:a16="http://schemas.microsoft.com/office/drawing/2014/main" id="{A11B4D9A-09E1-4BCB-AC46-9CECA7212B85}"/>
              </a:ext>
            </a:extLst>
          </p:cNvPr>
          <p:cNvSpPr>
            <a:spLocks noGrp="1"/>
          </p:cNvSpPr>
          <p:nvPr>
            <p:ph type="sldNum" sz="quarter" idx="12"/>
          </p:nvPr>
        </p:nvSpPr>
        <p:spPr/>
        <p:txBody>
          <a:bodyPr/>
          <a:lstStyle/>
          <a:p>
            <a:fld id="{5BC373BF-54E5-4CA8-83FE-A334D8EDFF75}" type="slidenum">
              <a:rPr lang="en-GB" smtClean="0"/>
              <a:pPr/>
              <a:t>17</a:t>
            </a:fld>
            <a:endParaRPr lang="en-GB"/>
          </a:p>
        </p:txBody>
      </p:sp>
    </p:spTree>
    <p:extLst>
      <p:ext uri="{BB962C8B-B14F-4D97-AF65-F5344CB8AC3E}">
        <p14:creationId xmlns:p14="http://schemas.microsoft.com/office/powerpoint/2010/main" val="1856379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1FFDA05-9640-4040-B33E-D46FD0443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2052" name="Picture 4" descr="Image result for 9/11 public domain image">
            <a:extLst>
              <a:ext uri="{FF2B5EF4-FFF2-40B4-BE49-F238E27FC236}">
                <a16:creationId xmlns:a16="http://schemas.microsoft.com/office/drawing/2014/main" id="{FE04A962-F0E0-4AFD-B3B6-D5A3A99DA7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028" r="1" b="11805"/>
          <a:stretch/>
        </p:blipFill>
        <p:spPr bwMode="auto">
          <a:xfrm>
            <a:off x="20" y="10"/>
            <a:ext cx="9155410"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B6FE50CD-6A37-4746-B33D-9A4F895A3687}"/>
              </a:ext>
            </a:extLst>
          </p:cNvPr>
          <p:cNvSpPr>
            <a:spLocks noGrp="1"/>
          </p:cNvSpPr>
          <p:nvPr>
            <p:ph type="sldNum" sz="quarter" idx="12"/>
          </p:nvPr>
        </p:nvSpPr>
        <p:spPr>
          <a:xfrm>
            <a:off x="8469630" y="6172200"/>
            <a:ext cx="685800" cy="593725"/>
          </a:xfrm>
        </p:spPr>
        <p:txBody>
          <a:bodyPr vert="horz" lIns="45720" tIns="45720" rIns="45720" bIns="45720" rtlCol="0" anchor="ctr">
            <a:normAutofit/>
          </a:bodyPr>
          <a:lstStyle/>
          <a:p>
            <a:pPr>
              <a:lnSpc>
                <a:spcPct val="90000"/>
              </a:lnSpc>
              <a:spcAft>
                <a:spcPts val="600"/>
              </a:spcAft>
            </a:pPr>
            <a:fld id="{5BC373BF-54E5-4CA8-83FE-A334D8EDFF75}" type="slidenum">
              <a:rPr lang="en-US" sz="3600">
                <a:solidFill>
                  <a:srgbClr val="FFFFFF"/>
                </a:solidFill>
              </a:rPr>
              <a:pPr>
                <a:lnSpc>
                  <a:spcPct val="90000"/>
                </a:lnSpc>
                <a:spcAft>
                  <a:spcPts val="600"/>
                </a:spcAft>
              </a:pPr>
              <a:t>2</a:t>
            </a:fld>
            <a:endParaRPr lang="en-US" sz="3600">
              <a:solidFill>
                <a:srgbClr val="FFFFFF"/>
              </a:solidFill>
            </a:endParaRPr>
          </a:p>
        </p:txBody>
      </p:sp>
    </p:spTree>
    <p:extLst>
      <p:ext uri="{BB962C8B-B14F-4D97-AF65-F5344CB8AC3E}">
        <p14:creationId xmlns:p14="http://schemas.microsoft.com/office/powerpoint/2010/main" val="27341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3F70A-3501-4778-89F3-0F708A0E3B80}"/>
              </a:ext>
            </a:extLst>
          </p:cNvPr>
          <p:cNvSpPr>
            <a:spLocks noGrp="1"/>
          </p:cNvSpPr>
          <p:nvPr>
            <p:ph type="title"/>
          </p:nvPr>
        </p:nvSpPr>
        <p:spPr/>
        <p:txBody>
          <a:bodyPr/>
          <a:lstStyle/>
          <a:p>
            <a:r>
              <a:rPr lang="en-GB" dirty="0"/>
              <a:t>What is/was the Global War on Terror?</a:t>
            </a:r>
          </a:p>
        </p:txBody>
      </p:sp>
      <p:sp>
        <p:nvSpPr>
          <p:cNvPr id="4" name="Slide Number Placeholder 3">
            <a:extLst>
              <a:ext uri="{FF2B5EF4-FFF2-40B4-BE49-F238E27FC236}">
                <a16:creationId xmlns:a16="http://schemas.microsoft.com/office/drawing/2014/main" id="{BFF6740B-AB05-4D59-9F1A-8269B9BFA574}"/>
              </a:ext>
            </a:extLst>
          </p:cNvPr>
          <p:cNvSpPr>
            <a:spLocks noGrp="1"/>
          </p:cNvSpPr>
          <p:nvPr>
            <p:ph type="sldNum" sz="quarter" idx="12"/>
          </p:nvPr>
        </p:nvSpPr>
        <p:spPr/>
        <p:txBody>
          <a:bodyPr/>
          <a:lstStyle/>
          <a:p>
            <a:fld id="{5BC373BF-54E5-4CA8-83FE-A334D8EDFF75}" type="slidenum">
              <a:rPr lang="en-GB" smtClean="0"/>
              <a:pPr/>
              <a:t>3</a:t>
            </a:fld>
            <a:endParaRPr lang="en-GB"/>
          </a:p>
        </p:txBody>
      </p:sp>
    </p:spTree>
    <p:extLst>
      <p:ext uri="{BB962C8B-B14F-4D97-AF65-F5344CB8AC3E}">
        <p14:creationId xmlns:p14="http://schemas.microsoft.com/office/powerpoint/2010/main" val="230257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140BC5-47B0-45C9-AE6C-B55D50D168BB}"/>
              </a:ext>
            </a:extLst>
          </p:cNvPr>
          <p:cNvSpPr>
            <a:spLocks noGrp="1"/>
          </p:cNvSpPr>
          <p:nvPr>
            <p:ph type="sldNum" sz="quarter" idx="12"/>
          </p:nvPr>
        </p:nvSpPr>
        <p:spPr/>
        <p:txBody>
          <a:bodyPr/>
          <a:lstStyle/>
          <a:p>
            <a:fld id="{5BC373BF-54E5-4CA8-83FE-A334D8EDFF75}" type="slidenum">
              <a:rPr lang="en-GB" smtClean="0"/>
              <a:pPr/>
              <a:t>4</a:t>
            </a:fld>
            <a:endParaRPr lang="en-GB"/>
          </a:p>
        </p:txBody>
      </p:sp>
      <p:pic>
        <p:nvPicPr>
          <p:cNvPr id="5" name="Picture 2" descr="C:\Users\Jonathan\Documents\Academic\Readings\IR and Violence and Pol Science\Global terrorism deaths  20 years of terror _ The Economist_files\20110917_WOC570.gif">
            <a:extLst>
              <a:ext uri="{FF2B5EF4-FFF2-40B4-BE49-F238E27FC236}">
                <a16:creationId xmlns:a16="http://schemas.microsoft.com/office/drawing/2014/main" id="{6B16F176-6DF7-44FB-A827-C1F7CFFAD1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7" r="1789"/>
          <a:stretch/>
        </p:blipFill>
        <p:spPr bwMode="auto">
          <a:xfrm>
            <a:off x="-1" y="537604"/>
            <a:ext cx="9176657" cy="5370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4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480D60-7325-413C-A8C5-07FB90EDAA33}"/>
              </a:ext>
            </a:extLst>
          </p:cNvPr>
          <p:cNvSpPr>
            <a:spLocks noGrp="1"/>
          </p:cNvSpPr>
          <p:nvPr>
            <p:ph type="sldNum" sz="quarter" idx="12"/>
          </p:nvPr>
        </p:nvSpPr>
        <p:spPr/>
        <p:txBody>
          <a:bodyPr/>
          <a:lstStyle/>
          <a:p>
            <a:fld id="{5BC373BF-54E5-4CA8-83FE-A334D8EDFF75}" type="slidenum">
              <a:rPr lang="en-GB" smtClean="0"/>
              <a:pPr/>
              <a:t>5</a:t>
            </a:fld>
            <a:endParaRPr lang="en-GB"/>
          </a:p>
        </p:txBody>
      </p:sp>
      <p:pic>
        <p:nvPicPr>
          <p:cNvPr id="3" name="Picture 2">
            <a:extLst>
              <a:ext uri="{FF2B5EF4-FFF2-40B4-BE49-F238E27FC236}">
                <a16:creationId xmlns:a16="http://schemas.microsoft.com/office/drawing/2014/main" id="{3F373FFB-30D0-47EB-8F25-A25D669AB9C6}"/>
              </a:ext>
            </a:extLst>
          </p:cNvPr>
          <p:cNvPicPr>
            <a:picLocks noChangeAspect="1"/>
          </p:cNvPicPr>
          <p:nvPr/>
        </p:nvPicPr>
        <p:blipFill>
          <a:blip r:embed="rId2"/>
          <a:stretch>
            <a:fillRect/>
          </a:stretch>
        </p:blipFill>
        <p:spPr>
          <a:xfrm>
            <a:off x="0" y="764704"/>
            <a:ext cx="9144000" cy="4852232"/>
          </a:xfrm>
          <a:prstGeom prst="rect">
            <a:avLst/>
          </a:prstGeom>
        </p:spPr>
      </p:pic>
    </p:spTree>
    <p:extLst>
      <p:ext uri="{BB962C8B-B14F-4D97-AF65-F5344CB8AC3E}">
        <p14:creationId xmlns:p14="http://schemas.microsoft.com/office/powerpoint/2010/main" val="201644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EC4E68-F5E6-4805-95EF-C4910878C218}"/>
              </a:ext>
            </a:extLst>
          </p:cNvPr>
          <p:cNvSpPr>
            <a:spLocks noGrp="1"/>
          </p:cNvSpPr>
          <p:nvPr>
            <p:ph type="sldNum" sz="quarter" idx="12"/>
          </p:nvPr>
        </p:nvSpPr>
        <p:spPr/>
        <p:txBody>
          <a:bodyPr/>
          <a:lstStyle/>
          <a:p>
            <a:fld id="{5BC373BF-54E5-4CA8-83FE-A334D8EDFF75}" type="slidenum">
              <a:rPr lang="en-GB" smtClean="0"/>
              <a:pPr/>
              <a:t>6</a:t>
            </a:fld>
            <a:endParaRPr lang="en-GB"/>
          </a:p>
        </p:txBody>
      </p:sp>
      <p:graphicFrame>
        <p:nvGraphicFramePr>
          <p:cNvPr id="5" name="Chart 4">
            <a:extLst>
              <a:ext uri="{FF2B5EF4-FFF2-40B4-BE49-F238E27FC236}">
                <a16:creationId xmlns:a16="http://schemas.microsoft.com/office/drawing/2014/main" id="{5B0133E8-A018-454E-8314-E668530E2523}"/>
              </a:ext>
            </a:extLst>
          </p:cNvPr>
          <p:cNvGraphicFramePr>
            <a:graphicFrameLocks/>
          </p:cNvGraphicFramePr>
          <p:nvPr>
            <p:extLst>
              <p:ext uri="{D42A27DB-BD31-4B8C-83A1-F6EECF244321}">
                <p14:modId xmlns:p14="http://schemas.microsoft.com/office/powerpoint/2010/main" val="2098181074"/>
              </p:ext>
            </p:extLst>
          </p:nvPr>
        </p:nvGraphicFramePr>
        <p:xfrm>
          <a:off x="395536" y="152635"/>
          <a:ext cx="7700430" cy="6019565"/>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A58C3532-19C0-42B5-AB7B-36EEFFA73978}"/>
              </a:ext>
            </a:extLst>
          </p:cNvPr>
          <p:cNvSpPr txBox="1"/>
          <p:nvPr/>
        </p:nvSpPr>
        <p:spPr>
          <a:xfrm>
            <a:off x="396514" y="6284397"/>
            <a:ext cx="7700430" cy="369332"/>
          </a:xfrm>
          <a:prstGeom prst="rect">
            <a:avLst/>
          </a:prstGeom>
          <a:noFill/>
        </p:spPr>
        <p:txBody>
          <a:bodyPr wrap="square" rtlCol="0">
            <a:spAutoFit/>
          </a:bodyPr>
          <a:lstStyle/>
          <a:p>
            <a:pPr algn="ctr"/>
            <a:r>
              <a:rPr lang="en-GB" dirty="0"/>
              <a:t>See also: John Mueller, ‘Is there still a terrorist threat?’ (2006)</a:t>
            </a:r>
          </a:p>
        </p:txBody>
      </p:sp>
    </p:spTree>
    <p:extLst>
      <p:ext uri="{BB962C8B-B14F-4D97-AF65-F5344CB8AC3E}">
        <p14:creationId xmlns:p14="http://schemas.microsoft.com/office/powerpoint/2010/main" val="405332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388D61-33D6-472F-B3D0-B73B744621F7}"/>
              </a:ext>
            </a:extLst>
          </p:cNvPr>
          <p:cNvSpPr>
            <a:spLocks noGrp="1"/>
          </p:cNvSpPr>
          <p:nvPr>
            <p:ph type="sldNum" sz="quarter" idx="12"/>
          </p:nvPr>
        </p:nvSpPr>
        <p:spPr/>
        <p:txBody>
          <a:bodyPr/>
          <a:lstStyle/>
          <a:p>
            <a:fld id="{5BC373BF-54E5-4CA8-83FE-A334D8EDFF75}" type="slidenum">
              <a:rPr lang="en-GB" smtClean="0"/>
              <a:pPr/>
              <a:t>7</a:t>
            </a:fld>
            <a:endParaRPr lang="en-GB"/>
          </a:p>
        </p:txBody>
      </p:sp>
      <p:sp>
        <p:nvSpPr>
          <p:cNvPr id="5" name="Rectangle 4">
            <a:extLst>
              <a:ext uri="{FF2B5EF4-FFF2-40B4-BE49-F238E27FC236}">
                <a16:creationId xmlns:a16="http://schemas.microsoft.com/office/drawing/2014/main" id="{E1C8B814-4F7A-4837-BC3A-2EF00B2FEB47}"/>
              </a:ext>
            </a:extLst>
          </p:cNvPr>
          <p:cNvSpPr/>
          <p:nvPr/>
        </p:nvSpPr>
        <p:spPr>
          <a:xfrm>
            <a:off x="33416" y="764704"/>
            <a:ext cx="8388932" cy="5139869"/>
          </a:xfrm>
          <a:prstGeom prst="rect">
            <a:avLst/>
          </a:prstGeom>
        </p:spPr>
        <p:txBody>
          <a:bodyPr wrap="square">
            <a:spAutoFit/>
          </a:bodyPr>
          <a:lstStyle/>
          <a:p>
            <a:r>
              <a:rPr lang="en-GB" sz="2800" i="1" dirty="0"/>
              <a:t>“Because of Saddam and the Baath Party, America punished a whole population. Thus its bombs and its embargo killed millions of Iraqi Muslims… God said to assault whoever assaults you, in a like manner…. In killing Americans who are ordinarily off limits, Muslims should not exceed four million non-combatants, or render more than ten million of them homeless. We should avoid this, to make sure the penalty is no more than reciprocal.”</a:t>
            </a:r>
          </a:p>
          <a:p>
            <a:pPr algn="r"/>
            <a:endParaRPr lang="en-GB" sz="2400" i="1" dirty="0"/>
          </a:p>
          <a:p>
            <a:pPr algn="r"/>
            <a:r>
              <a:rPr lang="en-GB" sz="2400" i="1" dirty="0"/>
              <a:t>- </a:t>
            </a:r>
            <a:r>
              <a:rPr lang="en-GB" sz="2000" dirty="0"/>
              <a:t>Ramzi bin al-</a:t>
            </a:r>
            <a:r>
              <a:rPr lang="en-GB" sz="2000" dirty="0" err="1"/>
              <a:t>Shibh</a:t>
            </a:r>
            <a:r>
              <a:rPr lang="en-GB" sz="2000" dirty="0"/>
              <a:t>, ‘key facilitator for the September 11 attacks’</a:t>
            </a:r>
            <a:endParaRPr lang="en-GB" sz="2400" i="1" dirty="0"/>
          </a:p>
        </p:txBody>
      </p:sp>
    </p:spTree>
    <p:extLst>
      <p:ext uri="{BB962C8B-B14F-4D97-AF65-F5344CB8AC3E}">
        <p14:creationId xmlns:p14="http://schemas.microsoft.com/office/powerpoint/2010/main" val="3699308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889580-A43E-4529-9F84-A24399E57DDE}"/>
              </a:ext>
            </a:extLst>
          </p:cNvPr>
          <p:cNvSpPr>
            <a:spLocks noGrp="1"/>
          </p:cNvSpPr>
          <p:nvPr>
            <p:ph idx="1"/>
          </p:nvPr>
        </p:nvSpPr>
        <p:spPr>
          <a:xfrm>
            <a:off x="179512" y="189936"/>
            <a:ext cx="8136904" cy="6478128"/>
          </a:xfrm>
        </p:spPr>
        <p:txBody>
          <a:bodyPr>
            <a:normAutofit fontScale="70000" lnSpcReduction="20000"/>
          </a:bodyPr>
          <a:lstStyle/>
          <a:p>
            <a:pPr marL="0" indent="0">
              <a:lnSpc>
                <a:spcPct val="150000"/>
              </a:lnSpc>
              <a:buNone/>
            </a:pPr>
            <a:r>
              <a:rPr lang="en-GB" sz="2600" dirty="0">
                <a:cs typeface="Calibri" panose="020F0502020204030204" pitchFamily="34" charset="0"/>
              </a:rPr>
              <a:t>“For over seven years the United States has been occupying the lands of Islam in the holiest of places, the Arabian Peninsula, plundering its riches, dictating to its rulers, humiliating its people, terrorizing its neighbours…</a:t>
            </a:r>
          </a:p>
          <a:p>
            <a:pPr marL="0" indent="0">
              <a:lnSpc>
                <a:spcPct val="150000"/>
              </a:lnSpc>
              <a:buNone/>
            </a:pPr>
            <a:r>
              <a:rPr lang="en-GB" sz="2600" dirty="0">
                <a:cs typeface="Calibri" panose="020F0502020204030204" pitchFamily="34" charset="0"/>
              </a:rPr>
              <a:t>Despite the great devastation inflicted on the Iraqi people by the crusader-Zionist alliance, and despite the huge number of those killed, which has exceeded 1 million… the Americans are once again trying to repeat the horrific massacres… to annihilate what is left of this people…</a:t>
            </a:r>
          </a:p>
          <a:p>
            <a:pPr marL="0" indent="0">
              <a:lnSpc>
                <a:spcPct val="150000"/>
              </a:lnSpc>
              <a:buNone/>
            </a:pPr>
            <a:r>
              <a:rPr lang="en-GB" sz="2600" dirty="0">
                <a:cs typeface="Calibri" panose="020F0502020204030204" pitchFamily="34" charset="0"/>
              </a:rPr>
              <a:t>All these crimes and sins committed by the Americans are a clear declaration of war on Allah, his messenger, and Muslims… [therefore] The ruling to kill the Americans and their allies – civilians and military – is an individual duty for every Muslim who can do it… in order to liberate the al-Aqsa Mosque and the holy mosque [Mecca] from their grip, and in order for their armies to move out of all the lands of Islam, defeated and unable to threaten any Muslim. </a:t>
            </a:r>
          </a:p>
          <a:p>
            <a:pPr marL="0" indent="0" algn="r">
              <a:lnSpc>
                <a:spcPct val="150000"/>
              </a:lnSpc>
              <a:buNone/>
            </a:pPr>
            <a:r>
              <a:rPr lang="en-GB" sz="2100" dirty="0">
                <a:cs typeface="Calibri" panose="020F0502020204030204" pitchFamily="34" charset="0"/>
              </a:rPr>
              <a:t>- Al-Qaeda’s ‘Fatwa Against the West’, February 1998	</a:t>
            </a:r>
          </a:p>
          <a:p>
            <a:pPr marL="0" indent="0">
              <a:lnSpc>
                <a:spcPct val="150000"/>
              </a:lnSpc>
              <a:buNone/>
            </a:pPr>
            <a:endParaRPr lang="en-GB" b="1" dirty="0">
              <a:cs typeface="Calibri" panose="020F0502020204030204" pitchFamily="34" charset="0"/>
            </a:endParaRPr>
          </a:p>
        </p:txBody>
      </p:sp>
    </p:spTree>
    <p:extLst>
      <p:ext uri="{BB962C8B-B14F-4D97-AF65-F5344CB8AC3E}">
        <p14:creationId xmlns:p14="http://schemas.microsoft.com/office/powerpoint/2010/main" val="1449187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A37521B2-F059-4587-9280-2B4800A9227E}"/>
              </a:ext>
            </a:extLst>
          </p:cNvPr>
          <p:cNvSpPr>
            <a:spLocks noGrp="1"/>
          </p:cNvSpPr>
          <p:nvPr>
            <p:ph idx="1"/>
          </p:nvPr>
        </p:nvSpPr>
        <p:spPr>
          <a:xfrm>
            <a:off x="179512" y="2088073"/>
            <a:ext cx="7820348" cy="4653136"/>
          </a:xfrm>
        </p:spPr>
        <p:txBody>
          <a:bodyPr>
            <a:normAutofit lnSpcReduction="10000"/>
          </a:bodyPr>
          <a:lstStyle/>
          <a:p>
            <a:pPr marL="0" indent="0">
              <a:buNone/>
            </a:pPr>
            <a:r>
              <a:rPr lang="en-GB" sz="2400" dirty="0"/>
              <a:t>“These acts of violence against innocents violate the fundamental tenets of the Islamic faith… The face of terror is not the true faith of Islam.  That's not what Islam is all about.  Islam is peace… </a:t>
            </a:r>
          </a:p>
          <a:p>
            <a:pPr marL="0" indent="0">
              <a:buNone/>
            </a:pPr>
            <a:r>
              <a:rPr lang="en-GB" sz="2400" dirty="0"/>
              <a:t>America counts millions of Muslims amongst our citizens, and Muslims make an incredibly valuable contribution to our country.  Muslims are doctors, lawyers, law professors, members of the military, entrepreneurs, shopkeepers, moms and dads.  And they need to be treated with respect.  In our anger and emotion, our fellow Americans must treat each other with respect.”</a:t>
            </a:r>
          </a:p>
          <a:p>
            <a:pPr marL="0" indent="0" algn="r">
              <a:buNone/>
            </a:pPr>
            <a:r>
              <a:rPr lang="en-GB" sz="2400" dirty="0"/>
              <a:t>- President George W. Bush, 17 September 2001</a:t>
            </a:r>
          </a:p>
        </p:txBody>
      </p:sp>
      <p:sp>
        <p:nvSpPr>
          <p:cNvPr id="4" name="Slide Number Placeholder 3">
            <a:extLst>
              <a:ext uri="{FF2B5EF4-FFF2-40B4-BE49-F238E27FC236}">
                <a16:creationId xmlns:a16="http://schemas.microsoft.com/office/drawing/2014/main" id="{8703D5F7-8BF8-4AA9-B195-1DAB6086859A}"/>
              </a:ext>
            </a:extLst>
          </p:cNvPr>
          <p:cNvSpPr>
            <a:spLocks noGrp="1"/>
          </p:cNvSpPr>
          <p:nvPr>
            <p:ph type="sldNum" sz="quarter" idx="12"/>
          </p:nvPr>
        </p:nvSpPr>
        <p:spPr/>
        <p:txBody>
          <a:bodyPr/>
          <a:lstStyle/>
          <a:p>
            <a:fld id="{5BC373BF-54E5-4CA8-83FE-A334D8EDFF75}" type="slidenum">
              <a:rPr lang="en-GB" smtClean="0"/>
              <a:pPr/>
              <a:t>9</a:t>
            </a:fld>
            <a:endParaRPr lang="en-GB"/>
          </a:p>
        </p:txBody>
      </p:sp>
      <p:pic>
        <p:nvPicPr>
          <p:cNvPr id="5" name="Online Media 4" title="GWB's entire &quot;Islam is Peace&quot; speech">
            <a:hlinkClick r:id="" action="ppaction://media"/>
            <a:extLst>
              <a:ext uri="{FF2B5EF4-FFF2-40B4-BE49-F238E27FC236}">
                <a16:creationId xmlns:a16="http://schemas.microsoft.com/office/drawing/2014/main" id="{834361F3-92C6-4E49-8E29-3700AD5B1934}"/>
              </a:ext>
            </a:extLst>
          </p:cNvPr>
          <p:cNvPicPr>
            <a:picLocks noRot="1" noChangeAspect="1"/>
          </p:cNvPicPr>
          <p:nvPr>
            <a:videoFile r:link="rId1"/>
          </p:nvPr>
        </p:nvPicPr>
        <p:blipFill>
          <a:blip r:embed="rId4"/>
          <a:stretch>
            <a:fillRect/>
          </a:stretch>
        </p:blipFill>
        <p:spPr>
          <a:xfrm>
            <a:off x="6451249" y="0"/>
            <a:ext cx="2651527" cy="1987201"/>
          </a:xfrm>
          <a:prstGeom prst="rect">
            <a:avLst/>
          </a:prstGeom>
        </p:spPr>
      </p:pic>
    </p:spTree>
    <p:extLst>
      <p:ext uri="{BB962C8B-B14F-4D97-AF65-F5344CB8AC3E}">
        <p14:creationId xmlns:p14="http://schemas.microsoft.com/office/powerpoint/2010/main" val="2283102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par>
                                <p:cTn id="7" presetID="10"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animEffect transition="in" filter="fade">
                                      <p:cBhvr>
                                        <p:cTn id="9" dur="500"/>
                                        <p:tgtEl>
                                          <p:spTgt spid="8">
                                            <p:txEl>
                                              <p:pRg st="0" end="0"/>
                                            </p:txEl>
                                          </p:spTgt>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8" fill="hold" display="0">
                  <p:stCondLst>
                    <p:cond delay="indefinite"/>
                  </p:stCondLst>
                </p:cTn>
                <p:tgtEl>
                  <p:spTgt spid="5"/>
                </p:tgtEl>
              </p:cMediaNode>
            </p:video>
            <p:seq concurrent="1" nextAc="seek">
              <p:cTn id="19" restart="whenNotActive" fill="hold" evtFilter="cancelBubble" nodeType="interactiveSeq">
                <p:stCondLst>
                  <p:cond evt="onClick" delay="0">
                    <p:tgtEl>
                      <p:spTgt spid="5"/>
                    </p:tgtEl>
                  </p:cond>
                </p:stCondLst>
                <p:endSync evt="end" delay="0">
                  <p:rtn val="all"/>
                </p:endSync>
                <p:childTnLst>
                  <p:par>
                    <p:cTn id="20" fill="hold">
                      <p:stCondLst>
                        <p:cond delay="0"/>
                      </p:stCondLst>
                      <p:childTnLst>
                        <p:par>
                          <p:cTn id="21" fill="hold">
                            <p:stCondLst>
                              <p:cond delay="0"/>
                            </p:stCondLst>
                            <p:childTnLst>
                              <p:par>
                                <p:cTn id="22" presetID="2" presetClass="mediacall" presetSubtype="0" fill="hold" nodeType="clickEffect">
                                  <p:stCondLst>
                                    <p:cond delay="0"/>
                                  </p:stCondLst>
                                  <p:childTnLst>
                                    <p:cmd type="call" cmd="togglePause">
                                      <p:cBhvr>
                                        <p:cTn id="23" dur="1" fill="hold"/>
                                        <p:tgtEl>
                                          <p:spTgt spid="5"/>
                                        </p:tgtEl>
                                      </p:cBhvr>
                                    </p:cmd>
                                  </p:childTnLst>
                                </p:cTn>
                              </p:par>
                            </p:childTnLst>
                          </p:cTn>
                        </p:par>
                      </p:childTnLst>
                    </p:cTn>
                  </p:par>
                </p:childTnLst>
              </p:cTn>
              <p:nextCondLst>
                <p:cond evt="onClick" delay="0">
                  <p:tgtEl>
                    <p:spTgt spid="5"/>
                  </p:tgtEl>
                </p:cond>
              </p:nextCondLst>
            </p:seq>
          </p:childTnLst>
        </p:cTn>
      </p:par>
    </p:tnLst>
    <p:bldLst>
      <p:bldP spid="8" grpId="0" uiExpand="1" build="p"/>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1232</TotalTime>
  <Words>1018</Words>
  <Application>Microsoft Office PowerPoint</Application>
  <PresentationFormat>On-screen Show (4:3)</PresentationFormat>
  <Paragraphs>65</Paragraphs>
  <Slides>17</Slides>
  <Notes>4</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Schoolbook</vt:lpstr>
      <vt:lpstr>Wingdings 2</vt:lpstr>
      <vt:lpstr>View</vt:lpstr>
      <vt:lpstr>The Global War on Terror</vt:lpstr>
      <vt:lpstr>PowerPoint Presentation</vt:lpstr>
      <vt:lpstr>What is/was the Global War on Terror?</vt:lpstr>
      <vt:lpstr>PowerPoint Presentation</vt:lpstr>
      <vt:lpstr>PowerPoint Presentation</vt:lpstr>
      <vt:lpstr>PowerPoint Presentation</vt:lpstr>
      <vt:lpstr>PowerPoint Presentation</vt:lpstr>
      <vt:lpstr>PowerPoint Presentation</vt:lpstr>
      <vt:lpstr>PowerPoint Presentation</vt:lpstr>
      <vt:lpstr>Elements of the War on Terror</vt:lpstr>
      <vt:lpstr>PowerPoint Presentation</vt:lpstr>
      <vt:lpstr>Explaining the War on Terror</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Global War on Terror</dc:title>
  <dc:creator>Leader Maynard, Jonathan</dc:creator>
  <cp:lastModifiedBy>Leader Maynard, Jonathan</cp:lastModifiedBy>
  <cp:revision>1</cp:revision>
  <cp:lastPrinted>2021-02-15T09:14:45Z</cp:lastPrinted>
  <dcterms:created xsi:type="dcterms:W3CDTF">2020-02-10T15:23:05Z</dcterms:created>
  <dcterms:modified xsi:type="dcterms:W3CDTF">2021-02-15T10:44:50Z</dcterms:modified>
</cp:coreProperties>
</file>