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6"/>
  </p:notesMasterIdLst>
  <p:handoutMasterIdLst>
    <p:handoutMasterId r:id="rId17"/>
  </p:handoutMasterIdLst>
  <p:sldIdLst>
    <p:sldId id="256" r:id="rId2"/>
    <p:sldId id="370" r:id="rId3"/>
    <p:sldId id="373" r:id="rId4"/>
    <p:sldId id="351" r:id="rId5"/>
    <p:sldId id="363" r:id="rId6"/>
    <p:sldId id="368" r:id="rId7"/>
    <p:sldId id="369" r:id="rId8"/>
    <p:sldId id="372" r:id="rId9"/>
    <p:sldId id="374" r:id="rId10"/>
    <p:sldId id="371" r:id="rId11"/>
    <p:sldId id="364" r:id="rId12"/>
    <p:sldId id="365" r:id="rId13"/>
    <p:sldId id="366" r:id="rId14"/>
    <p:sldId id="367" r:id="rId15"/>
  </p:sldIdLst>
  <p:sldSz cx="9144000" cy="6858000" type="screen4x3"/>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68B37-B683-453E-A5BA-7AF14EE2DD3B}" v="100" dt="2022-03-07T21:00:26.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3117" autoAdjust="0"/>
  </p:normalViewPr>
  <p:slideViewPr>
    <p:cSldViewPr>
      <p:cViewPr varScale="1">
        <p:scale>
          <a:sx n="62" d="100"/>
          <a:sy n="62" d="100"/>
        </p:scale>
        <p:origin x="696"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der Maynard, Jonathan" userId="457cbaa7-041a-414d-8b8e-3c4346a51a17" providerId="ADAL" clId="{56468B37-B683-453E-A5BA-7AF14EE2DD3B}"/>
    <pc:docChg chg="undo custSel addSld delSld modSld sldOrd">
      <pc:chgData name="Leader Maynard, Jonathan" userId="457cbaa7-041a-414d-8b8e-3c4346a51a17" providerId="ADAL" clId="{56468B37-B683-453E-A5BA-7AF14EE2DD3B}" dt="2022-03-08T08:51:53.700" v="1730" actId="1036"/>
      <pc:docMkLst>
        <pc:docMk/>
      </pc:docMkLst>
      <pc:sldChg chg="modSp modTransition">
        <pc:chgData name="Leader Maynard, Jonathan" userId="457cbaa7-041a-414d-8b8e-3c4346a51a17" providerId="ADAL" clId="{56468B37-B683-453E-A5BA-7AF14EE2DD3B}" dt="2022-03-07T21:00:26.383" v="1669"/>
        <pc:sldMkLst>
          <pc:docMk/>
          <pc:sldMk cId="0" sldId="256"/>
        </pc:sldMkLst>
        <pc:spChg chg="mod">
          <ac:chgData name="Leader Maynard, Jonathan" userId="457cbaa7-041a-414d-8b8e-3c4346a51a17" providerId="ADAL" clId="{56468B37-B683-453E-A5BA-7AF14EE2DD3B}" dt="2022-03-07T20:04:40.285" v="871"/>
          <ac:spMkLst>
            <pc:docMk/>
            <pc:sldMk cId="0" sldId="256"/>
            <ac:spMk id="2" creationId="{00000000-0000-0000-0000-000000000000}"/>
          </ac:spMkLst>
        </pc:spChg>
      </pc:sldChg>
      <pc:sldChg chg="modSp modTransition">
        <pc:chgData name="Leader Maynard, Jonathan" userId="457cbaa7-041a-414d-8b8e-3c4346a51a17" providerId="ADAL" clId="{56468B37-B683-453E-A5BA-7AF14EE2DD3B}" dt="2022-03-07T21:00:26.383" v="1669"/>
        <pc:sldMkLst>
          <pc:docMk/>
          <pc:sldMk cId="27947861" sldId="351"/>
        </pc:sldMkLst>
        <pc:spChg chg="mod">
          <ac:chgData name="Leader Maynard, Jonathan" userId="457cbaa7-041a-414d-8b8e-3c4346a51a17" providerId="ADAL" clId="{56468B37-B683-453E-A5BA-7AF14EE2DD3B}" dt="2022-03-07T20:04:40.285" v="871"/>
          <ac:spMkLst>
            <pc:docMk/>
            <pc:sldMk cId="27947861" sldId="351"/>
            <ac:spMk id="4" creationId="{4632DD86-7E89-48D6-BD16-5155D660FAEE}"/>
          </ac:spMkLst>
        </pc:spChg>
      </pc:sldChg>
      <pc:sldChg chg="modSp modTransition">
        <pc:chgData name="Leader Maynard, Jonathan" userId="457cbaa7-041a-414d-8b8e-3c4346a51a17" providerId="ADAL" clId="{56468B37-B683-453E-A5BA-7AF14EE2DD3B}" dt="2022-03-07T21:00:26.383" v="1669"/>
        <pc:sldMkLst>
          <pc:docMk/>
          <pc:sldMk cId="3687499756" sldId="363"/>
        </pc:sldMkLst>
        <pc:spChg chg="mod">
          <ac:chgData name="Leader Maynard, Jonathan" userId="457cbaa7-041a-414d-8b8e-3c4346a51a17" providerId="ADAL" clId="{56468B37-B683-453E-A5BA-7AF14EE2DD3B}" dt="2022-03-07T20:04:40.285" v="871"/>
          <ac:spMkLst>
            <pc:docMk/>
            <pc:sldMk cId="3687499756" sldId="363"/>
            <ac:spMk id="4" creationId="{173FF153-B58F-43A7-951E-150085B6F531}"/>
          </ac:spMkLst>
        </pc:spChg>
      </pc:sldChg>
      <pc:sldChg chg="modSp modTransition">
        <pc:chgData name="Leader Maynard, Jonathan" userId="457cbaa7-041a-414d-8b8e-3c4346a51a17" providerId="ADAL" clId="{56468B37-B683-453E-A5BA-7AF14EE2DD3B}" dt="2022-03-07T21:00:26.383" v="1669"/>
        <pc:sldMkLst>
          <pc:docMk/>
          <pc:sldMk cId="4186598083" sldId="364"/>
        </pc:sldMkLst>
        <pc:spChg chg="mod">
          <ac:chgData name="Leader Maynard, Jonathan" userId="457cbaa7-041a-414d-8b8e-3c4346a51a17" providerId="ADAL" clId="{56468B37-B683-453E-A5BA-7AF14EE2DD3B}" dt="2022-03-07T20:04:40.285" v="871"/>
          <ac:spMkLst>
            <pc:docMk/>
            <pc:sldMk cId="4186598083" sldId="364"/>
            <ac:spMk id="4" creationId="{3588D961-B577-4D99-B33A-6631D1C6A8EE}"/>
          </ac:spMkLst>
        </pc:spChg>
      </pc:sldChg>
      <pc:sldChg chg="modSp modTransition">
        <pc:chgData name="Leader Maynard, Jonathan" userId="457cbaa7-041a-414d-8b8e-3c4346a51a17" providerId="ADAL" clId="{56468B37-B683-453E-A5BA-7AF14EE2DD3B}" dt="2022-03-07T21:00:26.383" v="1669"/>
        <pc:sldMkLst>
          <pc:docMk/>
          <pc:sldMk cId="627102001" sldId="365"/>
        </pc:sldMkLst>
        <pc:spChg chg="mod">
          <ac:chgData name="Leader Maynard, Jonathan" userId="457cbaa7-041a-414d-8b8e-3c4346a51a17" providerId="ADAL" clId="{56468B37-B683-453E-A5BA-7AF14EE2DD3B}" dt="2022-03-07T20:04:40.285" v="871"/>
          <ac:spMkLst>
            <pc:docMk/>
            <pc:sldMk cId="627102001" sldId="365"/>
            <ac:spMk id="2" creationId="{28304A2E-89A8-4660-AE05-DD4041DB6A5E}"/>
          </ac:spMkLst>
        </pc:spChg>
        <pc:spChg chg="mod">
          <ac:chgData name="Leader Maynard, Jonathan" userId="457cbaa7-041a-414d-8b8e-3c4346a51a17" providerId="ADAL" clId="{56468B37-B683-453E-A5BA-7AF14EE2DD3B}" dt="2022-03-07T20:04:40.285" v="871"/>
          <ac:spMkLst>
            <pc:docMk/>
            <pc:sldMk cId="627102001" sldId="365"/>
            <ac:spMk id="4" creationId="{FB19AE0D-1F04-4A28-856F-7C5CAA6189B2}"/>
          </ac:spMkLst>
        </pc:spChg>
      </pc:sldChg>
      <pc:sldChg chg="modSp mod modTransition">
        <pc:chgData name="Leader Maynard, Jonathan" userId="457cbaa7-041a-414d-8b8e-3c4346a51a17" providerId="ADAL" clId="{56468B37-B683-453E-A5BA-7AF14EE2DD3B}" dt="2022-03-07T21:00:26.383" v="1669"/>
        <pc:sldMkLst>
          <pc:docMk/>
          <pc:sldMk cId="707419289" sldId="366"/>
        </pc:sldMkLst>
        <pc:spChg chg="mod">
          <ac:chgData name="Leader Maynard, Jonathan" userId="457cbaa7-041a-414d-8b8e-3c4346a51a17" providerId="ADAL" clId="{56468B37-B683-453E-A5BA-7AF14EE2DD3B}" dt="2022-03-07T20:04:40.285" v="871"/>
          <ac:spMkLst>
            <pc:docMk/>
            <pc:sldMk cId="707419289" sldId="366"/>
            <ac:spMk id="2" creationId="{C9C93886-4205-4511-BC95-1E0AA7E8B572}"/>
          </ac:spMkLst>
        </pc:spChg>
        <pc:spChg chg="mod">
          <ac:chgData name="Leader Maynard, Jonathan" userId="457cbaa7-041a-414d-8b8e-3c4346a51a17" providerId="ADAL" clId="{56468B37-B683-453E-A5BA-7AF14EE2DD3B}" dt="2022-03-07T20:04:40.285" v="871"/>
          <ac:spMkLst>
            <pc:docMk/>
            <pc:sldMk cId="707419289" sldId="366"/>
            <ac:spMk id="3" creationId="{843AFC4E-3DE1-45B4-B4E6-6BD82A80A2DB}"/>
          </ac:spMkLst>
        </pc:spChg>
        <pc:spChg chg="mod">
          <ac:chgData name="Leader Maynard, Jonathan" userId="457cbaa7-041a-414d-8b8e-3c4346a51a17" providerId="ADAL" clId="{56468B37-B683-453E-A5BA-7AF14EE2DD3B}" dt="2022-03-07T20:04:40.285" v="871"/>
          <ac:spMkLst>
            <pc:docMk/>
            <pc:sldMk cId="707419289" sldId="366"/>
            <ac:spMk id="4" creationId="{D48348D3-8C55-4F86-9F6F-AF2B67243247}"/>
          </ac:spMkLst>
        </pc:spChg>
      </pc:sldChg>
      <pc:sldChg chg="modSp mod modTransition modAnim">
        <pc:chgData name="Leader Maynard, Jonathan" userId="457cbaa7-041a-414d-8b8e-3c4346a51a17" providerId="ADAL" clId="{56468B37-B683-453E-A5BA-7AF14EE2DD3B}" dt="2022-03-07T21:00:26.383" v="1669"/>
        <pc:sldMkLst>
          <pc:docMk/>
          <pc:sldMk cId="1210917605" sldId="367"/>
        </pc:sldMkLst>
        <pc:spChg chg="mod">
          <ac:chgData name="Leader Maynard, Jonathan" userId="457cbaa7-041a-414d-8b8e-3c4346a51a17" providerId="ADAL" clId="{56468B37-B683-453E-A5BA-7AF14EE2DD3B}" dt="2022-03-07T20:04:40.285" v="871"/>
          <ac:spMkLst>
            <pc:docMk/>
            <pc:sldMk cId="1210917605" sldId="367"/>
            <ac:spMk id="2" creationId="{4C09FB24-CF6D-4C4A-9A73-7EF92F677289}"/>
          </ac:spMkLst>
        </pc:spChg>
        <pc:spChg chg="mod">
          <ac:chgData name="Leader Maynard, Jonathan" userId="457cbaa7-041a-414d-8b8e-3c4346a51a17" providerId="ADAL" clId="{56468B37-B683-453E-A5BA-7AF14EE2DD3B}" dt="2022-03-07T20:04:40.285" v="871"/>
          <ac:spMkLst>
            <pc:docMk/>
            <pc:sldMk cId="1210917605" sldId="367"/>
            <ac:spMk id="3" creationId="{E63E2C4C-12D1-47D6-B099-C00A92D9BB37}"/>
          </ac:spMkLst>
        </pc:spChg>
        <pc:spChg chg="mod">
          <ac:chgData name="Leader Maynard, Jonathan" userId="457cbaa7-041a-414d-8b8e-3c4346a51a17" providerId="ADAL" clId="{56468B37-B683-453E-A5BA-7AF14EE2DD3B}" dt="2022-03-07T20:04:40.285" v="871"/>
          <ac:spMkLst>
            <pc:docMk/>
            <pc:sldMk cId="1210917605" sldId="367"/>
            <ac:spMk id="4" creationId="{18E72695-FB65-4947-AECD-29919A2F7E0A}"/>
          </ac:spMkLst>
        </pc:spChg>
      </pc:sldChg>
      <pc:sldChg chg="modSp modTransition">
        <pc:chgData name="Leader Maynard, Jonathan" userId="457cbaa7-041a-414d-8b8e-3c4346a51a17" providerId="ADAL" clId="{56468B37-B683-453E-A5BA-7AF14EE2DD3B}" dt="2022-03-07T21:00:26.383" v="1669"/>
        <pc:sldMkLst>
          <pc:docMk/>
          <pc:sldMk cId="4074004172" sldId="368"/>
        </pc:sldMkLst>
        <pc:spChg chg="mod">
          <ac:chgData name="Leader Maynard, Jonathan" userId="457cbaa7-041a-414d-8b8e-3c4346a51a17" providerId="ADAL" clId="{56468B37-B683-453E-A5BA-7AF14EE2DD3B}" dt="2022-03-07T20:04:40.285" v="871"/>
          <ac:spMkLst>
            <pc:docMk/>
            <pc:sldMk cId="4074004172" sldId="368"/>
            <ac:spMk id="2" creationId="{1A617FA6-5C7F-4E6E-99A2-2EF6A93BE943}"/>
          </ac:spMkLst>
        </pc:spChg>
        <pc:spChg chg="mod">
          <ac:chgData name="Leader Maynard, Jonathan" userId="457cbaa7-041a-414d-8b8e-3c4346a51a17" providerId="ADAL" clId="{56468B37-B683-453E-A5BA-7AF14EE2DD3B}" dt="2022-03-07T20:04:40.285" v="871"/>
          <ac:spMkLst>
            <pc:docMk/>
            <pc:sldMk cId="4074004172" sldId="368"/>
            <ac:spMk id="4" creationId="{3588D961-B577-4D99-B33A-6631D1C6A8EE}"/>
          </ac:spMkLst>
        </pc:spChg>
      </pc:sldChg>
      <pc:sldChg chg="modSp mod modTransition">
        <pc:chgData name="Leader Maynard, Jonathan" userId="457cbaa7-041a-414d-8b8e-3c4346a51a17" providerId="ADAL" clId="{56468B37-B683-453E-A5BA-7AF14EE2DD3B}" dt="2022-03-07T21:00:26.383" v="1669"/>
        <pc:sldMkLst>
          <pc:docMk/>
          <pc:sldMk cId="1496533439" sldId="369"/>
        </pc:sldMkLst>
        <pc:spChg chg="mod">
          <ac:chgData name="Leader Maynard, Jonathan" userId="457cbaa7-041a-414d-8b8e-3c4346a51a17" providerId="ADAL" clId="{56468B37-B683-453E-A5BA-7AF14EE2DD3B}" dt="2022-03-07T20:04:40.285" v="871"/>
          <ac:spMkLst>
            <pc:docMk/>
            <pc:sldMk cId="1496533439" sldId="369"/>
            <ac:spMk id="2" creationId="{5E0AF5CB-024F-43F2-A190-2B735E615CDD}"/>
          </ac:spMkLst>
        </pc:spChg>
        <pc:spChg chg="mod">
          <ac:chgData name="Leader Maynard, Jonathan" userId="457cbaa7-041a-414d-8b8e-3c4346a51a17" providerId="ADAL" clId="{56468B37-B683-453E-A5BA-7AF14EE2DD3B}" dt="2022-03-07T20:04:40.285" v="871"/>
          <ac:spMkLst>
            <pc:docMk/>
            <pc:sldMk cId="1496533439" sldId="369"/>
            <ac:spMk id="3" creationId="{8E008B04-98B3-40B0-BCF0-4FE8163DB914}"/>
          </ac:spMkLst>
        </pc:spChg>
        <pc:spChg chg="mod">
          <ac:chgData name="Leader Maynard, Jonathan" userId="457cbaa7-041a-414d-8b8e-3c4346a51a17" providerId="ADAL" clId="{56468B37-B683-453E-A5BA-7AF14EE2DD3B}" dt="2022-03-07T20:04:40.285" v="871"/>
          <ac:spMkLst>
            <pc:docMk/>
            <pc:sldMk cId="1496533439" sldId="369"/>
            <ac:spMk id="4" creationId="{02B56AB1-0B9A-46C3-A253-E958FD3F529C}"/>
          </ac:spMkLst>
        </pc:spChg>
      </pc:sldChg>
      <pc:sldChg chg="addSp delSp modTransition delDesignElem">
        <pc:chgData name="Leader Maynard, Jonathan" userId="457cbaa7-041a-414d-8b8e-3c4346a51a17" providerId="ADAL" clId="{56468B37-B683-453E-A5BA-7AF14EE2DD3B}" dt="2022-03-07T21:00:26.383" v="1669"/>
        <pc:sldMkLst>
          <pc:docMk/>
          <pc:sldMk cId="554537515" sldId="370"/>
        </pc:sldMkLst>
        <pc:spChg chg="add del">
          <ac:chgData name="Leader Maynard, Jonathan" userId="457cbaa7-041a-414d-8b8e-3c4346a51a17" providerId="ADAL" clId="{56468B37-B683-453E-A5BA-7AF14EE2DD3B}" dt="2022-03-07T20:04:40.285" v="871"/>
          <ac:spMkLst>
            <pc:docMk/>
            <pc:sldMk cId="554537515" sldId="370"/>
            <ac:spMk id="71" creationId="{5D5E0904-721C-4D68-9EB8-1C9752E329A7}"/>
          </ac:spMkLst>
        </pc:spChg>
        <pc:spChg chg="add del">
          <ac:chgData name="Leader Maynard, Jonathan" userId="457cbaa7-041a-414d-8b8e-3c4346a51a17" providerId="ADAL" clId="{56468B37-B683-453E-A5BA-7AF14EE2DD3B}" dt="2022-03-07T20:04:40.285" v="871"/>
          <ac:spMkLst>
            <pc:docMk/>
            <pc:sldMk cId="554537515" sldId="370"/>
            <ac:spMk id="73" creationId="{B298ECBA-3258-45DF-8FD4-7581736BCCBC}"/>
          </ac:spMkLst>
        </pc:spChg>
        <pc:spChg chg="add del">
          <ac:chgData name="Leader Maynard, Jonathan" userId="457cbaa7-041a-414d-8b8e-3c4346a51a17" providerId="ADAL" clId="{56468B37-B683-453E-A5BA-7AF14EE2DD3B}" dt="2022-03-07T20:04:40.285" v="871"/>
          <ac:spMkLst>
            <pc:docMk/>
            <pc:sldMk cId="554537515" sldId="370"/>
            <ac:spMk id="75" creationId="{B62BF453-BD82-4B90-9FE7-51703133806E}"/>
          </ac:spMkLst>
        </pc:spChg>
        <pc:spChg chg="add del">
          <ac:chgData name="Leader Maynard, Jonathan" userId="457cbaa7-041a-414d-8b8e-3c4346a51a17" providerId="ADAL" clId="{56468B37-B683-453E-A5BA-7AF14EE2DD3B}" dt="2022-03-07T20:04:40.285" v="871"/>
          <ac:spMkLst>
            <pc:docMk/>
            <pc:sldMk cId="554537515" sldId="370"/>
            <ac:spMk id="77" creationId="{072366D3-9B5C-42E1-9906-77FF6BB55EAB}"/>
          </ac:spMkLst>
        </pc:spChg>
        <pc:spChg chg="add del">
          <ac:chgData name="Leader Maynard, Jonathan" userId="457cbaa7-041a-414d-8b8e-3c4346a51a17" providerId="ADAL" clId="{56468B37-B683-453E-A5BA-7AF14EE2DD3B}" dt="2022-03-07T20:04:40.285" v="871"/>
          <ac:spMkLst>
            <pc:docMk/>
            <pc:sldMk cId="554537515" sldId="370"/>
            <ac:spMk id="79" creationId="{121F5E60-4E89-4B16-A245-12BD9935998D}"/>
          </ac:spMkLst>
        </pc:spChg>
      </pc:sldChg>
      <pc:sldChg chg="addSp delSp modSp mod modTransition chgLayout">
        <pc:chgData name="Leader Maynard, Jonathan" userId="457cbaa7-041a-414d-8b8e-3c4346a51a17" providerId="ADAL" clId="{56468B37-B683-453E-A5BA-7AF14EE2DD3B}" dt="2022-03-08T08:51:53.700" v="1730" actId="1036"/>
        <pc:sldMkLst>
          <pc:docMk/>
          <pc:sldMk cId="1138807469" sldId="371"/>
        </pc:sldMkLst>
        <pc:spChg chg="add mod ord">
          <ac:chgData name="Leader Maynard, Jonathan" userId="457cbaa7-041a-414d-8b8e-3c4346a51a17" providerId="ADAL" clId="{56468B37-B683-453E-A5BA-7AF14EE2DD3B}" dt="2022-03-08T08:51:51.771" v="1725" actId="20577"/>
          <ac:spMkLst>
            <pc:docMk/>
            <pc:sldMk cId="1138807469" sldId="371"/>
            <ac:spMk id="2" creationId="{1D27F11D-5B6B-4431-8503-3CC6E2045193}"/>
          </ac:spMkLst>
        </pc:spChg>
        <pc:spChg chg="add del mod ord">
          <ac:chgData name="Leader Maynard, Jonathan" userId="457cbaa7-041a-414d-8b8e-3c4346a51a17" providerId="ADAL" clId="{56468B37-B683-453E-A5BA-7AF14EE2DD3B}" dt="2022-03-08T08:51:45.794" v="1690" actId="478"/>
          <ac:spMkLst>
            <pc:docMk/>
            <pc:sldMk cId="1138807469" sldId="371"/>
            <ac:spMk id="3" creationId="{7D068CA9-2D2D-46A7-8469-27DA7198864D}"/>
          </ac:spMkLst>
        </pc:spChg>
        <pc:spChg chg="mod ord">
          <ac:chgData name="Leader Maynard, Jonathan" userId="457cbaa7-041a-414d-8b8e-3c4346a51a17" providerId="ADAL" clId="{56468B37-B683-453E-A5BA-7AF14EE2DD3B}" dt="2022-03-08T08:51:43.203" v="1689" actId="700"/>
          <ac:spMkLst>
            <pc:docMk/>
            <pc:sldMk cId="1138807469" sldId="371"/>
            <ac:spMk id="4" creationId="{8E0EB0AA-D988-4503-A4B2-26EEE4070524}"/>
          </ac:spMkLst>
        </pc:spChg>
        <pc:picChg chg="mod">
          <ac:chgData name="Leader Maynard, Jonathan" userId="457cbaa7-041a-414d-8b8e-3c4346a51a17" providerId="ADAL" clId="{56468B37-B683-453E-A5BA-7AF14EE2DD3B}" dt="2022-03-08T08:51:53.700" v="1730" actId="1036"/>
          <ac:picMkLst>
            <pc:docMk/>
            <pc:sldMk cId="1138807469" sldId="371"/>
            <ac:picMk id="5" creationId="{2B69B776-B874-4A11-A375-B4609A99B1E2}"/>
          </ac:picMkLst>
        </pc:picChg>
      </pc:sldChg>
      <pc:sldChg chg="addSp delSp modSp new mod ord modTransition modNotesTx">
        <pc:chgData name="Leader Maynard, Jonathan" userId="457cbaa7-041a-414d-8b8e-3c4346a51a17" providerId="ADAL" clId="{56468B37-B683-453E-A5BA-7AF14EE2DD3B}" dt="2022-03-07T21:00:26.383" v="1669"/>
        <pc:sldMkLst>
          <pc:docMk/>
          <pc:sldMk cId="2419202342" sldId="372"/>
        </pc:sldMkLst>
        <pc:spChg chg="mod">
          <ac:chgData name="Leader Maynard, Jonathan" userId="457cbaa7-041a-414d-8b8e-3c4346a51a17" providerId="ADAL" clId="{56468B37-B683-453E-A5BA-7AF14EE2DD3B}" dt="2022-03-07T17:56:11.983" v="831" actId="20577"/>
          <ac:spMkLst>
            <pc:docMk/>
            <pc:sldMk cId="2419202342" sldId="372"/>
            <ac:spMk id="2" creationId="{811FB4B2-FEF9-4FAF-962B-6BCBE71ED27C}"/>
          </ac:spMkLst>
        </pc:spChg>
        <pc:spChg chg="del">
          <ac:chgData name="Leader Maynard, Jonathan" userId="457cbaa7-041a-414d-8b8e-3c4346a51a17" providerId="ADAL" clId="{56468B37-B683-453E-A5BA-7AF14EE2DD3B}" dt="2022-03-07T17:28:43.131" v="128" actId="3680"/>
          <ac:spMkLst>
            <pc:docMk/>
            <pc:sldMk cId="2419202342" sldId="372"/>
            <ac:spMk id="3" creationId="{AF8CCD4A-B3F5-43CC-AB1F-8A2752C49BCA}"/>
          </ac:spMkLst>
        </pc:spChg>
        <pc:spChg chg="mod">
          <ac:chgData name="Leader Maynard, Jonathan" userId="457cbaa7-041a-414d-8b8e-3c4346a51a17" providerId="ADAL" clId="{56468B37-B683-453E-A5BA-7AF14EE2DD3B}" dt="2022-03-07T20:04:40.285" v="871"/>
          <ac:spMkLst>
            <pc:docMk/>
            <pc:sldMk cId="2419202342" sldId="372"/>
            <ac:spMk id="4" creationId="{4C11C72B-2198-4E7C-8E72-5815DC75FA6D}"/>
          </ac:spMkLst>
        </pc:spChg>
        <pc:graphicFrameChg chg="add mod ord modGraphic">
          <ac:chgData name="Leader Maynard, Jonathan" userId="457cbaa7-041a-414d-8b8e-3c4346a51a17" providerId="ADAL" clId="{56468B37-B683-453E-A5BA-7AF14EE2DD3B}" dt="2022-03-07T20:52:29.217" v="1620" actId="20577"/>
          <ac:graphicFrameMkLst>
            <pc:docMk/>
            <pc:sldMk cId="2419202342" sldId="372"/>
            <ac:graphicFrameMk id="5" creationId="{B111D633-ACDB-4D2D-80F6-26D96C50E119}"/>
          </ac:graphicFrameMkLst>
        </pc:graphicFrameChg>
      </pc:sldChg>
      <pc:sldChg chg="addSp delSp modSp new mod modTransition modClrScheme chgLayout">
        <pc:chgData name="Leader Maynard, Jonathan" userId="457cbaa7-041a-414d-8b8e-3c4346a51a17" providerId="ADAL" clId="{56468B37-B683-453E-A5BA-7AF14EE2DD3B}" dt="2022-03-07T21:00:26.383" v="1669"/>
        <pc:sldMkLst>
          <pc:docMk/>
          <pc:sldMk cId="2923845881" sldId="373"/>
        </pc:sldMkLst>
        <pc:spChg chg="mod ord">
          <ac:chgData name="Leader Maynard, Jonathan" userId="457cbaa7-041a-414d-8b8e-3c4346a51a17" providerId="ADAL" clId="{56468B37-B683-453E-A5BA-7AF14EE2DD3B}" dt="2022-03-07T20:12:54.836" v="1611" actId="20577"/>
          <ac:spMkLst>
            <pc:docMk/>
            <pc:sldMk cId="2923845881" sldId="373"/>
            <ac:spMk id="2" creationId="{453A7F68-240E-4353-B165-8AAB17036323}"/>
          </ac:spMkLst>
        </pc:spChg>
        <pc:spChg chg="add del mod">
          <ac:chgData name="Leader Maynard, Jonathan" userId="457cbaa7-041a-414d-8b8e-3c4346a51a17" providerId="ADAL" clId="{56468B37-B683-453E-A5BA-7AF14EE2DD3B}" dt="2022-03-07T20:10:08.172" v="1589" actId="14100"/>
          <ac:spMkLst>
            <pc:docMk/>
            <pc:sldMk cId="2923845881" sldId="373"/>
            <ac:spMk id="3" creationId="{6976E306-1311-467A-BFCD-E8B789A06F42}"/>
          </ac:spMkLst>
        </pc:spChg>
        <pc:spChg chg="mod ord">
          <ac:chgData name="Leader Maynard, Jonathan" userId="457cbaa7-041a-414d-8b8e-3c4346a51a17" providerId="ADAL" clId="{56468B37-B683-453E-A5BA-7AF14EE2DD3B}" dt="2022-03-07T20:04:40.285" v="871"/>
          <ac:spMkLst>
            <pc:docMk/>
            <pc:sldMk cId="2923845881" sldId="373"/>
            <ac:spMk id="4" creationId="{E1B3DEA3-2ED0-4ACF-B7A0-B1D4118896EF}"/>
          </ac:spMkLst>
        </pc:spChg>
        <pc:spChg chg="add del mod ord">
          <ac:chgData name="Leader Maynard, Jonathan" userId="457cbaa7-041a-414d-8b8e-3c4346a51a17" providerId="ADAL" clId="{56468B37-B683-453E-A5BA-7AF14EE2DD3B}" dt="2022-03-07T20:04:28.686" v="863" actId="700"/>
          <ac:spMkLst>
            <pc:docMk/>
            <pc:sldMk cId="2923845881" sldId="373"/>
            <ac:spMk id="7" creationId="{C9416D9B-28C4-4623-B598-A0B5051FC649}"/>
          </ac:spMkLst>
        </pc:spChg>
        <pc:picChg chg="add del mod ord">
          <ac:chgData name="Leader Maynard, Jonathan" userId="457cbaa7-041a-414d-8b8e-3c4346a51a17" providerId="ADAL" clId="{56468B37-B683-453E-A5BA-7AF14EE2DD3B}" dt="2022-03-07T20:13:00.172" v="1613" actId="1076"/>
          <ac:picMkLst>
            <pc:docMk/>
            <pc:sldMk cId="2923845881" sldId="373"/>
            <ac:picMk id="6" creationId="{DAFC0069-97C9-41EE-B461-3A64422F4DA2}"/>
          </ac:picMkLst>
        </pc:picChg>
      </pc:sldChg>
      <pc:sldChg chg="addSp delSp modSp new mod modTransition">
        <pc:chgData name="Leader Maynard, Jonathan" userId="457cbaa7-041a-414d-8b8e-3c4346a51a17" providerId="ADAL" clId="{56468B37-B683-453E-A5BA-7AF14EE2DD3B}" dt="2022-03-07T21:00:26.383" v="1669"/>
        <pc:sldMkLst>
          <pc:docMk/>
          <pc:sldMk cId="2474775366" sldId="374"/>
        </pc:sldMkLst>
        <pc:spChg chg="mod">
          <ac:chgData name="Leader Maynard, Jonathan" userId="457cbaa7-041a-414d-8b8e-3c4346a51a17" providerId="ADAL" clId="{56468B37-B683-453E-A5BA-7AF14EE2DD3B}" dt="2022-03-07T20:57:02.482" v="1656" actId="20577"/>
          <ac:spMkLst>
            <pc:docMk/>
            <pc:sldMk cId="2474775366" sldId="374"/>
            <ac:spMk id="2" creationId="{1BE1D214-DB0C-459F-A6C6-8BCDCF0D9813}"/>
          </ac:spMkLst>
        </pc:spChg>
        <pc:spChg chg="del">
          <ac:chgData name="Leader Maynard, Jonathan" userId="457cbaa7-041a-414d-8b8e-3c4346a51a17" providerId="ADAL" clId="{56468B37-B683-453E-A5BA-7AF14EE2DD3B}" dt="2022-03-07T20:57:04.866" v="1657" actId="478"/>
          <ac:spMkLst>
            <pc:docMk/>
            <pc:sldMk cId="2474775366" sldId="374"/>
            <ac:spMk id="3" creationId="{9DF6304E-02E3-46BE-BBEF-AB361AC91752}"/>
          </ac:spMkLst>
        </pc:spChg>
        <pc:picChg chg="add del mod">
          <ac:chgData name="Leader Maynard, Jonathan" userId="457cbaa7-041a-414d-8b8e-3c4346a51a17" providerId="ADAL" clId="{56468B37-B683-453E-A5BA-7AF14EE2DD3B}" dt="2022-03-07T21:00:11.394" v="1668" actId="478"/>
          <ac:picMkLst>
            <pc:docMk/>
            <pc:sldMk cId="2474775366" sldId="374"/>
            <ac:picMk id="6" creationId="{DE1618E3-44D2-435F-A9AA-6003FA3B316C}"/>
          </ac:picMkLst>
        </pc:picChg>
        <pc:picChg chg="add del mod">
          <ac:chgData name="Leader Maynard, Jonathan" userId="457cbaa7-041a-414d-8b8e-3c4346a51a17" providerId="ADAL" clId="{56468B37-B683-453E-A5BA-7AF14EE2DD3B}" dt="2022-03-07T21:00:10.967" v="1667"/>
          <ac:picMkLst>
            <pc:docMk/>
            <pc:sldMk cId="2474775366" sldId="374"/>
            <ac:picMk id="1026" creationId="{E18701C7-6792-4262-B4E2-67B0DF48395F}"/>
          </ac:picMkLst>
        </pc:picChg>
      </pc:sldChg>
      <pc:sldChg chg="new del">
        <pc:chgData name="Leader Maynard, Jonathan" userId="457cbaa7-041a-414d-8b8e-3c4346a51a17" providerId="ADAL" clId="{56468B37-B683-453E-A5BA-7AF14EE2DD3B}" dt="2022-03-07T20:06:23.503" v="873" actId="680"/>
        <pc:sldMkLst>
          <pc:docMk/>
          <pc:sldMk cId="3460183219" sldId="374"/>
        </pc:sldMkLst>
      </pc:sldChg>
      <pc:sldChg chg="addSp delSp modSp new del mod modClrScheme chgLayout">
        <pc:chgData name="Leader Maynard, Jonathan" userId="457cbaa7-041a-414d-8b8e-3c4346a51a17" providerId="ADAL" clId="{56468B37-B683-453E-A5BA-7AF14EE2DD3B}" dt="2022-03-08T08:50:15.130" v="1688" actId="47"/>
        <pc:sldMkLst>
          <pc:docMk/>
          <pc:sldMk cId="53477904" sldId="375"/>
        </pc:sldMkLst>
        <pc:spChg chg="mod ord">
          <ac:chgData name="Leader Maynard, Jonathan" userId="457cbaa7-041a-414d-8b8e-3c4346a51a17" providerId="ADAL" clId="{56468B37-B683-453E-A5BA-7AF14EE2DD3B}" dt="2022-03-08T08:50:12.261" v="1687" actId="20577"/>
          <ac:spMkLst>
            <pc:docMk/>
            <pc:sldMk cId="53477904" sldId="375"/>
            <ac:spMk id="2" creationId="{20A9D0E0-EE81-49C0-B098-A816D345730F}"/>
          </ac:spMkLst>
        </pc:spChg>
        <pc:spChg chg="del mod ord">
          <ac:chgData name="Leader Maynard, Jonathan" userId="457cbaa7-041a-414d-8b8e-3c4346a51a17" providerId="ADAL" clId="{56468B37-B683-453E-A5BA-7AF14EE2DD3B}" dt="2022-03-08T08:50:09.937" v="1673" actId="700"/>
          <ac:spMkLst>
            <pc:docMk/>
            <pc:sldMk cId="53477904" sldId="375"/>
            <ac:spMk id="3" creationId="{B2B86E30-F822-412C-BE8F-26098AA37208}"/>
          </ac:spMkLst>
        </pc:spChg>
        <pc:spChg chg="mod ord">
          <ac:chgData name="Leader Maynard, Jonathan" userId="457cbaa7-041a-414d-8b8e-3c4346a51a17" providerId="ADAL" clId="{56468B37-B683-453E-A5BA-7AF14EE2DD3B}" dt="2022-03-08T08:50:09.937" v="1673" actId="700"/>
          <ac:spMkLst>
            <pc:docMk/>
            <pc:sldMk cId="53477904" sldId="375"/>
            <ac:spMk id="4" creationId="{ED546F03-5114-45A7-AF3D-57E2FADB527B}"/>
          </ac:spMkLst>
        </pc:spChg>
        <pc:spChg chg="add mod ord">
          <ac:chgData name="Leader Maynard, Jonathan" userId="457cbaa7-041a-414d-8b8e-3c4346a51a17" providerId="ADAL" clId="{56468B37-B683-453E-A5BA-7AF14EE2DD3B}" dt="2022-03-08T08:50:09.937" v="1673" actId="700"/>
          <ac:spMkLst>
            <pc:docMk/>
            <pc:sldMk cId="53477904" sldId="375"/>
            <ac:spMk id="5" creationId="{14E0747D-8F15-42CF-BDE9-994F51F92BE0}"/>
          </ac:spMkLst>
        </pc:spChg>
      </pc:sldChg>
    </pc:docChg>
  </pc:docChgLst>
  <pc:docChgLst>
    <pc:chgData name="Leader Maynard, Jonathan" userId="457cbaa7-041a-414d-8b8e-3c4346a51a17" providerId="ADAL" clId="{9783DDCF-EC1F-48A6-9C51-903D80455C48}"/>
    <pc:docChg chg="undo custSel mod addSld delSld modSld sldOrd modNotesMaster modHandout">
      <pc:chgData name="Leader Maynard, Jonathan" userId="457cbaa7-041a-414d-8b8e-3c4346a51a17" providerId="ADAL" clId="{9783DDCF-EC1F-48A6-9C51-903D80455C48}" dt="2021-02-28T13:25:00.292" v="1845" actId="20577"/>
      <pc:docMkLst>
        <pc:docMk/>
      </pc:docMkLst>
      <pc:sldChg chg="modTransition">
        <pc:chgData name="Leader Maynard, Jonathan" userId="457cbaa7-041a-414d-8b8e-3c4346a51a17" providerId="ADAL" clId="{9783DDCF-EC1F-48A6-9C51-903D80455C48}" dt="2021-02-28T12:56:30.605" v="1787"/>
        <pc:sldMkLst>
          <pc:docMk/>
          <pc:sldMk cId="0" sldId="256"/>
        </pc:sldMkLst>
      </pc:sldChg>
      <pc:sldChg chg="addSp delSp modSp mod modTransition delAnim modAnim">
        <pc:chgData name="Leader Maynard, Jonathan" userId="457cbaa7-041a-414d-8b8e-3c4346a51a17" providerId="ADAL" clId="{9783DDCF-EC1F-48A6-9C51-903D80455C48}" dt="2021-02-28T12:56:30.605" v="1787"/>
        <pc:sldMkLst>
          <pc:docMk/>
          <pc:sldMk cId="27947861" sldId="351"/>
        </pc:sldMkLst>
        <pc:spChg chg="add mod">
          <ac:chgData name="Leader Maynard, Jonathan" userId="457cbaa7-041a-414d-8b8e-3c4346a51a17" providerId="ADAL" clId="{9783DDCF-EC1F-48A6-9C51-903D80455C48}" dt="2021-02-28T12:41:17.046" v="1746" actId="14100"/>
          <ac:spMkLst>
            <pc:docMk/>
            <pc:sldMk cId="27947861" sldId="351"/>
            <ac:spMk id="2" creationId="{1F1F16F8-5736-4C1A-B910-1282968A485E}"/>
          </ac:spMkLst>
        </pc:spChg>
        <pc:spChg chg="mod">
          <ac:chgData name="Leader Maynard, Jonathan" userId="457cbaa7-041a-414d-8b8e-3c4346a51a17" providerId="ADAL" clId="{9783DDCF-EC1F-48A6-9C51-903D80455C48}" dt="2021-02-28T12:41:19.267" v="1747" actId="403"/>
          <ac:spMkLst>
            <pc:docMk/>
            <pc:sldMk cId="27947861" sldId="351"/>
            <ac:spMk id="3" creationId="{B82D9230-70C3-478A-B23A-F269465ED52C}"/>
          </ac:spMkLst>
        </pc:spChg>
        <pc:spChg chg="del mod">
          <ac:chgData name="Leader Maynard, Jonathan" userId="457cbaa7-041a-414d-8b8e-3c4346a51a17" providerId="ADAL" clId="{9783DDCF-EC1F-48A6-9C51-903D80455C48}" dt="2021-02-28T12:40:30.842" v="1731" actId="478"/>
          <ac:spMkLst>
            <pc:docMk/>
            <pc:sldMk cId="27947861" sldId="351"/>
            <ac:spMk id="8" creationId="{7B44BAFE-501C-4FBE-8AB1-472425F2677F}"/>
          </ac:spMkLst>
        </pc:spChg>
        <pc:graphicFrameChg chg="mod">
          <ac:chgData name="Leader Maynard, Jonathan" userId="457cbaa7-041a-414d-8b8e-3c4346a51a17" providerId="ADAL" clId="{9783DDCF-EC1F-48A6-9C51-903D80455C48}" dt="2021-02-28T12:41:24.413" v="1748" actId="1076"/>
          <ac:graphicFrameMkLst>
            <pc:docMk/>
            <pc:sldMk cId="27947861" sldId="351"/>
            <ac:graphicFrameMk id="5" creationId="{CB5F5962-350C-4D90-BE48-36744BB988AD}"/>
          </ac:graphicFrameMkLst>
        </pc:graphicFrameChg>
      </pc:sldChg>
      <pc:sldChg chg="modSp del mod modTransition">
        <pc:chgData name="Leader Maynard, Jonathan" userId="457cbaa7-041a-414d-8b8e-3c4346a51a17" providerId="ADAL" clId="{9783DDCF-EC1F-48A6-9C51-903D80455C48}" dt="2021-02-28T12:58:18.379" v="1827" actId="47"/>
        <pc:sldMkLst>
          <pc:docMk/>
          <pc:sldMk cId="765114886" sldId="352"/>
        </pc:sldMkLst>
        <pc:spChg chg="mod">
          <ac:chgData name="Leader Maynard, Jonathan" userId="457cbaa7-041a-414d-8b8e-3c4346a51a17" providerId="ADAL" clId="{9783DDCF-EC1F-48A6-9C51-903D80455C48}" dt="2021-02-28T12:57:52.783" v="1826" actId="20577"/>
          <ac:spMkLst>
            <pc:docMk/>
            <pc:sldMk cId="765114886" sldId="352"/>
            <ac:spMk id="6" creationId="{3D5AA3D9-D05F-44A0-BBD1-DDB721C63F4A}"/>
          </ac:spMkLst>
        </pc:spChg>
      </pc:sldChg>
      <pc:sldChg chg="modSp mod modTransition">
        <pc:chgData name="Leader Maynard, Jonathan" userId="457cbaa7-041a-414d-8b8e-3c4346a51a17" providerId="ADAL" clId="{9783DDCF-EC1F-48A6-9C51-903D80455C48}" dt="2021-02-28T12:56:30.605" v="1787"/>
        <pc:sldMkLst>
          <pc:docMk/>
          <pc:sldMk cId="3687499756" sldId="363"/>
        </pc:sldMkLst>
        <pc:spChg chg="mod">
          <ac:chgData name="Leader Maynard, Jonathan" userId="457cbaa7-041a-414d-8b8e-3c4346a51a17" providerId="ADAL" clId="{9783DDCF-EC1F-48A6-9C51-903D80455C48}" dt="2021-02-28T12:25:20.069" v="1487" actId="113"/>
          <ac:spMkLst>
            <pc:docMk/>
            <pc:sldMk cId="3687499756" sldId="363"/>
            <ac:spMk id="6" creationId="{8F09FAC5-9423-46AB-A9A0-5C218EEA3E0F}"/>
          </ac:spMkLst>
        </pc:spChg>
      </pc:sldChg>
      <pc:sldChg chg="addSp delSp modSp mod modTransition">
        <pc:chgData name="Leader Maynard, Jonathan" userId="457cbaa7-041a-414d-8b8e-3c4346a51a17" providerId="ADAL" clId="{9783DDCF-EC1F-48A6-9C51-903D80455C48}" dt="2021-02-28T12:56:30.605" v="1787"/>
        <pc:sldMkLst>
          <pc:docMk/>
          <pc:sldMk cId="4186598083" sldId="364"/>
        </pc:sldMkLst>
        <pc:spChg chg="del mod">
          <ac:chgData name="Leader Maynard, Jonathan" userId="457cbaa7-041a-414d-8b8e-3c4346a51a17" providerId="ADAL" clId="{9783DDCF-EC1F-48A6-9C51-903D80455C48}" dt="2021-02-27T15:14:54.400" v="26" actId="478"/>
          <ac:spMkLst>
            <pc:docMk/>
            <pc:sldMk cId="4186598083" sldId="364"/>
            <ac:spMk id="2" creationId="{1A617FA6-5C7F-4E6E-99A2-2EF6A93BE943}"/>
          </ac:spMkLst>
        </pc:spChg>
        <pc:spChg chg="del mod">
          <ac:chgData name="Leader Maynard, Jonathan" userId="457cbaa7-041a-414d-8b8e-3c4346a51a17" providerId="ADAL" clId="{9783DDCF-EC1F-48A6-9C51-903D80455C48}" dt="2021-02-27T15:14:34.493" v="6" actId="478"/>
          <ac:spMkLst>
            <pc:docMk/>
            <pc:sldMk cId="4186598083" sldId="364"/>
            <ac:spMk id="6" creationId="{951BCF15-EE5F-4240-A2BD-33AB499A1445}"/>
          </ac:spMkLst>
        </pc:spChg>
        <pc:spChg chg="mod">
          <ac:chgData name="Leader Maynard, Jonathan" userId="457cbaa7-041a-414d-8b8e-3c4346a51a17" providerId="ADAL" clId="{9783DDCF-EC1F-48A6-9C51-903D80455C48}" dt="2021-02-27T15:14:39.008" v="7" actId="1076"/>
          <ac:spMkLst>
            <pc:docMk/>
            <pc:sldMk cId="4186598083" sldId="364"/>
            <ac:spMk id="7" creationId="{5600AEE0-06DB-4672-8E2A-0DD580A4CC49}"/>
          </ac:spMkLst>
        </pc:spChg>
        <pc:spChg chg="add del mod">
          <ac:chgData name="Leader Maynard, Jonathan" userId="457cbaa7-041a-414d-8b8e-3c4346a51a17" providerId="ADAL" clId="{9783DDCF-EC1F-48A6-9C51-903D80455C48}" dt="2021-02-27T15:14:56.996" v="27" actId="478"/>
          <ac:spMkLst>
            <pc:docMk/>
            <pc:sldMk cId="4186598083" sldId="364"/>
            <ac:spMk id="8" creationId="{7DCC20C9-FDE3-4056-BEA5-4785F78A2188}"/>
          </ac:spMkLst>
        </pc:spChg>
        <pc:picChg chg="mod">
          <ac:chgData name="Leader Maynard, Jonathan" userId="457cbaa7-041a-414d-8b8e-3c4346a51a17" providerId="ADAL" clId="{9783DDCF-EC1F-48A6-9C51-903D80455C48}" dt="2021-02-27T15:15:05.638" v="30" actId="1076"/>
          <ac:picMkLst>
            <pc:docMk/>
            <pc:sldMk cId="4186598083" sldId="364"/>
            <ac:picMk id="5" creationId="{789D67A1-BD39-423C-954C-26751B1A10B7}"/>
          </ac:picMkLst>
        </pc:picChg>
      </pc:sldChg>
      <pc:sldChg chg="modSp mod modTransition">
        <pc:chgData name="Leader Maynard, Jonathan" userId="457cbaa7-041a-414d-8b8e-3c4346a51a17" providerId="ADAL" clId="{9783DDCF-EC1F-48A6-9C51-903D80455C48}" dt="2021-02-28T12:56:30.605" v="1787"/>
        <pc:sldMkLst>
          <pc:docMk/>
          <pc:sldMk cId="627102001" sldId="365"/>
        </pc:sldMkLst>
        <pc:spChg chg="mod">
          <ac:chgData name="Leader Maynard, Jonathan" userId="457cbaa7-041a-414d-8b8e-3c4346a51a17" providerId="ADAL" clId="{9783DDCF-EC1F-48A6-9C51-903D80455C48}" dt="2021-02-28T12:29:37.313" v="1562" actId="20577"/>
          <ac:spMkLst>
            <pc:docMk/>
            <pc:sldMk cId="627102001" sldId="365"/>
            <ac:spMk id="3" creationId="{601341E2-BFE2-402B-B79C-A574D4934556}"/>
          </ac:spMkLst>
        </pc:spChg>
      </pc:sldChg>
      <pc:sldChg chg="modSp mod modTransition modAnim">
        <pc:chgData name="Leader Maynard, Jonathan" userId="457cbaa7-041a-414d-8b8e-3c4346a51a17" providerId="ADAL" clId="{9783DDCF-EC1F-48A6-9C51-903D80455C48}" dt="2021-02-28T13:19:12.584" v="1831" actId="27636"/>
        <pc:sldMkLst>
          <pc:docMk/>
          <pc:sldMk cId="707419289" sldId="366"/>
        </pc:sldMkLst>
        <pc:spChg chg="mod">
          <ac:chgData name="Leader Maynard, Jonathan" userId="457cbaa7-041a-414d-8b8e-3c4346a51a17" providerId="ADAL" clId="{9783DDCF-EC1F-48A6-9C51-903D80455C48}" dt="2021-02-28T13:19:12.584" v="1831" actId="27636"/>
          <ac:spMkLst>
            <pc:docMk/>
            <pc:sldMk cId="707419289" sldId="366"/>
            <ac:spMk id="3" creationId="{843AFC4E-3DE1-45B4-B4E6-6BD82A80A2DB}"/>
          </ac:spMkLst>
        </pc:spChg>
      </pc:sldChg>
      <pc:sldChg chg="modSp mod modTransition modAnim">
        <pc:chgData name="Leader Maynard, Jonathan" userId="457cbaa7-041a-414d-8b8e-3c4346a51a17" providerId="ADAL" clId="{9783DDCF-EC1F-48A6-9C51-903D80455C48}" dt="2021-02-28T13:21:10.169" v="1842"/>
        <pc:sldMkLst>
          <pc:docMk/>
          <pc:sldMk cId="1210917605" sldId="367"/>
        </pc:sldMkLst>
        <pc:spChg chg="mod">
          <ac:chgData name="Leader Maynard, Jonathan" userId="457cbaa7-041a-414d-8b8e-3c4346a51a17" providerId="ADAL" clId="{9783DDCF-EC1F-48A6-9C51-903D80455C48}" dt="2021-02-28T12:32:02.379" v="1619" actId="14100"/>
          <ac:spMkLst>
            <pc:docMk/>
            <pc:sldMk cId="1210917605" sldId="367"/>
            <ac:spMk id="2" creationId="{4C09FB24-CF6D-4C4A-9A73-7EF92F677289}"/>
          </ac:spMkLst>
        </pc:spChg>
        <pc:spChg chg="mod">
          <ac:chgData name="Leader Maynard, Jonathan" userId="457cbaa7-041a-414d-8b8e-3c4346a51a17" providerId="ADAL" clId="{9783DDCF-EC1F-48A6-9C51-903D80455C48}" dt="2021-02-28T12:32:07.928" v="1622" actId="1076"/>
          <ac:spMkLst>
            <pc:docMk/>
            <pc:sldMk cId="1210917605" sldId="367"/>
            <ac:spMk id="3" creationId="{E63E2C4C-12D1-47D6-B099-C00A92D9BB37}"/>
          </ac:spMkLst>
        </pc:spChg>
      </pc:sldChg>
      <pc:sldChg chg="addSp delSp modSp add mod modTransition modAnim">
        <pc:chgData name="Leader Maynard, Jonathan" userId="457cbaa7-041a-414d-8b8e-3c4346a51a17" providerId="ADAL" clId="{9783DDCF-EC1F-48A6-9C51-903D80455C48}" dt="2021-02-28T13:20:34.777" v="1838"/>
        <pc:sldMkLst>
          <pc:docMk/>
          <pc:sldMk cId="4074004172" sldId="368"/>
        </pc:sldMkLst>
        <pc:spChg chg="mod">
          <ac:chgData name="Leader Maynard, Jonathan" userId="457cbaa7-041a-414d-8b8e-3c4346a51a17" providerId="ADAL" clId="{9783DDCF-EC1F-48A6-9C51-903D80455C48}" dt="2021-02-28T12:16:27.293" v="1370" actId="20577"/>
          <ac:spMkLst>
            <pc:docMk/>
            <pc:sldMk cId="4074004172" sldId="368"/>
            <ac:spMk id="2" creationId="{1A617FA6-5C7F-4E6E-99A2-2EF6A93BE943}"/>
          </ac:spMkLst>
        </pc:spChg>
        <pc:spChg chg="add mod">
          <ac:chgData name="Leader Maynard, Jonathan" userId="457cbaa7-041a-414d-8b8e-3c4346a51a17" providerId="ADAL" clId="{9783DDCF-EC1F-48A6-9C51-903D80455C48}" dt="2021-02-28T12:55:29.663" v="1779" actId="20577"/>
          <ac:spMkLst>
            <pc:docMk/>
            <pc:sldMk cId="4074004172" sldId="368"/>
            <ac:spMk id="3" creationId="{99ECD06F-E4ED-4FAB-8D49-C105AE90AC83}"/>
          </ac:spMkLst>
        </pc:spChg>
        <pc:spChg chg="mod">
          <ac:chgData name="Leader Maynard, Jonathan" userId="457cbaa7-041a-414d-8b8e-3c4346a51a17" providerId="ADAL" clId="{9783DDCF-EC1F-48A6-9C51-903D80455C48}" dt="2021-02-28T12:16:33.440" v="1376" actId="1036"/>
          <ac:spMkLst>
            <pc:docMk/>
            <pc:sldMk cId="4074004172" sldId="368"/>
            <ac:spMk id="6" creationId="{951BCF15-EE5F-4240-A2BD-33AB499A1445}"/>
          </ac:spMkLst>
        </pc:spChg>
        <pc:spChg chg="del mod">
          <ac:chgData name="Leader Maynard, Jonathan" userId="457cbaa7-041a-414d-8b8e-3c4346a51a17" providerId="ADAL" clId="{9783DDCF-EC1F-48A6-9C51-903D80455C48}" dt="2021-02-27T15:14:29.804" v="4"/>
          <ac:spMkLst>
            <pc:docMk/>
            <pc:sldMk cId="4074004172" sldId="368"/>
            <ac:spMk id="7" creationId="{5600AEE0-06DB-4672-8E2A-0DD580A4CC49}"/>
          </ac:spMkLst>
        </pc:spChg>
        <pc:picChg chg="del">
          <ac:chgData name="Leader Maynard, Jonathan" userId="457cbaa7-041a-414d-8b8e-3c4346a51a17" providerId="ADAL" clId="{9783DDCF-EC1F-48A6-9C51-903D80455C48}" dt="2021-02-27T15:14:24.628" v="1" actId="478"/>
          <ac:picMkLst>
            <pc:docMk/>
            <pc:sldMk cId="4074004172" sldId="368"/>
            <ac:picMk id="5" creationId="{789D67A1-BD39-423C-954C-26751B1A10B7}"/>
          </ac:picMkLst>
        </pc:picChg>
        <pc:picChg chg="add mod">
          <ac:chgData name="Leader Maynard, Jonathan" userId="457cbaa7-041a-414d-8b8e-3c4346a51a17" providerId="ADAL" clId="{9783DDCF-EC1F-48A6-9C51-903D80455C48}" dt="2021-02-28T12:15:32.602" v="1352" actId="14100"/>
          <ac:picMkLst>
            <pc:docMk/>
            <pc:sldMk cId="4074004172" sldId="368"/>
            <ac:picMk id="1026" creationId="{A0922FE3-BF27-4843-87ED-1D05E6D65E79}"/>
          </ac:picMkLst>
        </pc:picChg>
      </pc:sldChg>
      <pc:sldChg chg="addSp modSp new mod modTransition modAnim">
        <pc:chgData name="Leader Maynard, Jonathan" userId="457cbaa7-041a-414d-8b8e-3c4346a51a17" providerId="ADAL" clId="{9783DDCF-EC1F-48A6-9C51-903D80455C48}" dt="2021-02-28T13:22:09.826" v="1843"/>
        <pc:sldMkLst>
          <pc:docMk/>
          <pc:sldMk cId="1496533439" sldId="369"/>
        </pc:sldMkLst>
        <pc:spChg chg="mod">
          <ac:chgData name="Leader Maynard, Jonathan" userId="457cbaa7-041a-414d-8b8e-3c4346a51a17" providerId="ADAL" clId="{9783DDCF-EC1F-48A6-9C51-903D80455C48}" dt="2021-02-28T12:10:40.154" v="854" actId="20577"/>
          <ac:spMkLst>
            <pc:docMk/>
            <pc:sldMk cId="1496533439" sldId="369"/>
            <ac:spMk id="2" creationId="{5E0AF5CB-024F-43F2-A190-2B735E615CDD}"/>
          </ac:spMkLst>
        </pc:spChg>
        <pc:spChg chg="mod">
          <ac:chgData name="Leader Maynard, Jonathan" userId="457cbaa7-041a-414d-8b8e-3c4346a51a17" providerId="ADAL" clId="{9783DDCF-EC1F-48A6-9C51-903D80455C48}" dt="2021-02-28T12:57:08.551" v="1823" actId="20577"/>
          <ac:spMkLst>
            <pc:docMk/>
            <pc:sldMk cId="1496533439" sldId="369"/>
            <ac:spMk id="3" creationId="{8E008B04-98B3-40B0-BCF0-4FE8163DB914}"/>
          </ac:spMkLst>
        </pc:spChg>
        <pc:spChg chg="add mod">
          <ac:chgData name="Leader Maynard, Jonathan" userId="457cbaa7-041a-414d-8b8e-3c4346a51a17" providerId="ADAL" clId="{9783DDCF-EC1F-48A6-9C51-903D80455C48}" dt="2021-02-28T12:57:00.397" v="1822" actId="14100"/>
          <ac:spMkLst>
            <pc:docMk/>
            <pc:sldMk cId="1496533439" sldId="369"/>
            <ac:spMk id="5" creationId="{21236DDD-AA49-469E-A634-1909A0CF0558}"/>
          </ac:spMkLst>
        </pc:spChg>
        <pc:picChg chg="add mod">
          <ac:chgData name="Leader Maynard, Jonathan" userId="457cbaa7-041a-414d-8b8e-3c4346a51a17" providerId="ADAL" clId="{9783DDCF-EC1F-48A6-9C51-903D80455C48}" dt="2021-02-28T12:27:56.552" v="1495" actId="1076"/>
          <ac:picMkLst>
            <pc:docMk/>
            <pc:sldMk cId="1496533439" sldId="369"/>
            <ac:picMk id="3074" creationId="{B062891B-7F65-4266-B575-63CC714F1950}"/>
          </ac:picMkLst>
        </pc:picChg>
      </pc:sldChg>
      <pc:sldChg chg="addSp delSp modSp new mod modTransition setBg modNotesTx">
        <pc:chgData name="Leader Maynard, Jonathan" userId="457cbaa7-041a-414d-8b8e-3c4346a51a17" providerId="ADAL" clId="{9783DDCF-EC1F-48A6-9C51-903D80455C48}" dt="2021-02-28T13:25:00.292" v="1845" actId="20577"/>
        <pc:sldMkLst>
          <pc:docMk/>
          <pc:sldMk cId="554537515" sldId="370"/>
        </pc:sldMkLst>
        <pc:spChg chg="mod">
          <ac:chgData name="Leader Maynard, Jonathan" userId="457cbaa7-041a-414d-8b8e-3c4346a51a17" providerId="ADAL" clId="{9783DDCF-EC1F-48A6-9C51-903D80455C48}" dt="2021-02-28T12:19:55.410" v="1421" actId="26606"/>
          <ac:spMkLst>
            <pc:docMk/>
            <pc:sldMk cId="554537515" sldId="370"/>
            <ac:spMk id="2" creationId="{B2E04708-9366-450A-B772-CE99B70AB5BD}"/>
          </ac:spMkLst>
        </pc:spChg>
        <pc:spChg chg="del">
          <ac:chgData name="Leader Maynard, Jonathan" userId="457cbaa7-041a-414d-8b8e-3c4346a51a17" providerId="ADAL" clId="{9783DDCF-EC1F-48A6-9C51-903D80455C48}" dt="2021-02-28T12:19:50.525" v="1419" actId="478"/>
          <ac:spMkLst>
            <pc:docMk/>
            <pc:sldMk cId="554537515" sldId="370"/>
            <ac:spMk id="3" creationId="{F63CC7B0-B4D9-4D5F-A81E-D1F05C73F98A}"/>
          </ac:spMkLst>
        </pc:spChg>
        <pc:spChg chg="mod ord">
          <ac:chgData name="Leader Maynard, Jonathan" userId="457cbaa7-041a-414d-8b8e-3c4346a51a17" providerId="ADAL" clId="{9783DDCF-EC1F-48A6-9C51-903D80455C48}" dt="2021-02-28T12:19:55.410" v="1421" actId="26606"/>
          <ac:spMkLst>
            <pc:docMk/>
            <pc:sldMk cId="554537515" sldId="370"/>
            <ac:spMk id="4" creationId="{12605E13-47A4-42CA-925D-8302D7864FF8}"/>
          </ac:spMkLst>
        </pc:spChg>
        <pc:spChg chg="add mod">
          <ac:chgData name="Leader Maynard, Jonathan" userId="457cbaa7-041a-414d-8b8e-3c4346a51a17" providerId="ADAL" clId="{9783DDCF-EC1F-48A6-9C51-903D80455C48}" dt="2021-02-28T13:25:00.229" v="1844" actId="20577"/>
          <ac:spMkLst>
            <pc:docMk/>
            <pc:sldMk cId="554537515" sldId="370"/>
            <ac:spMk id="71" creationId="{5D5E0904-721C-4D68-9EB8-1C9752E329A7}"/>
          </ac:spMkLst>
        </pc:spChg>
        <pc:spChg chg="add">
          <ac:chgData name="Leader Maynard, Jonathan" userId="457cbaa7-041a-414d-8b8e-3c4346a51a17" providerId="ADAL" clId="{9783DDCF-EC1F-48A6-9C51-903D80455C48}" dt="2021-02-28T12:19:55.410" v="1421" actId="26606"/>
          <ac:spMkLst>
            <pc:docMk/>
            <pc:sldMk cId="554537515" sldId="370"/>
            <ac:spMk id="73" creationId="{B298ECBA-3258-45DF-8FD4-7581736BCCBC}"/>
          </ac:spMkLst>
        </pc:spChg>
        <pc:spChg chg="add mod">
          <ac:chgData name="Leader Maynard, Jonathan" userId="457cbaa7-041a-414d-8b8e-3c4346a51a17" providerId="ADAL" clId="{9783DDCF-EC1F-48A6-9C51-903D80455C48}" dt="2021-02-28T13:25:00.292" v="1845" actId="20577"/>
          <ac:spMkLst>
            <pc:docMk/>
            <pc:sldMk cId="554537515" sldId="370"/>
            <ac:spMk id="75" creationId="{B62BF453-BD82-4B90-9FE7-51703133806E}"/>
          </ac:spMkLst>
        </pc:spChg>
        <pc:spChg chg="add">
          <ac:chgData name="Leader Maynard, Jonathan" userId="457cbaa7-041a-414d-8b8e-3c4346a51a17" providerId="ADAL" clId="{9783DDCF-EC1F-48A6-9C51-903D80455C48}" dt="2021-02-28T12:19:55.410" v="1421" actId="26606"/>
          <ac:spMkLst>
            <pc:docMk/>
            <pc:sldMk cId="554537515" sldId="370"/>
            <ac:spMk id="77" creationId="{072366D3-9B5C-42E1-9906-77FF6BB55EAB}"/>
          </ac:spMkLst>
        </pc:spChg>
        <pc:spChg chg="add">
          <ac:chgData name="Leader Maynard, Jonathan" userId="457cbaa7-041a-414d-8b8e-3c4346a51a17" providerId="ADAL" clId="{9783DDCF-EC1F-48A6-9C51-903D80455C48}" dt="2021-02-28T12:19:55.410" v="1421" actId="26606"/>
          <ac:spMkLst>
            <pc:docMk/>
            <pc:sldMk cId="554537515" sldId="370"/>
            <ac:spMk id="79" creationId="{121F5E60-4E89-4B16-A245-12BD9935998D}"/>
          </ac:spMkLst>
        </pc:spChg>
        <pc:picChg chg="add mod">
          <ac:chgData name="Leader Maynard, Jonathan" userId="457cbaa7-041a-414d-8b8e-3c4346a51a17" providerId="ADAL" clId="{9783DDCF-EC1F-48A6-9C51-903D80455C48}" dt="2021-02-28T12:22:01.502" v="1428" actId="14100"/>
          <ac:picMkLst>
            <pc:docMk/>
            <pc:sldMk cId="554537515" sldId="370"/>
            <ac:picMk id="2050" creationId="{F6686EBB-0D57-405A-AB79-598751A08F52}"/>
          </ac:picMkLst>
        </pc:picChg>
      </pc:sldChg>
      <pc:sldChg chg="addSp delSp modSp new mod ord modTransition">
        <pc:chgData name="Leader Maynard, Jonathan" userId="457cbaa7-041a-414d-8b8e-3c4346a51a17" providerId="ADAL" clId="{9783DDCF-EC1F-48A6-9C51-903D80455C48}" dt="2021-02-28T12:56:30.605" v="1787"/>
        <pc:sldMkLst>
          <pc:docMk/>
          <pc:sldMk cId="1138807469" sldId="371"/>
        </pc:sldMkLst>
        <pc:spChg chg="del">
          <ac:chgData name="Leader Maynard, Jonathan" userId="457cbaa7-041a-414d-8b8e-3c4346a51a17" providerId="ADAL" clId="{9783DDCF-EC1F-48A6-9C51-903D80455C48}" dt="2021-02-28T12:55:45.418" v="1781" actId="478"/>
          <ac:spMkLst>
            <pc:docMk/>
            <pc:sldMk cId="1138807469" sldId="371"/>
            <ac:spMk id="2" creationId="{BBB3543F-C3B4-4433-BFB6-7E8B08E91306}"/>
          </ac:spMkLst>
        </pc:spChg>
        <pc:spChg chg="del">
          <ac:chgData name="Leader Maynard, Jonathan" userId="457cbaa7-041a-414d-8b8e-3c4346a51a17" providerId="ADAL" clId="{9783DDCF-EC1F-48A6-9C51-903D80455C48}" dt="2021-02-28T12:55:45.418" v="1781" actId="478"/>
          <ac:spMkLst>
            <pc:docMk/>
            <pc:sldMk cId="1138807469" sldId="371"/>
            <ac:spMk id="3" creationId="{127282C0-F0EA-4791-9854-1866187F9440}"/>
          </ac:spMkLst>
        </pc:spChg>
        <pc:picChg chg="add mod modCrop">
          <ac:chgData name="Leader Maynard, Jonathan" userId="457cbaa7-041a-414d-8b8e-3c4346a51a17" providerId="ADAL" clId="{9783DDCF-EC1F-48A6-9C51-903D80455C48}" dt="2021-02-28T12:56:05.052" v="1784" actId="732"/>
          <ac:picMkLst>
            <pc:docMk/>
            <pc:sldMk cId="1138807469" sldId="371"/>
            <ac:picMk id="5" creationId="{2B69B776-B874-4A11-A375-B4609A99B1E2}"/>
          </ac:picMkLst>
        </pc:picChg>
      </pc:sldChg>
    </pc:docChg>
  </pc:docChgLst>
  <pc:docChgLst>
    <pc:chgData name="Leader Maynard, Jonathan" userId="457cbaa7-041a-414d-8b8e-3c4346a51a17" providerId="ADAL" clId="{C3C3601F-C209-4257-86A4-7B71E56F480D}"/>
    <pc:docChg chg="undo custSel addSld delSld modSld sldOrd">
      <pc:chgData name="Leader Maynard, Jonathan" userId="457cbaa7-041a-414d-8b8e-3c4346a51a17" providerId="ADAL" clId="{C3C3601F-C209-4257-86A4-7B71E56F480D}" dt="2020-03-17T11:53:10.323" v="2305"/>
      <pc:docMkLst>
        <pc:docMk/>
      </pc:docMkLst>
      <pc:sldChg chg="addSp delSp modSp mod modTransition">
        <pc:chgData name="Leader Maynard, Jonathan" userId="457cbaa7-041a-414d-8b8e-3c4346a51a17" providerId="ADAL" clId="{C3C3601F-C209-4257-86A4-7B71E56F480D}" dt="2020-03-17T10:59:40.628" v="2299"/>
        <pc:sldMkLst>
          <pc:docMk/>
          <pc:sldMk cId="0" sldId="256"/>
        </pc:sldMkLst>
        <pc:picChg chg="add del mod">
          <ac:chgData name="Leader Maynard, Jonathan" userId="457cbaa7-041a-414d-8b8e-3c4346a51a17" providerId="ADAL" clId="{C3C3601F-C209-4257-86A4-7B71E56F480D}" dt="2020-03-17T10:49:32.869" v="2291"/>
          <ac:picMkLst>
            <pc:docMk/>
            <pc:sldMk cId="0" sldId="256"/>
            <ac:picMk id="4" creationId="{92E67ED1-A24C-4EB1-8154-7DD721417BEC}"/>
          </ac:picMkLst>
        </pc:picChg>
        <pc:picChg chg="add mod ord modCrop">
          <ac:chgData name="Leader Maynard, Jonathan" userId="457cbaa7-041a-414d-8b8e-3c4346a51a17" providerId="ADAL" clId="{C3C3601F-C209-4257-86A4-7B71E56F480D}" dt="2020-03-15T15:16:06.396" v="12" actId="732"/>
          <ac:picMkLst>
            <pc:docMk/>
            <pc:sldMk cId="0" sldId="256"/>
            <ac:picMk id="5" creationId="{1B52DBB2-5B3D-44A3-AEA3-11B231ECD96B}"/>
          </ac:picMkLst>
        </pc:picChg>
        <pc:picChg chg="add del mod">
          <ac:chgData name="Leader Maynard, Jonathan" userId="457cbaa7-041a-414d-8b8e-3c4346a51a17" providerId="ADAL" clId="{C3C3601F-C209-4257-86A4-7B71E56F480D}" dt="2020-03-17T10:50:46.779" v="2293"/>
          <ac:picMkLst>
            <pc:docMk/>
            <pc:sldMk cId="0" sldId="256"/>
            <ac:picMk id="6" creationId="{2F63031B-0619-440A-B7BE-7B1F3F35B0EE}"/>
          </ac:picMkLst>
        </pc:picChg>
        <pc:picChg chg="add del mod">
          <ac:chgData name="Leader Maynard, Jonathan" userId="457cbaa7-041a-414d-8b8e-3c4346a51a17" providerId="ADAL" clId="{C3C3601F-C209-4257-86A4-7B71E56F480D}" dt="2020-03-17T10:51:41.009" v="2294"/>
          <ac:picMkLst>
            <pc:docMk/>
            <pc:sldMk cId="0" sldId="256"/>
            <ac:picMk id="7" creationId="{1077A73D-34CD-40C9-9ABC-38279AF32CED}"/>
          </ac:picMkLst>
        </pc:picChg>
        <pc:picChg chg="add del mod">
          <ac:chgData name="Leader Maynard, Jonathan" userId="457cbaa7-041a-414d-8b8e-3c4346a51a17" providerId="ADAL" clId="{C3C3601F-C209-4257-86A4-7B71E56F480D}" dt="2020-03-17T10:52:35.508" v="2295"/>
          <ac:picMkLst>
            <pc:docMk/>
            <pc:sldMk cId="0" sldId="256"/>
            <ac:picMk id="8" creationId="{08B07E6B-A8B7-4E8D-B77C-10AFA4C8A05F}"/>
          </ac:picMkLst>
        </pc:picChg>
        <pc:picChg chg="add del mod">
          <ac:chgData name="Leader Maynard, Jonathan" userId="457cbaa7-041a-414d-8b8e-3c4346a51a17" providerId="ADAL" clId="{C3C3601F-C209-4257-86A4-7B71E56F480D}" dt="2020-03-17T10:54:07.735" v="2296"/>
          <ac:picMkLst>
            <pc:docMk/>
            <pc:sldMk cId="0" sldId="256"/>
            <ac:picMk id="9" creationId="{D15A55CE-8381-43E1-8E98-D4BB56471DC6}"/>
          </ac:picMkLst>
        </pc:picChg>
        <pc:picChg chg="add del mod">
          <ac:chgData name="Leader Maynard, Jonathan" userId="457cbaa7-041a-414d-8b8e-3c4346a51a17" providerId="ADAL" clId="{C3C3601F-C209-4257-86A4-7B71E56F480D}" dt="2020-03-17T10:55:32.216" v="2297"/>
          <ac:picMkLst>
            <pc:docMk/>
            <pc:sldMk cId="0" sldId="256"/>
            <ac:picMk id="10" creationId="{A817C475-EAD6-4965-A81D-43E9D3DB5866}"/>
          </ac:picMkLst>
        </pc:picChg>
        <pc:picChg chg="add del mod">
          <ac:chgData name="Leader Maynard, Jonathan" userId="457cbaa7-041a-414d-8b8e-3c4346a51a17" providerId="ADAL" clId="{C3C3601F-C209-4257-86A4-7B71E56F480D}" dt="2020-03-17T10:57:15.790" v="2298"/>
          <ac:picMkLst>
            <pc:docMk/>
            <pc:sldMk cId="0" sldId="256"/>
            <ac:picMk id="11" creationId="{583BCB0E-DDD8-4B9B-9F91-1045DBD25C98}"/>
          </ac:picMkLst>
        </pc:picChg>
        <pc:picChg chg="add del mod">
          <ac:chgData name="Leader Maynard, Jonathan" userId="457cbaa7-041a-414d-8b8e-3c4346a51a17" providerId="ADAL" clId="{C3C3601F-C209-4257-86A4-7B71E56F480D}" dt="2020-03-17T10:59:40.628" v="2299"/>
          <ac:picMkLst>
            <pc:docMk/>
            <pc:sldMk cId="0" sldId="256"/>
            <ac:picMk id="12" creationId="{16EE3D27-4E40-48FF-8FDA-DC4FF104BDBF}"/>
          </ac:picMkLst>
        </pc:picChg>
        <pc:picChg chg="add mod">
          <ac:chgData name="Leader Maynard, Jonathan" userId="457cbaa7-041a-414d-8b8e-3c4346a51a17" providerId="ADAL" clId="{C3C3601F-C209-4257-86A4-7B71E56F480D}" dt="2020-03-17T10:59:40.628" v="2299"/>
          <ac:picMkLst>
            <pc:docMk/>
            <pc:sldMk cId="0" sldId="256"/>
            <ac:picMk id="13" creationId="{7C6D4930-817D-4C4B-8871-CC773AA9397B}"/>
          </ac:picMkLst>
        </pc:picChg>
        <pc:picChg chg="del">
          <ac:chgData name="Leader Maynard, Jonathan" userId="457cbaa7-041a-414d-8b8e-3c4346a51a17" providerId="ADAL" clId="{C3C3601F-C209-4257-86A4-7B71E56F480D}" dt="2020-03-15T15:14:43.431" v="0" actId="478"/>
          <ac:picMkLst>
            <pc:docMk/>
            <pc:sldMk cId="0" sldId="256"/>
            <ac:picMk id="1026" creationId="{FC4D0C10-4D14-4CF7-A067-180351A58DDD}"/>
          </ac:picMkLst>
        </pc:picChg>
      </pc:sldChg>
      <pc:sldChg chg="modSp mod ord modTransition modAnim">
        <pc:chgData name="Leader Maynard, Jonathan" userId="457cbaa7-041a-414d-8b8e-3c4346a51a17" providerId="ADAL" clId="{C3C3601F-C209-4257-86A4-7B71E56F480D}" dt="2020-03-16T20:30:45.183" v="2115"/>
        <pc:sldMkLst>
          <pc:docMk/>
          <pc:sldMk cId="2410682673" sldId="260"/>
        </pc:sldMkLst>
        <pc:spChg chg="mod">
          <ac:chgData name="Leader Maynard, Jonathan" userId="457cbaa7-041a-414d-8b8e-3c4346a51a17" providerId="ADAL" clId="{C3C3601F-C209-4257-86A4-7B71E56F480D}" dt="2020-03-16T15:16:53.145" v="1085" actId="14100"/>
          <ac:spMkLst>
            <pc:docMk/>
            <pc:sldMk cId="2410682673" sldId="260"/>
            <ac:spMk id="4" creationId="{155D613A-653A-4669-8F4C-F90DF9D7B2B9}"/>
          </ac:spMkLst>
        </pc:spChg>
      </pc:sldChg>
      <pc:sldChg chg="modSp del mod">
        <pc:chgData name="Leader Maynard, Jonathan" userId="457cbaa7-041a-414d-8b8e-3c4346a51a17" providerId="ADAL" clId="{C3C3601F-C209-4257-86A4-7B71E56F480D}" dt="2020-03-16T15:12:35.051" v="875" actId="47"/>
        <pc:sldMkLst>
          <pc:docMk/>
          <pc:sldMk cId="2078490364" sldId="261"/>
        </pc:sldMkLst>
        <pc:spChg chg="mod">
          <ac:chgData name="Leader Maynard, Jonathan" userId="457cbaa7-041a-414d-8b8e-3c4346a51a17" providerId="ADAL" clId="{C3C3601F-C209-4257-86A4-7B71E56F480D}" dt="2020-03-16T15:12:32.954" v="874" actId="21"/>
          <ac:spMkLst>
            <pc:docMk/>
            <pc:sldMk cId="2078490364" sldId="261"/>
            <ac:spMk id="4" creationId="{155D613A-653A-4669-8F4C-F90DF9D7B2B9}"/>
          </ac:spMkLst>
        </pc:spChg>
      </pc:sldChg>
      <pc:sldChg chg="modSp mod ord modTransition">
        <pc:chgData name="Leader Maynard, Jonathan" userId="457cbaa7-041a-414d-8b8e-3c4346a51a17" providerId="ADAL" clId="{C3C3601F-C209-4257-86A4-7B71E56F480D}" dt="2020-03-16T20:28:53.071" v="2110"/>
        <pc:sldMkLst>
          <pc:docMk/>
          <pc:sldMk cId="4204913070" sldId="262"/>
        </pc:sldMkLst>
        <pc:spChg chg="mod">
          <ac:chgData name="Leader Maynard, Jonathan" userId="457cbaa7-041a-414d-8b8e-3c4346a51a17" providerId="ADAL" clId="{C3C3601F-C209-4257-86A4-7B71E56F480D}" dt="2020-03-16T15:17:36.131" v="1091" actId="404"/>
          <ac:spMkLst>
            <pc:docMk/>
            <pc:sldMk cId="4204913070" sldId="262"/>
            <ac:spMk id="2" creationId="{899E4DC1-1E9C-49F6-8A40-370BB6DD3696}"/>
          </ac:spMkLst>
        </pc:spChg>
        <pc:spChg chg="mod">
          <ac:chgData name="Leader Maynard, Jonathan" userId="457cbaa7-041a-414d-8b8e-3c4346a51a17" providerId="ADAL" clId="{C3C3601F-C209-4257-86A4-7B71E56F480D}" dt="2020-03-16T15:19:08.511" v="1121"/>
          <ac:spMkLst>
            <pc:docMk/>
            <pc:sldMk cId="4204913070" sldId="262"/>
            <ac:spMk id="7" creationId="{135B49F4-5E6B-42B2-9F0F-A660E4D5CBBE}"/>
          </ac:spMkLst>
        </pc:spChg>
        <pc:spChg chg="mod">
          <ac:chgData name="Leader Maynard, Jonathan" userId="457cbaa7-041a-414d-8b8e-3c4346a51a17" providerId="ADAL" clId="{C3C3601F-C209-4257-86A4-7B71E56F480D}" dt="2020-03-16T15:19:16.911" v="1122" actId="14100"/>
          <ac:spMkLst>
            <pc:docMk/>
            <pc:sldMk cId="4204913070" sldId="262"/>
            <ac:spMk id="9" creationId="{2A9500B7-659C-458A-B064-6B17F92B7E08}"/>
          </ac:spMkLst>
        </pc:spChg>
        <pc:picChg chg="mod">
          <ac:chgData name="Leader Maynard, Jonathan" userId="457cbaa7-041a-414d-8b8e-3c4346a51a17" providerId="ADAL" clId="{C3C3601F-C209-4257-86A4-7B71E56F480D}" dt="2020-03-16T15:17:40.328" v="1093" actId="14100"/>
          <ac:picMkLst>
            <pc:docMk/>
            <pc:sldMk cId="4204913070" sldId="262"/>
            <ac:picMk id="6" creationId="{9FCED1DB-6BE7-407C-8194-5546DDF22D71}"/>
          </ac:picMkLst>
        </pc:picChg>
      </pc:sldChg>
      <pc:sldChg chg="del ord">
        <pc:chgData name="Leader Maynard, Jonathan" userId="457cbaa7-041a-414d-8b8e-3c4346a51a17" providerId="ADAL" clId="{C3C3601F-C209-4257-86A4-7B71E56F480D}" dt="2020-03-15T15:18:16.140" v="19" actId="47"/>
        <pc:sldMkLst>
          <pc:docMk/>
          <pc:sldMk cId="1581247327" sldId="263"/>
        </pc:sldMkLst>
      </pc:sldChg>
      <pc:sldChg chg="modSp mod ord modTransition">
        <pc:chgData name="Leader Maynard, Jonathan" userId="457cbaa7-041a-414d-8b8e-3c4346a51a17" providerId="ADAL" clId="{C3C3601F-C209-4257-86A4-7B71E56F480D}" dt="2020-03-16T20:28:53.071" v="2110"/>
        <pc:sldMkLst>
          <pc:docMk/>
          <pc:sldMk cId="1899231585" sldId="264"/>
        </pc:sldMkLst>
        <pc:picChg chg="mod">
          <ac:chgData name="Leader Maynard, Jonathan" userId="457cbaa7-041a-414d-8b8e-3c4346a51a17" providerId="ADAL" clId="{C3C3601F-C209-4257-86A4-7B71E56F480D}" dt="2020-03-16T11:25:42.787" v="506" actId="1076"/>
          <ac:picMkLst>
            <pc:docMk/>
            <pc:sldMk cId="1899231585" sldId="264"/>
            <ac:picMk id="7" creationId="{A0BF9B12-5824-4C7E-B3E9-2D71DE8E60EA}"/>
          </ac:picMkLst>
        </pc:picChg>
      </pc:sldChg>
      <pc:sldChg chg="addSp modSp mod ord modTransition">
        <pc:chgData name="Leader Maynard, Jonathan" userId="457cbaa7-041a-414d-8b8e-3c4346a51a17" providerId="ADAL" clId="{C3C3601F-C209-4257-86A4-7B71E56F480D}" dt="2020-03-17T11:53:10.323" v="2305"/>
        <pc:sldMkLst>
          <pc:docMk/>
          <pc:sldMk cId="504531045" sldId="265"/>
        </pc:sldMkLst>
        <pc:picChg chg="add mod">
          <ac:chgData name="Leader Maynard, Jonathan" userId="457cbaa7-041a-414d-8b8e-3c4346a51a17" providerId="ADAL" clId="{C3C3601F-C209-4257-86A4-7B71E56F480D}" dt="2020-03-17T11:53:10.323" v="2305"/>
          <ac:picMkLst>
            <pc:docMk/>
            <pc:sldMk cId="504531045" sldId="265"/>
            <ac:picMk id="4" creationId="{91A09F08-140E-485E-88F4-4D967CEFF7AE}"/>
          </ac:picMkLst>
        </pc:picChg>
        <pc:picChg chg="mod">
          <ac:chgData name="Leader Maynard, Jonathan" userId="457cbaa7-041a-414d-8b8e-3c4346a51a17" providerId="ADAL" clId="{C3C3601F-C209-4257-86A4-7B71E56F480D}" dt="2020-03-16T11:25:28.330" v="503" actId="1076"/>
          <ac:picMkLst>
            <pc:docMk/>
            <pc:sldMk cId="504531045" sldId="265"/>
            <ac:picMk id="5" creationId="{EBF8B6B6-CBB9-4F86-A280-9BBD596C6A0C}"/>
          </ac:picMkLst>
        </pc:picChg>
      </pc:sldChg>
      <pc:sldChg chg="modSp del mod">
        <pc:chgData name="Leader Maynard, Jonathan" userId="457cbaa7-041a-414d-8b8e-3c4346a51a17" providerId="ADAL" clId="{C3C3601F-C209-4257-86A4-7B71E56F480D}" dt="2020-03-16T15:17:03.322" v="1086" actId="47"/>
        <pc:sldMkLst>
          <pc:docMk/>
          <pc:sldMk cId="3746126533" sldId="266"/>
        </pc:sldMkLst>
        <pc:spChg chg="mod">
          <ac:chgData name="Leader Maynard, Jonathan" userId="457cbaa7-041a-414d-8b8e-3c4346a51a17" providerId="ADAL" clId="{C3C3601F-C209-4257-86A4-7B71E56F480D}" dt="2020-03-16T11:28:06.008" v="541" actId="14100"/>
          <ac:spMkLst>
            <pc:docMk/>
            <pc:sldMk cId="3746126533" sldId="266"/>
            <ac:spMk id="4" creationId="{32194FAF-3C93-4791-912B-908A710AD9F3}"/>
          </ac:spMkLst>
        </pc:spChg>
      </pc:sldChg>
      <pc:sldChg chg="del">
        <pc:chgData name="Leader Maynard, Jonathan" userId="457cbaa7-041a-414d-8b8e-3c4346a51a17" providerId="ADAL" clId="{C3C3601F-C209-4257-86A4-7B71E56F480D}" dt="2020-03-16T15:18:21.402" v="1117" actId="47"/>
        <pc:sldMkLst>
          <pc:docMk/>
          <pc:sldMk cId="2465922977" sldId="267"/>
        </pc:sldMkLst>
      </pc:sldChg>
      <pc:sldChg chg="del">
        <pc:chgData name="Leader Maynard, Jonathan" userId="457cbaa7-041a-414d-8b8e-3c4346a51a17" providerId="ADAL" clId="{C3C3601F-C209-4257-86A4-7B71E56F480D}" dt="2020-03-16T15:17:03.322" v="1086" actId="47"/>
        <pc:sldMkLst>
          <pc:docMk/>
          <pc:sldMk cId="1912386879" sldId="268"/>
        </pc:sldMkLst>
      </pc:sldChg>
      <pc:sldChg chg="modSp del mod">
        <pc:chgData name="Leader Maynard, Jonathan" userId="457cbaa7-041a-414d-8b8e-3c4346a51a17" providerId="ADAL" clId="{C3C3601F-C209-4257-86A4-7B71E56F480D}" dt="2020-03-16T15:17:03.322" v="1086" actId="47"/>
        <pc:sldMkLst>
          <pc:docMk/>
          <pc:sldMk cId="1981546355" sldId="269"/>
        </pc:sldMkLst>
        <pc:spChg chg="mod">
          <ac:chgData name="Leader Maynard, Jonathan" userId="457cbaa7-041a-414d-8b8e-3c4346a51a17" providerId="ADAL" clId="{C3C3601F-C209-4257-86A4-7B71E56F480D}" dt="2020-03-16T11:27:59.296" v="540" actId="14100"/>
          <ac:spMkLst>
            <pc:docMk/>
            <pc:sldMk cId="1981546355" sldId="269"/>
            <ac:spMk id="4" creationId="{AC010CC9-0930-4839-9448-8B730E37F51C}"/>
          </ac:spMkLst>
        </pc:spChg>
      </pc:sldChg>
      <pc:sldChg chg="del">
        <pc:chgData name="Leader Maynard, Jonathan" userId="457cbaa7-041a-414d-8b8e-3c4346a51a17" providerId="ADAL" clId="{C3C3601F-C209-4257-86A4-7B71E56F480D}" dt="2020-03-16T11:28:16.020" v="542" actId="47"/>
        <pc:sldMkLst>
          <pc:docMk/>
          <pc:sldMk cId="2087286921" sldId="271"/>
        </pc:sldMkLst>
      </pc:sldChg>
      <pc:sldChg chg="del">
        <pc:chgData name="Leader Maynard, Jonathan" userId="457cbaa7-041a-414d-8b8e-3c4346a51a17" providerId="ADAL" clId="{C3C3601F-C209-4257-86A4-7B71E56F480D}" dt="2020-03-16T11:28:16.020" v="542" actId="47"/>
        <pc:sldMkLst>
          <pc:docMk/>
          <pc:sldMk cId="3528359225" sldId="272"/>
        </pc:sldMkLst>
      </pc:sldChg>
      <pc:sldChg chg="del">
        <pc:chgData name="Leader Maynard, Jonathan" userId="457cbaa7-041a-414d-8b8e-3c4346a51a17" providerId="ADAL" clId="{C3C3601F-C209-4257-86A4-7B71E56F480D}" dt="2020-03-16T15:18:21.402" v="1117" actId="47"/>
        <pc:sldMkLst>
          <pc:docMk/>
          <pc:sldMk cId="1800347678" sldId="273"/>
        </pc:sldMkLst>
      </pc:sldChg>
      <pc:sldChg chg="del">
        <pc:chgData name="Leader Maynard, Jonathan" userId="457cbaa7-041a-414d-8b8e-3c4346a51a17" providerId="ADAL" clId="{C3C3601F-C209-4257-86A4-7B71E56F480D}" dt="2020-03-16T11:28:16.020" v="542" actId="47"/>
        <pc:sldMkLst>
          <pc:docMk/>
          <pc:sldMk cId="3752306604" sldId="274"/>
        </pc:sldMkLst>
      </pc:sldChg>
      <pc:sldChg chg="del">
        <pc:chgData name="Leader Maynard, Jonathan" userId="457cbaa7-041a-414d-8b8e-3c4346a51a17" providerId="ADAL" clId="{C3C3601F-C209-4257-86A4-7B71E56F480D}" dt="2020-03-15T15:18:02.260" v="15" actId="47"/>
        <pc:sldMkLst>
          <pc:docMk/>
          <pc:sldMk cId="3936301953" sldId="275"/>
        </pc:sldMkLst>
      </pc:sldChg>
      <pc:sldChg chg="del">
        <pc:chgData name="Leader Maynard, Jonathan" userId="457cbaa7-041a-414d-8b8e-3c4346a51a17" providerId="ADAL" clId="{C3C3601F-C209-4257-86A4-7B71E56F480D}" dt="2020-03-15T15:18:08.030" v="16" actId="47"/>
        <pc:sldMkLst>
          <pc:docMk/>
          <pc:sldMk cId="3758555478" sldId="276"/>
        </pc:sldMkLst>
      </pc:sldChg>
      <pc:sldChg chg="del">
        <pc:chgData name="Leader Maynard, Jonathan" userId="457cbaa7-041a-414d-8b8e-3c4346a51a17" providerId="ADAL" clId="{C3C3601F-C209-4257-86A4-7B71E56F480D}" dt="2020-03-16T11:26:36.703" v="507" actId="47"/>
        <pc:sldMkLst>
          <pc:docMk/>
          <pc:sldMk cId="1470904000" sldId="277"/>
        </pc:sldMkLst>
      </pc:sldChg>
      <pc:sldChg chg="addSp delSp modSp mod ord modTransition">
        <pc:chgData name="Leader Maynard, Jonathan" userId="457cbaa7-041a-414d-8b8e-3c4346a51a17" providerId="ADAL" clId="{C3C3601F-C209-4257-86A4-7B71E56F480D}" dt="2020-03-17T11:53:10.323" v="2305"/>
        <pc:sldMkLst>
          <pc:docMk/>
          <pc:sldMk cId="381731947" sldId="278"/>
        </pc:sldMkLst>
        <pc:picChg chg="add del mod">
          <ac:chgData name="Leader Maynard, Jonathan" userId="457cbaa7-041a-414d-8b8e-3c4346a51a17" providerId="ADAL" clId="{C3C3601F-C209-4257-86A4-7B71E56F480D}" dt="2020-03-17T10:52:35.508" v="2295"/>
          <ac:picMkLst>
            <pc:docMk/>
            <pc:sldMk cId="381731947" sldId="278"/>
            <ac:picMk id="2" creationId="{D66E8B92-8B01-4DA6-9264-953E81D4B932}"/>
          </ac:picMkLst>
        </pc:picChg>
        <pc:picChg chg="add del mod">
          <ac:chgData name="Leader Maynard, Jonathan" userId="457cbaa7-041a-414d-8b8e-3c4346a51a17" providerId="ADAL" clId="{C3C3601F-C209-4257-86A4-7B71E56F480D}" dt="2020-03-17T11:06:18.056" v="2301"/>
          <ac:picMkLst>
            <pc:docMk/>
            <pc:sldMk cId="381731947" sldId="278"/>
            <ac:picMk id="4" creationId="{E6C19D38-0158-4064-823B-971AF1526DBE}"/>
          </ac:picMkLst>
        </pc:picChg>
        <pc:picChg chg="mod modCrop">
          <ac:chgData name="Leader Maynard, Jonathan" userId="457cbaa7-041a-414d-8b8e-3c4346a51a17" providerId="ADAL" clId="{C3C3601F-C209-4257-86A4-7B71E56F480D}" dt="2020-03-16T20:32:40.810" v="2126" actId="1076"/>
          <ac:picMkLst>
            <pc:docMk/>
            <pc:sldMk cId="381731947" sldId="278"/>
            <ac:picMk id="5" creationId="{46B41564-7255-4260-A1BA-2D62B7DC050E}"/>
          </ac:picMkLst>
        </pc:picChg>
        <pc:picChg chg="mod modCrop">
          <ac:chgData name="Leader Maynard, Jonathan" userId="457cbaa7-041a-414d-8b8e-3c4346a51a17" providerId="ADAL" clId="{C3C3601F-C209-4257-86A4-7B71E56F480D}" dt="2020-03-16T20:32:24.966" v="2124" actId="1076"/>
          <ac:picMkLst>
            <pc:docMk/>
            <pc:sldMk cId="381731947" sldId="278"/>
            <ac:picMk id="7" creationId="{1660A61D-0D61-406E-9A1E-4155AD550F9D}"/>
          </ac:picMkLst>
        </pc:picChg>
        <pc:picChg chg="add del mod">
          <ac:chgData name="Leader Maynard, Jonathan" userId="457cbaa7-041a-414d-8b8e-3c4346a51a17" providerId="ADAL" clId="{C3C3601F-C209-4257-86A4-7B71E56F480D}" dt="2020-03-17T11:06:40.953" v="2302"/>
          <ac:picMkLst>
            <pc:docMk/>
            <pc:sldMk cId="381731947" sldId="278"/>
            <ac:picMk id="8" creationId="{C6BAA40C-6494-4B56-9005-35109223A53B}"/>
          </ac:picMkLst>
        </pc:picChg>
        <pc:picChg chg="add del mod">
          <ac:chgData name="Leader Maynard, Jonathan" userId="457cbaa7-041a-414d-8b8e-3c4346a51a17" providerId="ADAL" clId="{C3C3601F-C209-4257-86A4-7B71E56F480D}" dt="2020-03-17T11:09:07.043" v="2303"/>
          <ac:picMkLst>
            <pc:docMk/>
            <pc:sldMk cId="381731947" sldId="278"/>
            <ac:picMk id="9" creationId="{54DD7592-0DC5-4E44-9F43-64BA43BD870B}"/>
          </ac:picMkLst>
        </pc:picChg>
        <pc:picChg chg="add del mod">
          <ac:chgData name="Leader Maynard, Jonathan" userId="457cbaa7-041a-414d-8b8e-3c4346a51a17" providerId="ADAL" clId="{C3C3601F-C209-4257-86A4-7B71E56F480D}" dt="2020-03-17T11:46:41.050" v="2304"/>
          <ac:picMkLst>
            <pc:docMk/>
            <pc:sldMk cId="381731947" sldId="278"/>
            <ac:picMk id="11" creationId="{ACC6F205-A6C8-478E-B84B-944EA028A399}"/>
          </ac:picMkLst>
        </pc:picChg>
        <pc:picChg chg="add del mod">
          <ac:chgData name="Leader Maynard, Jonathan" userId="457cbaa7-041a-414d-8b8e-3c4346a51a17" providerId="ADAL" clId="{C3C3601F-C209-4257-86A4-7B71E56F480D}" dt="2020-03-17T11:53:10.323" v="2305"/>
          <ac:picMkLst>
            <pc:docMk/>
            <pc:sldMk cId="381731947" sldId="278"/>
            <ac:picMk id="13" creationId="{75C04706-1B3A-4B3D-8306-D8C203FA71F6}"/>
          </ac:picMkLst>
        </pc:picChg>
        <pc:picChg chg="add mod">
          <ac:chgData name="Leader Maynard, Jonathan" userId="457cbaa7-041a-414d-8b8e-3c4346a51a17" providerId="ADAL" clId="{C3C3601F-C209-4257-86A4-7B71E56F480D}" dt="2020-03-17T11:53:10.323" v="2305"/>
          <ac:picMkLst>
            <pc:docMk/>
            <pc:sldMk cId="381731947" sldId="278"/>
            <ac:picMk id="15" creationId="{0F79E4CB-4FA4-4EEE-94F9-7972B1186252}"/>
          </ac:picMkLst>
        </pc:picChg>
        <pc:inkChg chg="add del">
          <ac:chgData name="Leader Maynard, Jonathan" userId="457cbaa7-041a-414d-8b8e-3c4346a51a17" providerId="ADAL" clId="{C3C3601F-C209-4257-86A4-7B71E56F480D}" dt="2020-03-17T11:46:41.050" v="2304"/>
          <ac:inkMkLst>
            <pc:docMk/>
            <pc:sldMk cId="381731947" sldId="278"/>
            <ac:inkMk id="10" creationId="{4C515265-750F-4EC3-BAF3-10EEB923604B}"/>
          </ac:inkMkLst>
        </pc:inkChg>
        <pc:inkChg chg="add del">
          <ac:chgData name="Leader Maynard, Jonathan" userId="457cbaa7-041a-414d-8b8e-3c4346a51a17" providerId="ADAL" clId="{C3C3601F-C209-4257-86A4-7B71E56F480D}" dt="2020-03-17T11:53:10.323" v="2305"/>
          <ac:inkMkLst>
            <pc:docMk/>
            <pc:sldMk cId="381731947" sldId="278"/>
            <ac:inkMk id="12" creationId="{8B572E2F-6153-416E-9122-A0575523DC39}"/>
          </ac:inkMkLst>
        </pc:inkChg>
        <pc:inkChg chg="add">
          <ac:chgData name="Leader Maynard, Jonathan" userId="457cbaa7-041a-414d-8b8e-3c4346a51a17" providerId="ADAL" clId="{C3C3601F-C209-4257-86A4-7B71E56F480D}" dt="2020-03-17T11:53:10.323" v="2305"/>
          <ac:inkMkLst>
            <pc:docMk/>
            <pc:sldMk cId="381731947" sldId="278"/>
            <ac:inkMk id="14" creationId="{07B01C93-34FF-458A-82EC-43B1FCB3F016}"/>
          </ac:inkMkLst>
        </pc:inkChg>
      </pc:sldChg>
      <pc:sldChg chg="del">
        <pc:chgData name="Leader Maynard, Jonathan" userId="457cbaa7-041a-414d-8b8e-3c4346a51a17" providerId="ADAL" clId="{C3C3601F-C209-4257-86A4-7B71E56F480D}" dt="2020-03-16T11:28:16.020" v="542" actId="47"/>
        <pc:sldMkLst>
          <pc:docMk/>
          <pc:sldMk cId="86515286" sldId="279"/>
        </pc:sldMkLst>
      </pc:sldChg>
      <pc:sldChg chg="modSp del mod ord modTransition">
        <pc:chgData name="Leader Maynard, Jonathan" userId="457cbaa7-041a-414d-8b8e-3c4346a51a17" providerId="ADAL" clId="{C3C3601F-C209-4257-86A4-7B71E56F480D}" dt="2020-03-16T20:29:36.826" v="2114" actId="47"/>
        <pc:sldMkLst>
          <pc:docMk/>
          <pc:sldMk cId="3890655283" sldId="280"/>
        </pc:sldMkLst>
        <pc:spChg chg="mod">
          <ac:chgData name="Leader Maynard, Jonathan" userId="457cbaa7-041a-414d-8b8e-3c4346a51a17" providerId="ADAL" clId="{C3C3601F-C209-4257-86A4-7B71E56F480D}" dt="2020-03-15T18:10:32.039" v="44" actId="1076"/>
          <ac:spMkLst>
            <pc:docMk/>
            <pc:sldMk cId="3890655283" sldId="280"/>
            <ac:spMk id="3" creationId="{00000000-0000-0000-0000-000000000000}"/>
          </ac:spMkLst>
        </pc:spChg>
      </pc:sldChg>
      <pc:sldChg chg="addSp delSp modSp del mod">
        <pc:chgData name="Leader Maynard, Jonathan" userId="457cbaa7-041a-414d-8b8e-3c4346a51a17" providerId="ADAL" clId="{C3C3601F-C209-4257-86A4-7B71E56F480D}" dt="2020-03-15T18:18:23.420" v="197" actId="47"/>
        <pc:sldMkLst>
          <pc:docMk/>
          <pc:sldMk cId="2964827949" sldId="303"/>
        </pc:sldMkLst>
        <pc:spChg chg="mod">
          <ac:chgData name="Leader Maynard, Jonathan" userId="457cbaa7-041a-414d-8b8e-3c4346a51a17" providerId="ADAL" clId="{C3C3601F-C209-4257-86A4-7B71E56F480D}" dt="2020-03-15T18:18:07.421" v="162" actId="1076"/>
          <ac:spMkLst>
            <pc:docMk/>
            <pc:sldMk cId="2964827949" sldId="303"/>
            <ac:spMk id="2" creationId="{C0220EB6-9112-4A9D-8147-FA628589DA53}"/>
          </ac:spMkLst>
        </pc:spChg>
        <pc:picChg chg="add del mod modCrop">
          <ac:chgData name="Leader Maynard, Jonathan" userId="457cbaa7-041a-414d-8b8e-3c4346a51a17" providerId="ADAL" clId="{C3C3601F-C209-4257-86A4-7B71E56F480D}" dt="2020-03-15T18:18:22.176" v="196" actId="21"/>
          <ac:picMkLst>
            <pc:docMk/>
            <pc:sldMk cId="2964827949" sldId="303"/>
            <ac:picMk id="5" creationId="{9C18C7F9-05C9-49AB-A5A8-09F50F59F0EE}"/>
          </ac:picMkLst>
        </pc:picChg>
        <pc:picChg chg="del">
          <ac:chgData name="Leader Maynard, Jonathan" userId="457cbaa7-041a-414d-8b8e-3c4346a51a17" providerId="ADAL" clId="{C3C3601F-C209-4257-86A4-7B71E56F480D}" dt="2020-03-15T18:08:43.533" v="26" actId="478"/>
          <ac:picMkLst>
            <pc:docMk/>
            <pc:sldMk cId="2964827949" sldId="303"/>
            <ac:picMk id="28" creationId="{E69BA7B2-8CF5-460B-B1AF-03F8C86B1A6A}"/>
          </ac:picMkLst>
        </pc:picChg>
      </pc:sldChg>
      <pc:sldChg chg="add del">
        <pc:chgData name="Leader Maynard, Jonathan" userId="457cbaa7-041a-414d-8b8e-3c4346a51a17" providerId="ADAL" clId="{C3C3601F-C209-4257-86A4-7B71E56F480D}" dt="2020-03-15T18:10:19.320" v="40" actId="47"/>
        <pc:sldMkLst>
          <pc:docMk/>
          <pc:sldMk cId="2321055515" sldId="304"/>
        </pc:sldMkLst>
      </pc:sldChg>
      <pc:sldChg chg="delSp add del mod">
        <pc:chgData name="Leader Maynard, Jonathan" userId="457cbaa7-041a-414d-8b8e-3c4346a51a17" providerId="ADAL" clId="{C3C3601F-C209-4257-86A4-7B71E56F480D}" dt="2020-03-15T18:15:06.371" v="117" actId="47"/>
        <pc:sldMkLst>
          <pc:docMk/>
          <pc:sldMk cId="3714548073" sldId="304"/>
        </pc:sldMkLst>
        <pc:spChg chg="del">
          <ac:chgData name="Leader Maynard, Jonathan" userId="457cbaa7-041a-414d-8b8e-3c4346a51a17" providerId="ADAL" clId="{C3C3601F-C209-4257-86A4-7B71E56F480D}" dt="2020-03-15T18:14:28.227" v="103" actId="478"/>
          <ac:spMkLst>
            <pc:docMk/>
            <pc:sldMk cId="3714548073" sldId="304"/>
            <ac:spMk id="3" creationId="{30E92740-FD5F-4287-8E0F-164197ADC4AE}"/>
          </ac:spMkLst>
        </pc:spChg>
      </pc:sldChg>
      <pc:sldChg chg="addSp delSp modSp add mod ord modTransition">
        <pc:chgData name="Leader Maynard, Jonathan" userId="457cbaa7-041a-414d-8b8e-3c4346a51a17" providerId="ADAL" clId="{C3C3601F-C209-4257-86A4-7B71E56F480D}" dt="2020-03-17T11:06:18.056" v="2301"/>
        <pc:sldMkLst>
          <pc:docMk/>
          <pc:sldMk cId="511047617" sldId="305"/>
        </pc:sldMkLst>
        <pc:spChg chg="del">
          <ac:chgData name="Leader Maynard, Jonathan" userId="457cbaa7-041a-414d-8b8e-3c4346a51a17" providerId="ADAL" clId="{C3C3601F-C209-4257-86A4-7B71E56F480D}" dt="2020-03-15T18:14:55.894" v="113" actId="478"/>
          <ac:spMkLst>
            <pc:docMk/>
            <pc:sldMk cId="511047617" sldId="305"/>
            <ac:spMk id="2" creationId="{C63A87F4-3A24-4574-AD4B-2C915BBC95B4}"/>
          </ac:spMkLst>
        </pc:spChg>
        <pc:spChg chg="del">
          <ac:chgData name="Leader Maynard, Jonathan" userId="457cbaa7-041a-414d-8b8e-3c4346a51a17" providerId="ADAL" clId="{C3C3601F-C209-4257-86A4-7B71E56F480D}" dt="2020-03-15T18:14:34.681" v="105" actId="931"/>
          <ac:spMkLst>
            <pc:docMk/>
            <pc:sldMk cId="511047617" sldId="305"/>
            <ac:spMk id="3" creationId="{D2AAFBDB-9A8B-4EC0-85F8-CB4DE9BF8CAD}"/>
          </ac:spMkLst>
        </pc:spChg>
        <pc:picChg chg="add del mod">
          <ac:chgData name="Leader Maynard, Jonathan" userId="457cbaa7-041a-414d-8b8e-3c4346a51a17" providerId="ADAL" clId="{C3C3601F-C209-4257-86A4-7B71E56F480D}" dt="2020-03-17T10:51:41.009" v="2294"/>
          <ac:picMkLst>
            <pc:docMk/>
            <pc:sldMk cId="511047617" sldId="305"/>
            <ac:picMk id="2" creationId="{E2FE8FF3-BB00-4862-A380-5B54D9611DF9}"/>
          </ac:picMkLst>
        </pc:picChg>
        <pc:picChg chg="add del mod">
          <ac:chgData name="Leader Maynard, Jonathan" userId="457cbaa7-041a-414d-8b8e-3c4346a51a17" providerId="ADAL" clId="{C3C3601F-C209-4257-86A4-7B71E56F480D}" dt="2020-03-17T10:52:35.508" v="2295"/>
          <ac:picMkLst>
            <pc:docMk/>
            <pc:sldMk cId="511047617" sldId="305"/>
            <ac:picMk id="3" creationId="{8D5CDD02-6EA9-436D-9F92-54AF5AA906A8}"/>
          </ac:picMkLst>
        </pc:picChg>
        <pc:picChg chg="add mod">
          <ac:chgData name="Leader Maynard, Jonathan" userId="457cbaa7-041a-414d-8b8e-3c4346a51a17" providerId="ADAL" clId="{C3C3601F-C209-4257-86A4-7B71E56F480D}" dt="2020-03-15T18:16:10.199" v="120" actId="1076"/>
          <ac:picMkLst>
            <pc:docMk/>
            <pc:sldMk cId="511047617" sldId="305"/>
            <ac:picMk id="6" creationId="{EAA2EAFA-05E9-4EE6-B442-DAD057E08AC2}"/>
          </ac:picMkLst>
        </pc:picChg>
        <pc:picChg chg="add del mod">
          <ac:chgData name="Leader Maynard, Jonathan" userId="457cbaa7-041a-414d-8b8e-3c4346a51a17" providerId="ADAL" clId="{C3C3601F-C209-4257-86A4-7B71E56F480D}" dt="2020-03-17T10:59:40.628" v="2299"/>
          <ac:picMkLst>
            <pc:docMk/>
            <pc:sldMk cId="511047617" sldId="305"/>
            <ac:picMk id="7" creationId="{09EF7BF5-2917-4AE7-9EBE-DDD1EC889576}"/>
          </ac:picMkLst>
        </pc:picChg>
        <pc:picChg chg="add del mod">
          <ac:chgData name="Leader Maynard, Jonathan" userId="457cbaa7-041a-414d-8b8e-3c4346a51a17" providerId="ADAL" clId="{C3C3601F-C209-4257-86A4-7B71E56F480D}" dt="2020-03-17T11:03:41.813" v="2300"/>
          <ac:picMkLst>
            <pc:docMk/>
            <pc:sldMk cId="511047617" sldId="305"/>
            <ac:picMk id="9" creationId="{26D1EFB1-601E-4492-BD9F-CA4E53424886}"/>
          </ac:picMkLst>
        </pc:picChg>
        <pc:picChg chg="add del mod">
          <ac:chgData name="Leader Maynard, Jonathan" userId="457cbaa7-041a-414d-8b8e-3c4346a51a17" providerId="ADAL" clId="{C3C3601F-C209-4257-86A4-7B71E56F480D}" dt="2020-03-17T11:06:18.056" v="2301"/>
          <ac:picMkLst>
            <pc:docMk/>
            <pc:sldMk cId="511047617" sldId="305"/>
            <ac:picMk id="11" creationId="{8E8935E7-50D8-451F-8539-C75FE6BD8C08}"/>
          </ac:picMkLst>
        </pc:picChg>
        <pc:picChg chg="add mod">
          <ac:chgData name="Leader Maynard, Jonathan" userId="457cbaa7-041a-414d-8b8e-3c4346a51a17" providerId="ADAL" clId="{C3C3601F-C209-4257-86A4-7B71E56F480D}" dt="2020-03-17T11:06:18.056" v="2301"/>
          <ac:picMkLst>
            <pc:docMk/>
            <pc:sldMk cId="511047617" sldId="305"/>
            <ac:picMk id="13" creationId="{B7AA2382-E9DF-4B1B-A4B6-22CB4C6CA654}"/>
          </ac:picMkLst>
        </pc:picChg>
        <pc:inkChg chg="add del">
          <ac:chgData name="Leader Maynard, Jonathan" userId="457cbaa7-041a-414d-8b8e-3c4346a51a17" providerId="ADAL" clId="{C3C3601F-C209-4257-86A4-7B71E56F480D}" dt="2020-03-17T10:59:40.628" v="2299"/>
          <ac:inkMkLst>
            <pc:docMk/>
            <pc:sldMk cId="511047617" sldId="305"/>
            <ac:inkMk id="5" creationId="{4AF8F5FE-CD45-4F2A-8984-0C710977C5C4}"/>
          </ac:inkMkLst>
        </pc:inkChg>
        <pc:inkChg chg="add del">
          <ac:chgData name="Leader Maynard, Jonathan" userId="457cbaa7-041a-414d-8b8e-3c4346a51a17" providerId="ADAL" clId="{C3C3601F-C209-4257-86A4-7B71E56F480D}" dt="2020-03-17T11:03:41.813" v="2300"/>
          <ac:inkMkLst>
            <pc:docMk/>
            <pc:sldMk cId="511047617" sldId="305"/>
            <ac:inkMk id="8" creationId="{3F926AE1-581B-4429-B930-9175C54B880B}"/>
          </ac:inkMkLst>
        </pc:inkChg>
        <pc:inkChg chg="add del">
          <ac:chgData name="Leader Maynard, Jonathan" userId="457cbaa7-041a-414d-8b8e-3c4346a51a17" providerId="ADAL" clId="{C3C3601F-C209-4257-86A4-7B71E56F480D}" dt="2020-03-17T11:06:18.056" v="2301"/>
          <ac:inkMkLst>
            <pc:docMk/>
            <pc:sldMk cId="511047617" sldId="305"/>
            <ac:inkMk id="10" creationId="{9731A1A9-EA0F-4927-A3C1-4EF6376306D9}"/>
          </ac:inkMkLst>
        </pc:inkChg>
        <pc:inkChg chg="add">
          <ac:chgData name="Leader Maynard, Jonathan" userId="457cbaa7-041a-414d-8b8e-3c4346a51a17" providerId="ADAL" clId="{C3C3601F-C209-4257-86A4-7B71E56F480D}" dt="2020-03-17T11:06:18.056" v="2301"/>
          <ac:inkMkLst>
            <pc:docMk/>
            <pc:sldMk cId="511047617" sldId="305"/>
            <ac:inkMk id="12" creationId="{8464DD36-57F2-4EDA-A634-19D75EDB0FBC}"/>
          </ac:inkMkLst>
        </pc:inkChg>
      </pc:sldChg>
      <pc:sldChg chg="addSp delSp modSp add mod modTransition modAnim modNotesTx">
        <pc:chgData name="Leader Maynard, Jonathan" userId="457cbaa7-041a-414d-8b8e-3c4346a51a17" providerId="ADAL" clId="{C3C3601F-C209-4257-86A4-7B71E56F480D}" dt="2020-03-17T10:14:02.952" v="2289" actId="20577"/>
        <pc:sldMkLst>
          <pc:docMk/>
          <pc:sldMk cId="3554716831" sldId="306"/>
        </pc:sldMkLst>
        <pc:spChg chg="del mod">
          <ac:chgData name="Leader Maynard, Jonathan" userId="457cbaa7-041a-414d-8b8e-3c4346a51a17" providerId="ADAL" clId="{C3C3601F-C209-4257-86A4-7B71E56F480D}" dt="2020-03-16T11:20:03.638" v="354" actId="478"/>
          <ac:spMkLst>
            <pc:docMk/>
            <pc:sldMk cId="3554716831" sldId="306"/>
            <ac:spMk id="2" creationId="{2DE977A9-A70C-4DC0-84EF-C32FFEBBBFC4}"/>
          </ac:spMkLst>
        </pc:spChg>
        <pc:spChg chg="del">
          <ac:chgData name="Leader Maynard, Jonathan" userId="457cbaa7-041a-414d-8b8e-3c4346a51a17" providerId="ADAL" clId="{C3C3601F-C209-4257-86A4-7B71E56F480D}" dt="2020-03-15T18:17:12.818" v="124" actId="931"/>
          <ac:spMkLst>
            <pc:docMk/>
            <pc:sldMk cId="3554716831" sldId="306"/>
            <ac:spMk id="3" creationId="{E56FFBAF-9C7D-45C5-9C0A-152A82E85939}"/>
          </ac:spMkLst>
        </pc:spChg>
        <pc:spChg chg="add del mod">
          <ac:chgData name="Leader Maynard, Jonathan" userId="457cbaa7-041a-414d-8b8e-3c4346a51a17" providerId="ADAL" clId="{C3C3601F-C209-4257-86A4-7B71E56F480D}" dt="2020-03-16T11:20:05.387" v="355" actId="478"/>
          <ac:spMkLst>
            <pc:docMk/>
            <pc:sldMk cId="3554716831" sldId="306"/>
            <ac:spMk id="8" creationId="{829F8C42-3C04-4013-A6C5-E55D8DED229A}"/>
          </ac:spMkLst>
        </pc:spChg>
        <pc:spChg chg="add mod">
          <ac:chgData name="Leader Maynard, Jonathan" userId="457cbaa7-041a-414d-8b8e-3c4346a51a17" providerId="ADAL" clId="{C3C3601F-C209-4257-86A4-7B71E56F480D}" dt="2020-03-16T16:20:56.936" v="1725" actId="14100"/>
          <ac:spMkLst>
            <pc:docMk/>
            <pc:sldMk cId="3554716831" sldId="306"/>
            <ac:spMk id="9" creationId="{9FDD41F6-9EC0-41D4-8493-190842305215}"/>
          </ac:spMkLst>
        </pc:spChg>
        <pc:picChg chg="add mod">
          <ac:chgData name="Leader Maynard, Jonathan" userId="457cbaa7-041a-414d-8b8e-3c4346a51a17" providerId="ADAL" clId="{C3C3601F-C209-4257-86A4-7B71E56F480D}" dt="2020-03-16T16:16:05.467" v="1613" actId="1076"/>
          <ac:picMkLst>
            <pc:docMk/>
            <pc:sldMk cId="3554716831" sldId="306"/>
            <ac:picMk id="6" creationId="{DBC50215-3A41-4978-8D37-1F1AB76479F0}"/>
          </ac:picMkLst>
        </pc:picChg>
      </pc:sldChg>
      <pc:sldChg chg="addSp delSp modSp add mod modTransition">
        <pc:chgData name="Leader Maynard, Jonathan" userId="457cbaa7-041a-414d-8b8e-3c4346a51a17" providerId="ADAL" clId="{C3C3601F-C209-4257-86A4-7B71E56F480D}" dt="2020-03-16T20:28:53.071" v="2110"/>
        <pc:sldMkLst>
          <pc:docMk/>
          <pc:sldMk cId="47733351" sldId="307"/>
        </pc:sldMkLst>
        <pc:spChg chg="del mod">
          <ac:chgData name="Leader Maynard, Jonathan" userId="457cbaa7-041a-414d-8b8e-3c4346a51a17" providerId="ADAL" clId="{C3C3601F-C209-4257-86A4-7B71E56F480D}" dt="2020-03-16T11:19:53.502" v="350" actId="478"/>
          <ac:spMkLst>
            <pc:docMk/>
            <pc:sldMk cId="47733351" sldId="307"/>
            <ac:spMk id="2" creationId="{A7BEED06-C0F3-46BA-A285-7B4A88469C05}"/>
          </ac:spMkLst>
        </pc:spChg>
        <pc:spChg chg="del">
          <ac:chgData name="Leader Maynard, Jonathan" userId="457cbaa7-041a-414d-8b8e-3c4346a51a17" providerId="ADAL" clId="{C3C3601F-C209-4257-86A4-7B71E56F480D}" dt="2020-03-15T18:18:27.592" v="198" actId="478"/>
          <ac:spMkLst>
            <pc:docMk/>
            <pc:sldMk cId="47733351" sldId="307"/>
            <ac:spMk id="3" creationId="{8827E825-BF0E-4E96-B114-49F07A4302C3}"/>
          </ac:spMkLst>
        </pc:spChg>
        <pc:spChg chg="add del mod">
          <ac:chgData name="Leader Maynard, Jonathan" userId="457cbaa7-041a-414d-8b8e-3c4346a51a17" providerId="ADAL" clId="{C3C3601F-C209-4257-86A4-7B71E56F480D}" dt="2020-03-16T11:19:55.021" v="351" actId="478"/>
          <ac:spMkLst>
            <pc:docMk/>
            <pc:sldMk cId="47733351" sldId="307"/>
            <ac:spMk id="7" creationId="{5071EBCD-6EE7-44E5-A48D-20B9261141B0}"/>
          </ac:spMkLst>
        </pc:spChg>
        <pc:picChg chg="add mod">
          <ac:chgData name="Leader Maynard, Jonathan" userId="457cbaa7-041a-414d-8b8e-3c4346a51a17" providerId="ADAL" clId="{C3C3601F-C209-4257-86A4-7B71E56F480D}" dt="2020-03-16T11:19:59.606" v="353" actId="14100"/>
          <ac:picMkLst>
            <pc:docMk/>
            <pc:sldMk cId="47733351" sldId="307"/>
            <ac:picMk id="5" creationId="{DF065385-6C20-49E4-93C7-AE91320C8F5E}"/>
          </ac:picMkLst>
        </pc:picChg>
      </pc:sldChg>
      <pc:sldChg chg="addSp delSp modSp add mod modTransition">
        <pc:chgData name="Leader Maynard, Jonathan" userId="457cbaa7-041a-414d-8b8e-3c4346a51a17" providerId="ADAL" clId="{C3C3601F-C209-4257-86A4-7B71E56F480D}" dt="2020-03-16T20:28:53.071" v="2110"/>
        <pc:sldMkLst>
          <pc:docMk/>
          <pc:sldMk cId="1950741018" sldId="308"/>
        </pc:sldMkLst>
        <pc:spChg chg="del mod">
          <ac:chgData name="Leader Maynard, Jonathan" userId="457cbaa7-041a-414d-8b8e-3c4346a51a17" providerId="ADAL" clId="{C3C3601F-C209-4257-86A4-7B71E56F480D}" dt="2020-03-16T11:20:32.735" v="393" actId="478"/>
          <ac:spMkLst>
            <pc:docMk/>
            <pc:sldMk cId="1950741018" sldId="308"/>
            <ac:spMk id="2" creationId="{E763B95B-6A71-4897-B590-70088D564D76}"/>
          </ac:spMkLst>
        </pc:spChg>
        <pc:spChg chg="del">
          <ac:chgData name="Leader Maynard, Jonathan" userId="457cbaa7-041a-414d-8b8e-3c4346a51a17" providerId="ADAL" clId="{C3C3601F-C209-4257-86A4-7B71E56F480D}" dt="2020-03-15T18:25:05.854" v="241" actId="478"/>
          <ac:spMkLst>
            <pc:docMk/>
            <pc:sldMk cId="1950741018" sldId="308"/>
            <ac:spMk id="3" creationId="{F6189121-C1E3-45A6-B739-4564063E0BA6}"/>
          </ac:spMkLst>
        </pc:spChg>
        <pc:spChg chg="add del mod">
          <ac:chgData name="Leader Maynard, Jonathan" userId="457cbaa7-041a-414d-8b8e-3c4346a51a17" providerId="ADAL" clId="{C3C3601F-C209-4257-86A4-7B71E56F480D}" dt="2020-03-16T11:20:34.368" v="394" actId="478"/>
          <ac:spMkLst>
            <pc:docMk/>
            <pc:sldMk cId="1950741018" sldId="308"/>
            <ac:spMk id="7" creationId="{A01716EC-2376-478A-8FC0-16C2D42725AA}"/>
          </ac:spMkLst>
        </pc:spChg>
        <pc:picChg chg="add mod">
          <ac:chgData name="Leader Maynard, Jonathan" userId="457cbaa7-041a-414d-8b8e-3c4346a51a17" providerId="ADAL" clId="{C3C3601F-C209-4257-86A4-7B71E56F480D}" dt="2020-03-15T18:25:26.004" v="247" actId="14100"/>
          <ac:picMkLst>
            <pc:docMk/>
            <pc:sldMk cId="1950741018" sldId="308"/>
            <ac:picMk id="5" creationId="{0B088D66-8F3F-4AF9-BB0D-6898A2A1D14B}"/>
          </ac:picMkLst>
        </pc:picChg>
      </pc:sldChg>
      <pc:sldChg chg="addSp delSp modSp add mod modTransition modAnim">
        <pc:chgData name="Leader Maynard, Jonathan" userId="457cbaa7-041a-414d-8b8e-3c4346a51a17" providerId="ADAL" clId="{C3C3601F-C209-4257-86A4-7B71E56F480D}" dt="2020-03-16T20:31:02.324" v="2121"/>
        <pc:sldMkLst>
          <pc:docMk/>
          <pc:sldMk cId="3233057293" sldId="309"/>
        </pc:sldMkLst>
        <pc:spChg chg="del mod">
          <ac:chgData name="Leader Maynard, Jonathan" userId="457cbaa7-041a-414d-8b8e-3c4346a51a17" providerId="ADAL" clId="{C3C3601F-C209-4257-86A4-7B71E56F480D}" dt="2020-03-16T11:20:42.452" v="395" actId="478"/>
          <ac:spMkLst>
            <pc:docMk/>
            <pc:sldMk cId="3233057293" sldId="309"/>
            <ac:spMk id="2" creationId="{6A4D4B45-4F97-4191-BDCF-A100C3346858}"/>
          </ac:spMkLst>
        </pc:spChg>
        <pc:spChg chg="del">
          <ac:chgData name="Leader Maynard, Jonathan" userId="457cbaa7-041a-414d-8b8e-3c4346a51a17" providerId="ADAL" clId="{C3C3601F-C209-4257-86A4-7B71E56F480D}" dt="2020-03-15T18:29:34.162" v="281" actId="478"/>
          <ac:spMkLst>
            <pc:docMk/>
            <pc:sldMk cId="3233057293" sldId="309"/>
            <ac:spMk id="3" creationId="{0ACE7BE6-109F-4968-B7F0-9057E8244E50}"/>
          </ac:spMkLst>
        </pc:spChg>
        <pc:spChg chg="add del mod">
          <ac:chgData name="Leader Maynard, Jonathan" userId="457cbaa7-041a-414d-8b8e-3c4346a51a17" providerId="ADAL" clId="{C3C3601F-C209-4257-86A4-7B71E56F480D}" dt="2020-03-16T11:20:44.640" v="396" actId="478"/>
          <ac:spMkLst>
            <pc:docMk/>
            <pc:sldMk cId="3233057293" sldId="309"/>
            <ac:spMk id="10" creationId="{F7605216-8D5F-4601-BC05-603037FA1A99}"/>
          </ac:spMkLst>
        </pc:spChg>
        <pc:spChg chg="add mod">
          <ac:chgData name="Leader Maynard, Jonathan" userId="457cbaa7-041a-414d-8b8e-3c4346a51a17" providerId="ADAL" clId="{C3C3601F-C209-4257-86A4-7B71E56F480D}" dt="2020-03-16T11:24:33.004" v="475" actId="1076"/>
          <ac:spMkLst>
            <pc:docMk/>
            <pc:sldMk cId="3233057293" sldId="309"/>
            <ac:spMk id="11" creationId="{21C4000C-7AC7-4101-AA45-D0EAD934AFD0}"/>
          </ac:spMkLst>
        </pc:spChg>
        <pc:spChg chg="add mod">
          <ac:chgData name="Leader Maynard, Jonathan" userId="457cbaa7-041a-414d-8b8e-3c4346a51a17" providerId="ADAL" clId="{C3C3601F-C209-4257-86A4-7B71E56F480D}" dt="2020-03-16T11:24:33.004" v="475" actId="1076"/>
          <ac:spMkLst>
            <pc:docMk/>
            <pc:sldMk cId="3233057293" sldId="309"/>
            <ac:spMk id="12" creationId="{FE0D5AC5-28E4-4AFC-973A-0C339A610F48}"/>
          </ac:spMkLst>
        </pc:spChg>
        <pc:picChg chg="add del mod">
          <ac:chgData name="Leader Maynard, Jonathan" userId="457cbaa7-041a-414d-8b8e-3c4346a51a17" providerId="ADAL" clId="{C3C3601F-C209-4257-86A4-7B71E56F480D}" dt="2020-03-15T18:30:02.954" v="285" actId="478"/>
          <ac:picMkLst>
            <pc:docMk/>
            <pc:sldMk cId="3233057293" sldId="309"/>
            <ac:picMk id="5" creationId="{9BF20B00-AD3D-4B80-A8EF-2D522CEA2BF3}"/>
          </ac:picMkLst>
        </pc:picChg>
        <pc:picChg chg="add del">
          <ac:chgData name="Leader Maynard, Jonathan" userId="457cbaa7-041a-414d-8b8e-3c4346a51a17" providerId="ADAL" clId="{C3C3601F-C209-4257-86A4-7B71E56F480D}" dt="2020-03-15T18:30:06.480" v="287" actId="478"/>
          <ac:picMkLst>
            <pc:docMk/>
            <pc:sldMk cId="3233057293" sldId="309"/>
            <ac:picMk id="6" creationId="{4C4E90F9-138F-4269-AC9A-D1C722AD2DE8}"/>
          </ac:picMkLst>
        </pc:picChg>
        <pc:picChg chg="add mod">
          <ac:chgData name="Leader Maynard, Jonathan" userId="457cbaa7-041a-414d-8b8e-3c4346a51a17" providerId="ADAL" clId="{C3C3601F-C209-4257-86A4-7B71E56F480D}" dt="2020-03-15T18:32:53.978" v="296" actId="1076"/>
          <ac:picMkLst>
            <pc:docMk/>
            <pc:sldMk cId="3233057293" sldId="309"/>
            <ac:picMk id="8" creationId="{BBDDB039-D6D1-4B5C-A8F3-4D164E587386}"/>
          </ac:picMkLst>
        </pc:picChg>
      </pc:sldChg>
      <pc:sldChg chg="modSp add del mod">
        <pc:chgData name="Leader Maynard, Jonathan" userId="457cbaa7-041a-414d-8b8e-3c4346a51a17" providerId="ADAL" clId="{C3C3601F-C209-4257-86A4-7B71E56F480D}" dt="2020-03-16T11:25:10.169" v="502" actId="47"/>
        <pc:sldMkLst>
          <pc:docMk/>
          <pc:sldMk cId="2551820339" sldId="310"/>
        </pc:sldMkLst>
        <pc:spChg chg="mod">
          <ac:chgData name="Leader Maynard, Jonathan" userId="457cbaa7-041a-414d-8b8e-3c4346a51a17" providerId="ADAL" clId="{C3C3601F-C209-4257-86A4-7B71E56F480D}" dt="2020-03-16T11:18:46.419" v="321" actId="20577"/>
          <ac:spMkLst>
            <pc:docMk/>
            <pc:sldMk cId="2551820339" sldId="310"/>
            <ac:spMk id="2" creationId="{9E3CA24C-BA66-4C66-9D3C-F07E56419E31}"/>
          </ac:spMkLst>
        </pc:spChg>
      </pc:sldChg>
      <pc:sldChg chg="delSp modSp add mod modTransition">
        <pc:chgData name="Leader Maynard, Jonathan" userId="457cbaa7-041a-414d-8b8e-3c4346a51a17" providerId="ADAL" clId="{C3C3601F-C209-4257-86A4-7B71E56F480D}" dt="2020-03-16T20:28:53.071" v="2110"/>
        <pc:sldMkLst>
          <pc:docMk/>
          <pc:sldMk cId="1883085251" sldId="311"/>
        </pc:sldMkLst>
        <pc:spChg chg="mod">
          <ac:chgData name="Leader Maynard, Jonathan" userId="457cbaa7-041a-414d-8b8e-3c4346a51a17" providerId="ADAL" clId="{C3C3601F-C209-4257-86A4-7B71E56F480D}" dt="2020-03-16T11:36:24.905" v="671" actId="20577"/>
          <ac:spMkLst>
            <pc:docMk/>
            <pc:sldMk cId="1883085251" sldId="311"/>
            <ac:spMk id="2" creationId="{F99A1C8C-0C2B-4AB9-89C0-C9B915CB0090}"/>
          </ac:spMkLst>
        </pc:spChg>
        <pc:spChg chg="del">
          <ac:chgData name="Leader Maynard, Jonathan" userId="457cbaa7-041a-414d-8b8e-3c4346a51a17" providerId="ADAL" clId="{C3C3601F-C209-4257-86A4-7B71E56F480D}" dt="2020-03-16T14:24:44.684" v="672" actId="478"/>
          <ac:spMkLst>
            <pc:docMk/>
            <pc:sldMk cId="1883085251" sldId="311"/>
            <ac:spMk id="3" creationId="{F130DCB2-C7F8-4CE0-9BC6-2BAB041B41EF}"/>
          </ac:spMkLst>
        </pc:spChg>
      </pc:sldChg>
      <pc:sldChg chg="modSp add mod modTransition">
        <pc:chgData name="Leader Maynard, Jonathan" userId="457cbaa7-041a-414d-8b8e-3c4346a51a17" providerId="ADAL" clId="{C3C3601F-C209-4257-86A4-7B71E56F480D}" dt="2020-03-16T20:28:53.071" v="2110"/>
        <pc:sldMkLst>
          <pc:docMk/>
          <pc:sldMk cId="1988635412" sldId="312"/>
        </pc:sldMkLst>
        <pc:spChg chg="mod">
          <ac:chgData name="Leader Maynard, Jonathan" userId="457cbaa7-041a-414d-8b8e-3c4346a51a17" providerId="ADAL" clId="{C3C3601F-C209-4257-86A4-7B71E56F480D}" dt="2020-03-16T11:29:49.789" v="586" actId="404"/>
          <ac:spMkLst>
            <pc:docMk/>
            <pc:sldMk cId="1988635412" sldId="312"/>
            <ac:spMk id="2" creationId="{37097ADD-25D0-4A3B-9FE4-1081386A5810}"/>
          </ac:spMkLst>
        </pc:spChg>
      </pc:sldChg>
      <pc:sldChg chg="modSp add mod modTransition">
        <pc:chgData name="Leader Maynard, Jonathan" userId="457cbaa7-041a-414d-8b8e-3c4346a51a17" providerId="ADAL" clId="{C3C3601F-C209-4257-86A4-7B71E56F480D}" dt="2020-03-16T20:28:53.071" v="2110"/>
        <pc:sldMkLst>
          <pc:docMk/>
          <pc:sldMk cId="1652954330" sldId="313"/>
        </pc:sldMkLst>
        <pc:spChg chg="mod">
          <ac:chgData name="Leader Maynard, Jonathan" userId="457cbaa7-041a-414d-8b8e-3c4346a51a17" providerId="ADAL" clId="{C3C3601F-C209-4257-86A4-7B71E56F480D}" dt="2020-03-16T11:24:58.293" v="501" actId="404"/>
          <ac:spMkLst>
            <pc:docMk/>
            <pc:sldMk cId="1652954330" sldId="313"/>
            <ac:spMk id="2" creationId="{7E6D945B-7ADA-4E02-A161-F50BBA2C3D21}"/>
          </ac:spMkLst>
        </pc:spChg>
      </pc:sldChg>
      <pc:sldChg chg="modSp add mod ord modTransition">
        <pc:chgData name="Leader Maynard, Jonathan" userId="457cbaa7-041a-414d-8b8e-3c4346a51a17" providerId="ADAL" clId="{C3C3601F-C209-4257-86A4-7B71E56F480D}" dt="2020-03-16T20:28:53.071" v="2110"/>
        <pc:sldMkLst>
          <pc:docMk/>
          <pc:sldMk cId="3036174602" sldId="314"/>
        </pc:sldMkLst>
        <pc:spChg chg="mod">
          <ac:chgData name="Leader Maynard, Jonathan" userId="457cbaa7-041a-414d-8b8e-3c4346a51a17" providerId="ADAL" clId="{C3C3601F-C209-4257-86A4-7B71E56F480D}" dt="2020-03-16T15:18:11.829" v="1114" actId="20577"/>
          <ac:spMkLst>
            <pc:docMk/>
            <pc:sldMk cId="3036174602" sldId="314"/>
            <ac:spMk id="2" creationId="{EC8A1BE7-C916-4FCF-9F5A-FBBD530A56EC}"/>
          </ac:spMkLst>
        </pc:spChg>
      </pc:sldChg>
      <pc:sldChg chg="modSp add mod modTransition">
        <pc:chgData name="Leader Maynard, Jonathan" userId="457cbaa7-041a-414d-8b8e-3c4346a51a17" providerId="ADAL" clId="{C3C3601F-C209-4257-86A4-7B71E56F480D}" dt="2020-03-16T20:28:53.071" v="2110"/>
        <pc:sldMkLst>
          <pc:docMk/>
          <pc:sldMk cId="3530417083" sldId="315"/>
        </pc:sldMkLst>
        <pc:spChg chg="mod">
          <ac:chgData name="Leader Maynard, Jonathan" userId="457cbaa7-041a-414d-8b8e-3c4346a51a17" providerId="ADAL" clId="{C3C3601F-C209-4257-86A4-7B71E56F480D}" dt="2020-03-16T11:31:34.695" v="609" actId="20577"/>
          <ac:spMkLst>
            <pc:docMk/>
            <pc:sldMk cId="3530417083" sldId="315"/>
            <ac:spMk id="2" creationId="{9C1B3765-A642-4DB5-BF1C-BD75520E58A4}"/>
          </ac:spMkLst>
        </pc:spChg>
      </pc:sldChg>
      <pc:sldChg chg="modSp add mod ord modTransition">
        <pc:chgData name="Leader Maynard, Jonathan" userId="457cbaa7-041a-414d-8b8e-3c4346a51a17" providerId="ADAL" clId="{C3C3601F-C209-4257-86A4-7B71E56F480D}" dt="2020-03-16T20:28:53.071" v="2110"/>
        <pc:sldMkLst>
          <pc:docMk/>
          <pc:sldMk cId="540998015" sldId="316"/>
        </pc:sldMkLst>
        <pc:spChg chg="mod">
          <ac:chgData name="Leader Maynard, Jonathan" userId="457cbaa7-041a-414d-8b8e-3c4346a51a17" providerId="ADAL" clId="{C3C3601F-C209-4257-86A4-7B71E56F480D}" dt="2020-03-16T15:18:09.362" v="1112" actId="20577"/>
          <ac:spMkLst>
            <pc:docMk/>
            <pc:sldMk cId="540998015" sldId="316"/>
            <ac:spMk id="2" creationId="{55F01F61-4CE5-4E08-B849-146D24D50518}"/>
          </ac:spMkLst>
        </pc:spChg>
      </pc:sldChg>
      <pc:sldChg chg="addSp delSp modSp add mod ord modTransition modAnim modNotesTx">
        <pc:chgData name="Leader Maynard, Jonathan" userId="457cbaa7-041a-414d-8b8e-3c4346a51a17" providerId="ADAL" clId="{C3C3601F-C209-4257-86A4-7B71E56F480D}" dt="2020-03-17T10:05:53.442" v="2288" actId="27636"/>
        <pc:sldMkLst>
          <pc:docMk/>
          <pc:sldMk cId="3526866401" sldId="317"/>
        </pc:sldMkLst>
        <pc:spChg chg="del">
          <ac:chgData name="Leader Maynard, Jonathan" userId="457cbaa7-041a-414d-8b8e-3c4346a51a17" providerId="ADAL" clId="{C3C3601F-C209-4257-86A4-7B71E56F480D}" dt="2020-03-16T14:31:40.598" v="678"/>
          <ac:spMkLst>
            <pc:docMk/>
            <pc:sldMk cId="3526866401" sldId="317"/>
            <ac:spMk id="2" creationId="{CEE19B94-7A98-4948-905A-2C959B793C06}"/>
          </ac:spMkLst>
        </pc:spChg>
        <pc:spChg chg="del">
          <ac:chgData name="Leader Maynard, Jonathan" userId="457cbaa7-041a-414d-8b8e-3c4346a51a17" providerId="ADAL" clId="{C3C3601F-C209-4257-86A4-7B71E56F480D}" dt="2020-03-16T14:31:40.598" v="678"/>
          <ac:spMkLst>
            <pc:docMk/>
            <pc:sldMk cId="3526866401" sldId="317"/>
            <ac:spMk id="3" creationId="{D0A81404-2883-43F1-B3E8-BE6F54D34BB9}"/>
          </ac:spMkLst>
        </pc:spChg>
        <pc:spChg chg="add mod">
          <ac:chgData name="Leader Maynard, Jonathan" userId="457cbaa7-041a-414d-8b8e-3c4346a51a17" providerId="ADAL" clId="{C3C3601F-C209-4257-86A4-7B71E56F480D}" dt="2020-03-16T14:31:50.319" v="709" actId="20577"/>
          <ac:spMkLst>
            <pc:docMk/>
            <pc:sldMk cId="3526866401" sldId="317"/>
            <ac:spMk id="5" creationId="{02D05944-809C-4FFE-9400-0D87B8FDB7D7}"/>
          </ac:spMkLst>
        </pc:spChg>
        <pc:spChg chg="add mod">
          <ac:chgData name="Leader Maynard, Jonathan" userId="457cbaa7-041a-414d-8b8e-3c4346a51a17" providerId="ADAL" clId="{C3C3601F-C209-4257-86A4-7B71E56F480D}" dt="2020-03-17T10:05:53.442" v="2288" actId="27636"/>
          <ac:spMkLst>
            <pc:docMk/>
            <pc:sldMk cId="3526866401" sldId="317"/>
            <ac:spMk id="6" creationId="{B52DC5AC-B00C-4539-B571-8657D08BEED3}"/>
          </ac:spMkLst>
        </pc:spChg>
      </pc:sldChg>
      <pc:sldChg chg="addSp delSp modSp add mod ord modTransition modAnim">
        <pc:chgData name="Leader Maynard, Jonathan" userId="457cbaa7-041a-414d-8b8e-3c4346a51a17" providerId="ADAL" clId="{C3C3601F-C209-4257-86A4-7B71E56F480D}" dt="2020-03-16T20:28:57.517" v="2112"/>
        <pc:sldMkLst>
          <pc:docMk/>
          <pc:sldMk cId="821380463" sldId="318"/>
        </pc:sldMkLst>
        <pc:spChg chg="add del">
          <ac:chgData name="Leader Maynard, Jonathan" userId="457cbaa7-041a-414d-8b8e-3c4346a51a17" providerId="ADAL" clId="{C3C3601F-C209-4257-86A4-7B71E56F480D}" dt="2020-03-16T14:42:44.317" v="787"/>
          <ac:spMkLst>
            <pc:docMk/>
            <pc:sldMk cId="821380463" sldId="318"/>
            <ac:spMk id="2" creationId="{FDE3F85C-E6D2-469A-88BC-5201D338EA92}"/>
          </ac:spMkLst>
        </pc:spChg>
        <pc:spChg chg="add del">
          <ac:chgData name="Leader Maynard, Jonathan" userId="457cbaa7-041a-414d-8b8e-3c4346a51a17" providerId="ADAL" clId="{C3C3601F-C209-4257-86A4-7B71E56F480D}" dt="2020-03-16T14:42:44.317" v="787"/>
          <ac:spMkLst>
            <pc:docMk/>
            <pc:sldMk cId="821380463" sldId="318"/>
            <ac:spMk id="3" creationId="{EFDE613C-1B02-4205-9C4A-E394B3C8164F}"/>
          </ac:spMkLst>
        </pc:spChg>
        <pc:picChg chg="add mod ord modCrop">
          <ac:chgData name="Leader Maynard, Jonathan" userId="457cbaa7-041a-414d-8b8e-3c4346a51a17" providerId="ADAL" clId="{C3C3601F-C209-4257-86A4-7B71E56F480D}" dt="2020-03-16T14:55:40.474" v="824" actId="1076"/>
          <ac:picMkLst>
            <pc:docMk/>
            <pc:sldMk cId="821380463" sldId="318"/>
            <ac:picMk id="6" creationId="{D03AA361-B695-4078-B5B6-DAD0FB1F09FA}"/>
          </ac:picMkLst>
        </pc:picChg>
        <pc:picChg chg="add mod modCrop">
          <ac:chgData name="Leader Maynard, Jonathan" userId="457cbaa7-041a-414d-8b8e-3c4346a51a17" providerId="ADAL" clId="{C3C3601F-C209-4257-86A4-7B71E56F480D}" dt="2020-03-16T14:55:19.870" v="820" actId="1076"/>
          <ac:picMkLst>
            <pc:docMk/>
            <pc:sldMk cId="821380463" sldId="318"/>
            <ac:picMk id="7" creationId="{F1561424-E6E7-41A0-9A9E-0BFB4F5C8A9D}"/>
          </ac:picMkLst>
        </pc:picChg>
      </pc:sldChg>
      <pc:sldChg chg="addSp delSp modSp add mod modTransition">
        <pc:chgData name="Leader Maynard, Jonathan" userId="457cbaa7-041a-414d-8b8e-3c4346a51a17" providerId="ADAL" clId="{C3C3601F-C209-4257-86A4-7B71E56F480D}" dt="2020-03-16T20:28:53.071" v="2110"/>
        <pc:sldMkLst>
          <pc:docMk/>
          <pc:sldMk cId="206329061" sldId="319"/>
        </pc:sldMkLst>
        <pc:spChg chg="del">
          <ac:chgData name="Leader Maynard, Jonathan" userId="457cbaa7-041a-414d-8b8e-3c4346a51a17" providerId="ADAL" clId="{C3C3601F-C209-4257-86A4-7B71E56F480D}" dt="2020-03-16T14:58:08.598" v="826"/>
          <ac:spMkLst>
            <pc:docMk/>
            <pc:sldMk cId="206329061" sldId="319"/>
            <ac:spMk id="2" creationId="{097A19EE-B967-46E4-A8CF-234CA11D8387}"/>
          </ac:spMkLst>
        </pc:spChg>
        <pc:spChg chg="del">
          <ac:chgData name="Leader Maynard, Jonathan" userId="457cbaa7-041a-414d-8b8e-3c4346a51a17" providerId="ADAL" clId="{C3C3601F-C209-4257-86A4-7B71E56F480D}" dt="2020-03-16T14:58:08.598" v="826"/>
          <ac:spMkLst>
            <pc:docMk/>
            <pc:sldMk cId="206329061" sldId="319"/>
            <ac:spMk id="3" creationId="{95FA7A22-0CD4-4DBD-B90F-CB25877B9BCD}"/>
          </ac:spMkLst>
        </pc:spChg>
        <pc:spChg chg="add del mod">
          <ac:chgData name="Leader Maynard, Jonathan" userId="457cbaa7-041a-414d-8b8e-3c4346a51a17" providerId="ADAL" clId="{C3C3601F-C209-4257-86A4-7B71E56F480D}" dt="2020-03-16T14:58:50.402" v="834" actId="478"/>
          <ac:spMkLst>
            <pc:docMk/>
            <pc:sldMk cId="206329061" sldId="319"/>
            <ac:spMk id="7" creationId="{FC8C7D48-28FF-40C9-AB60-A2A3BE24072F}"/>
          </ac:spMkLst>
        </pc:spChg>
        <pc:spChg chg="add mod">
          <ac:chgData name="Leader Maynard, Jonathan" userId="457cbaa7-041a-414d-8b8e-3c4346a51a17" providerId="ADAL" clId="{C3C3601F-C209-4257-86A4-7B71E56F480D}" dt="2020-03-16T14:59:05.742" v="845" actId="1076"/>
          <ac:spMkLst>
            <pc:docMk/>
            <pc:sldMk cId="206329061" sldId="319"/>
            <ac:spMk id="8" creationId="{4A179459-B6E9-49C2-890F-06C9EA0236C6}"/>
          </ac:spMkLst>
        </pc:spChg>
        <pc:picChg chg="add mod">
          <ac:chgData name="Leader Maynard, Jonathan" userId="457cbaa7-041a-414d-8b8e-3c4346a51a17" providerId="ADAL" clId="{C3C3601F-C209-4257-86A4-7B71E56F480D}" dt="2020-03-16T14:58:18.706" v="830" actId="1076"/>
          <ac:picMkLst>
            <pc:docMk/>
            <pc:sldMk cId="206329061" sldId="319"/>
            <ac:picMk id="6" creationId="{715E040C-E9A0-4AD8-A2C2-8FB49B8A7206}"/>
          </ac:picMkLst>
        </pc:picChg>
      </pc:sldChg>
      <pc:sldChg chg="addSp delSp modSp add del mod">
        <pc:chgData name="Leader Maynard, Jonathan" userId="457cbaa7-041a-414d-8b8e-3c4346a51a17" providerId="ADAL" clId="{C3C3601F-C209-4257-86A4-7B71E56F480D}" dt="2020-03-16T14:54:58.554" v="818" actId="47"/>
        <pc:sldMkLst>
          <pc:docMk/>
          <pc:sldMk cId="1475537034" sldId="319"/>
        </pc:sldMkLst>
        <pc:picChg chg="add del">
          <ac:chgData name="Leader Maynard, Jonathan" userId="457cbaa7-041a-414d-8b8e-3c4346a51a17" providerId="ADAL" clId="{C3C3601F-C209-4257-86A4-7B71E56F480D}" dt="2020-03-16T14:53:08.197" v="798"/>
          <ac:picMkLst>
            <pc:docMk/>
            <pc:sldMk cId="1475537034" sldId="319"/>
            <ac:picMk id="3" creationId="{78647FDF-F2D9-4F11-BD3C-99489652E5B1}"/>
          </ac:picMkLst>
        </pc:picChg>
        <pc:picChg chg="add del mod">
          <ac:chgData name="Leader Maynard, Jonathan" userId="457cbaa7-041a-414d-8b8e-3c4346a51a17" providerId="ADAL" clId="{C3C3601F-C209-4257-86A4-7B71E56F480D}" dt="2020-03-16T14:53:52.567" v="809" actId="21"/>
          <ac:picMkLst>
            <pc:docMk/>
            <pc:sldMk cId="1475537034" sldId="319"/>
            <ac:picMk id="5" creationId="{6B670600-F6CC-4207-8994-CB1C90E26663}"/>
          </ac:picMkLst>
        </pc:picChg>
      </pc:sldChg>
    </pc:docChg>
  </pc:docChgLst>
  <pc:docChgLst>
    <pc:chgData name="Leader Maynard, Jonathan" userId="457cbaa7-041a-414d-8b8e-3c4346a51a17" providerId="ADAL" clId="{AA0D817D-FEBE-4A12-AFF2-B646FF65DFDC}"/>
    <pc:docChg chg="undo custSel mod addSld delSld modSld sldOrd">
      <pc:chgData name="Leader Maynard, Jonathan" userId="457cbaa7-041a-414d-8b8e-3c4346a51a17" providerId="ADAL" clId="{AA0D817D-FEBE-4A12-AFF2-B646FF65DFDC}" dt="2020-02-04T09:17:29.493" v="9632"/>
      <pc:docMkLst>
        <pc:docMk/>
      </pc:docMkLst>
      <pc:sldChg chg="addSp delSp modSp modTransition">
        <pc:chgData name="Leader Maynard, Jonathan" userId="457cbaa7-041a-414d-8b8e-3c4346a51a17" providerId="ADAL" clId="{AA0D817D-FEBE-4A12-AFF2-B646FF65DFDC}" dt="2020-02-04T09:17:29.493" v="9632"/>
        <pc:sldMkLst>
          <pc:docMk/>
          <pc:sldMk cId="0" sldId="256"/>
        </pc:sldMkLst>
        <pc:spChg chg="mod">
          <ac:chgData name="Leader Maynard, Jonathan" userId="457cbaa7-041a-414d-8b8e-3c4346a51a17" providerId="ADAL" clId="{AA0D817D-FEBE-4A12-AFF2-B646FF65DFDC}" dt="2020-02-03T09:44:02.451" v="41" actId="20577"/>
          <ac:spMkLst>
            <pc:docMk/>
            <pc:sldMk cId="0" sldId="256"/>
            <ac:spMk id="2" creationId="{00000000-0000-0000-0000-000000000000}"/>
          </ac:spMkLst>
        </pc:spChg>
        <pc:picChg chg="del">
          <ac:chgData name="Leader Maynard, Jonathan" userId="457cbaa7-041a-414d-8b8e-3c4346a51a17" providerId="ADAL" clId="{AA0D817D-FEBE-4A12-AFF2-B646FF65DFDC}" dt="2020-02-04T09:16:11.385" v="9551" actId="478"/>
          <ac:picMkLst>
            <pc:docMk/>
            <pc:sldMk cId="0" sldId="256"/>
            <ac:picMk id="1026" creationId="{338046D4-E7D8-40B5-BBB5-2F342393A3AB}"/>
          </ac:picMkLst>
        </pc:picChg>
        <pc:picChg chg="add del">
          <ac:chgData name="Leader Maynard, Jonathan" userId="457cbaa7-041a-414d-8b8e-3c4346a51a17" providerId="ADAL" clId="{AA0D817D-FEBE-4A12-AFF2-B646FF65DFDC}" dt="2020-02-04T09:16:13.794" v="9553" actId="478"/>
          <ac:picMkLst>
            <pc:docMk/>
            <pc:sldMk cId="0" sldId="256"/>
            <ac:picMk id="4098" creationId="{31967AFF-65A2-4000-BB47-C17F0A72F309}"/>
          </ac:picMkLst>
        </pc:picChg>
        <pc:picChg chg="add mod">
          <ac:chgData name="Leader Maynard, Jonathan" userId="457cbaa7-041a-414d-8b8e-3c4346a51a17" providerId="ADAL" clId="{AA0D817D-FEBE-4A12-AFF2-B646FF65DFDC}" dt="2020-02-04T09:17:29.493" v="9632"/>
          <ac:picMkLst>
            <pc:docMk/>
            <pc:sldMk cId="0" sldId="256"/>
            <ac:picMk id="4100" creationId="{7B4652A1-F62B-4ED7-8961-303ED78BF2D8}"/>
          </ac:picMkLst>
        </pc:picChg>
      </pc:sldChg>
      <pc:sldChg chg="modSp add del">
        <pc:chgData name="Leader Maynard, Jonathan" userId="457cbaa7-041a-414d-8b8e-3c4346a51a17" providerId="ADAL" clId="{AA0D817D-FEBE-4A12-AFF2-B646FF65DFDC}" dt="2020-02-04T08:52:20.865" v="9016" actId="47"/>
        <pc:sldMkLst>
          <pc:docMk/>
          <pc:sldMk cId="1183496174" sldId="274"/>
        </pc:sldMkLst>
        <pc:spChg chg="mod">
          <ac:chgData name="Leader Maynard, Jonathan" userId="457cbaa7-041a-414d-8b8e-3c4346a51a17" providerId="ADAL" clId="{AA0D817D-FEBE-4A12-AFF2-B646FF65DFDC}" dt="2020-02-03T12:24:22.751" v="2451" actId="27636"/>
          <ac:spMkLst>
            <pc:docMk/>
            <pc:sldMk cId="1183496174" sldId="274"/>
            <ac:spMk id="4" creationId="{00000000-0000-0000-0000-000000000000}"/>
          </ac:spMkLst>
        </pc:spChg>
      </pc:sldChg>
      <pc:sldChg chg="modSp add modTransition">
        <pc:chgData name="Leader Maynard, Jonathan" userId="457cbaa7-041a-414d-8b8e-3c4346a51a17" providerId="ADAL" clId="{AA0D817D-FEBE-4A12-AFF2-B646FF65DFDC}" dt="2020-02-04T09:01:41.733" v="9454"/>
        <pc:sldMkLst>
          <pc:docMk/>
          <pc:sldMk cId="1611051937" sldId="276"/>
        </pc:sldMkLst>
        <pc:spChg chg="mod">
          <ac:chgData name="Leader Maynard, Jonathan" userId="457cbaa7-041a-414d-8b8e-3c4346a51a17" providerId="ADAL" clId="{AA0D817D-FEBE-4A12-AFF2-B646FF65DFDC}" dt="2020-02-03T20:56:47.266" v="6447" actId="14100"/>
          <ac:spMkLst>
            <pc:docMk/>
            <pc:sldMk cId="1611051937" sldId="276"/>
            <ac:spMk id="2" creationId="{00000000-0000-0000-0000-000000000000}"/>
          </ac:spMkLst>
        </pc:spChg>
        <pc:spChg chg="mod">
          <ac:chgData name="Leader Maynard, Jonathan" userId="457cbaa7-041a-414d-8b8e-3c4346a51a17" providerId="ADAL" clId="{AA0D817D-FEBE-4A12-AFF2-B646FF65DFDC}" dt="2020-02-03T20:56:49.629" v="6449" actId="27636"/>
          <ac:spMkLst>
            <pc:docMk/>
            <pc:sldMk cId="1611051937" sldId="276"/>
            <ac:spMk id="4" creationId="{00000000-0000-0000-0000-000000000000}"/>
          </ac:spMkLst>
        </pc:spChg>
      </pc:sldChg>
      <pc:sldChg chg="addSp delSp modSp modTransition modAnim">
        <pc:chgData name="Leader Maynard, Jonathan" userId="457cbaa7-041a-414d-8b8e-3c4346a51a17" providerId="ADAL" clId="{AA0D817D-FEBE-4A12-AFF2-B646FF65DFDC}" dt="2020-02-04T09:02:27.464" v="9467"/>
        <pc:sldMkLst>
          <pc:docMk/>
          <pc:sldMk cId="2266577762" sldId="342"/>
        </pc:sldMkLst>
        <pc:spChg chg="mod">
          <ac:chgData name="Leader Maynard, Jonathan" userId="457cbaa7-041a-414d-8b8e-3c4346a51a17" providerId="ADAL" clId="{AA0D817D-FEBE-4A12-AFF2-B646FF65DFDC}" dt="2020-02-03T09:45:47.333" v="115" actId="20577"/>
          <ac:spMkLst>
            <pc:docMk/>
            <pc:sldMk cId="2266577762" sldId="342"/>
            <ac:spMk id="2" creationId="{98438B19-468D-4946-817F-F599BB95D464}"/>
          </ac:spMkLst>
        </pc:spChg>
        <pc:spChg chg="mod">
          <ac:chgData name="Leader Maynard, Jonathan" userId="457cbaa7-041a-414d-8b8e-3c4346a51a17" providerId="ADAL" clId="{AA0D817D-FEBE-4A12-AFF2-B646FF65DFDC}" dt="2020-02-04T08:47:44.171" v="9011" actId="20577"/>
          <ac:spMkLst>
            <pc:docMk/>
            <pc:sldMk cId="2266577762" sldId="342"/>
            <ac:spMk id="3" creationId="{AD1339E6-62A9-4F68-9AA6-0E7EAFF3CFD5}"/>
          </ac:spMkLst>
        </pc:spChg>
        <pc:spChg chg="del">
          <ac:chgData name="Leader Maynard, Jonathan" userId="457cbaa7-041a-414d-8b8e-3c4346a51a17" providerId="ADAL" clId="{AA0D817D-FEBE-4A12-AFF2-B646FF65DFDC}" dt="2020-02-03T09:45:56.044" v="117" actId="478"/>
          <ac:spMkLst>
            <pc:docMk/>
            <pc:sldMk cId="2266577762" sldId="342"/>
            <ac:spMk id="9" creationId="{B3CDB397-B6A4-45AF-9006-62EA0D124B6C}"/>
          </ac:spMkLst>
        </pc:spChg>
        <pc:spChg chg="del">
          <ac:chgData name="Leader Maynard, Jonathan" userId="457cbaa7-041a-414d-8b8e-3c4346a51a17" providerId="ADAL" clId="{AA0D817D-FEBE-4A12-AFF2-B646FF65DFDC}" dt="2020-02-03T09:45:56.044" v="117" actId="478"/>
          <ac:spMkLst>
            <pc:docMk/>
            <pc:sldMk cId="2266577762" sldId="342"/>
            <ac:spMk id="10" creationId="{B2B624F0-C764-42A1-89C2-6647258EBC03}"/>
          </ac:spMkLst>
        </pc:spChg>
        <pc:picChg chg="del">
          <ac:chgData name="Leader Maynard, Jonathan" userId="457cbaa7-041a-414d-8b8e-3c4346a51a17" providerId="ADAL" clId="{AA0D817D-FEBE-4A12-AFF2-B646FF65DFDC}" dt="2020-02-03T09:45:56.044" v="117" actId="478"/>
          <ac:picMkLst>
            <pc:docMk/>
            <pc:sldMk cId="2266577762" sldId="342"/>
            <ac:picMk id="6" creationId="{9F6D289A-C1AB-4F25-A098-2E01D7178C8A}"/>
          </ac:picMkLst>
        </pc:picChg>
        <pc:picChg chg="del">
          <ac:chgData name="Leader Maynard, Jonathan" userId="457cbaa7-041a-414d-8b8e-3c4346a51a17" providerId="ADAL" clId="{AA0D817D-FEBE-4A12-AFF2-B646FF65DFDC}" dt="2020-02-03T09:45:56.044" v="117" actId="478"/>
          <ac:picMkLst>
            <pc:docMk/>
            <pc:sldMk cId="2266577762" sldId="342"/>
            <ac:picMk id="8" creationId="{17667624-5A75-463A-9AC4-C238D297D0D6}"/>
          </ac:picMkLst>
        </pc:picChg>
        <pc:picChg chg="add mod">
          <ac:chgData name="Leader Maynard, Jonathan" userId="457cbaa7-041a-414d-8b8e-3c4346a51a17" providerId="ADAL" clId="{AA0D817D-FEBE-4A12-AFF2-B646FF65DFDC}" dt="2020-02-03T09:47:33.126" v="131" actId="14100"/>
          <ac:picMkLst>
            <pc:docMk/>
            <pc:sldMk cId="2266577762" sldId="342"/>
            <ac:picMk id="1026" creationId="{15209FA8-803B-4BA9-A55F-38310F20CD4D}"/>
          </ac:picMkLst>
        </pc:picChg>
        <pc:picChg chg="add mod">
          <ac:chgData name="Leader Maynard, Jonathan" userId="457cbaa7-041a-414d-8b8e-3c4346a51a17" providerId="ADAL" clId="{AA0D817D-FEBE-4A12-AFF2-B646FF65DFDC}" dt="2020-02-04T08:49:04.499" v="9015" actId="1076"/>
          <ac:picMkLst>
            <pc:docMk/>
            <pc:sldMk cId="2266577762" sldId="342"/>
            <ac:picMk id="1028" creationId="{BE88B1CF-8511-45F0-A2D5-1EF76DAAAF83}"/>
          </ac:picMkLst>
        </pc:picChg>
      </pc:sldChg>
      <pc:sldChg chg="del">
        <pc:chgData name="Leader Maynard, Jonathan" userId="457cbaa7-041a-414d-8b8e-3c4346a51a17" providerId="ADAL" clId="{AA0D817D-FEBE-4A12-AFF2-B646FF65DFDC}" dt="2020-02-03T09:52:15.461" v="151" actId="47"/>
        <pc:sldMkLst>
          <pc:docMk/>
          <pc:sldMk cId="3111502254" sldId="348"/>
        </pc:sldMkLst>
      </pc:sldChg>
      <pc:sldChg chg="del">
        <pc:chgData name="Leader Maynard, Jonathan" userId="457cbaa7-041a-414d-8b8e-3c4346a51a17" providerId="ADAL" clId="{AA0D817D-FEBE-4A12-AFF2-B646FF65DFDC}" dt="2020-02-03T09:52:15.461" v="151" actId="47"/>
        <pc:sldMkLst>
          <pc:docMk/>
          <pc:sldMk cId="2634713420" sldId="349"/>
        </pc:sldMkLst>
      </pc:sldChg>
      <pc:sldChg chg="del">
        <pc:chgData name="Leader Maynard, Jonathan" userId="457cbaa7-041a-414d-8b8e-3c4346a51a17" providerId="ADAL" clId="{AA0D817D-FEBE-4A12-AFF2-B646FF65DFDC}" dt="2020-02-03T09:52:15.461" v="151" actId="47"/>
        <pc:sldMkLst>
          <pc:docMk/>
          <pc:sldMk cId="2189195597" sldId="350"/>
        </pc:sldMkLst>
      </pc:sldChg>
      <pc:sldChg chg="del">
        <pc:chgData name="Leader Maynard, Jonathan" userId="457cbaa7-041a-414d-8b8e-3c4346a51a17" providerId="ADAL" clId="{AA0D817D-FEBE-4A12-AFF2-B646FF65DFDC}" dt="2020-02-03T09:52:15.461" v="151" actId="47"/>
        <pc:sldMkLst>
          <pc:docMk/>
          <pc:sldMk cId="2293303960" sldId="351"/>
        </pc:sldMkLst>
      </pc:sldChg>
      <pc:sldChg chg="del">
        <pc:chgData name="Leader Maynard, Jonathan" userId="457cbaa7-041a-414d-8b8e-3c4346a51a17" providerId="ADAL" clId="{AA0D817D-FEBE-4A12-AFF2-B646FF65DFDC}" dt="2020-02-03T09:45:22.697" v="42" actId="47"/>
        <pc:sldMkLst>
          <pc:docMk/>
          <pc:sldMk cId="3290324324" sldId="352"/>
        </pc:sldMkLst>
      </pc:sldChg>
      <pc:sldChg chg="del">
        <pc:chgData name="Leader Maynard, Jonathan" userId="457cbaa7-041a-414d-8b8e-3c4346a51a17" providerId="ADAL" clId="{AA0D817D-FEBE-4A12-AFF2-B646FF65DFDC}" dt="2020-02-03T09:52:15.461" v="151" actId="47"/>
        <pc:sldMkLst>
          <pc:docMk/>
          <pc:sldMk cId="1313095294" sldId="353"/>
        </pc:sldMkLst>
      </pc:sldChg>
      <pc:sldChg chg="del">
        <pc:chgData name="Leader Maynard, Jonathan" userId="457cbaa7-041a-414d-8b8e-3c4346a51a17" providerId="ADAL" clId="{AA0D817D-FEBE-4A12-AFF2-B646FF65DFDC}" dt="2020-02-03T09:52:15.461" v="151" actId="47"/>
        <pc:sldMkLst>
          <pc:docMk/>
          <pc:sldMk cId="1245381444" sldId="354"/>
        </pc:sldMkLst>
      </pc:sldChg>
      <pc:sldChg chg="addSp delSp modSp add modTransition modAnim">
        <pc:chgData name="Leader Maynard, Jonathan" userId="457cbaa7-041a-414d-8b8e-3c4346a51a17" providerId="ADAL" clId="{AA0D817D-FEBE-4A12-AFF2-B646FF65DFDC}" dt="2020-02-04T09:02:42.073" v="9473"/>
        <pc:sldMkLst>
          <pc:docMk/>
          <pc:sldMk cId="1610624338" sldId="355"/>
        </pc:sldMkLst>
        <pc:spChg chg="mod">
          <ac:chgData name="Leader Maynard, Jonathan" userId="457cbaa7-041a-414d-8b8e-3c4346a51a17" providerId="ADAL" clId="{AA0D817D-FEBE-4A12-AFF2-B646FF65DFDC}" dt="2020-02-04T08:47:18.294" v="9004" actId="255"/>
          <ac:spMkLst>
            <pc:docMk/>
            <pc:sldMk cId="1610624338" sldId="355"/>
            <ac:spMk id="3" creationId="{AD1339E6-62A9-4F68-9AA6-0E7EAFF3CFD5}"/>
          </ac:spMkLst>
        </pc:spChg>
        <pc:picChg chg="del">
          <ac:chgData name="Leader Maynard, Jonathan" userId="457cbaa7-041a-414d-8b8e-3c4346a51a17" providerId="ADAL" clId="{AA0D817D-FEBE-4A12-AFF2-B646FF65DFDC}" dt="2020-02-03T09:48:58.724" v="142" actId="478"/>
          <ac:picMkLst>
            <pc:docMk/>
            <pc:sldMk cId="1610624338" sldId="355"/>
            <ac:picMk id="1026" creationId="{15209FA8-803B-4BA9-A55F-38310F20CD4D}"/>
          </ac:picMkLst>
        </pc:picChg>
        <pc:picChg chg="add mod">
          <ac:chgData name="Leader Maynard, Jonathan" userId="457cbaa7-041a-414d-8b8e-3c4346a51a17" providerId="ADAL" clId="{AA0D817D-FEBE-4A12-AFF2-B646FF65DFDC}" dt="2020-02-03T09:49:22.595" v="150" actId="1076"/>
          <ac:picMkLst>
            <pc:docMk/>
            <pc:sldMk cId="1610624338" sldId="355"/>
            <ac:picMk id="2050" creationId="{E622784B-906F-4A10-B486-36F650179A32}"/>
          </ac:picMkLst>
        </pc:picChg>
      </pc:sldChg>
      <pc:sldChg chg="modSp add ord modTransition modAnim">
        <pc:chgData name="Leader Maynard, Jonathan" userId="457cbaa7-041a-414d-8b8e-3c4346a51a17" providerId="ADAL" clId="{AA0D817D-FEBE-4A12-AFF2-B646FF65DFDC}" dt="2020-02-04T09:03:36.064" v="9487" actId="20577"/>
        <pc:sldMkLst>
          <pc:docMk/>
          <pc:sldMk cId="1026268012" sldId="356"/>
        </pc:sldMkLst>
        <pc:spChg chg="mod">
          <ac:chgData name="Leader Maynard, Jonathan" userId="457cbaa7-041a-414d-8b8e-3c4346a51a17" providerId="ADAL" clId="{AA0D817D-FEBE-4A12-AFF2-B646FF65DFDC}" dt="2020-02-03T11:59:43.139" v="180" actId="20577"/>
          <ac:spMkLst>
            <pc:docMk/>
            <pc:sldMk cId="1026268012" sldId="356"/>
            <ac:spMk id="2" creationId="{3B9DFCF8-DA46-4C8B-A003-0BC364D12B26}"/>
          </ac:spMkLst>
        </pc:spChg>
        <pc:spChg chg="mod">
          <ac:chgData name="Leader Maynard, Jonathan" userId="457cbaa7-041a-414d-8b8e-3c4346a51a17" providerId="ADAL" clId="{AA0D817D-FEBE-4A12-AFF2-B646FF65DFDC}" dt="2020-02-04T09:03:36.064" v="9487" actId="20577"/>
          <ac:spMkLst>
            <pc:docMk/>
            <pc:sldMk cId="1026268012" sldId="356"/>
            <ac:spMk id="3" creationId="{0B06E2E8-068A-4674-93C5-820F685C51E3}"/>
          </ac:spMkLst>
        </pc:spChg>
      </pc:sldChg>
      <pc:sldChg chg="modSp add del">
        <pc:chgData name="Leader Maynard, Jonathan" userId="457cbaa7-041a-414d-8b8e-3c4346a51a17" providerId="ADAL" clId="{AA0D817D-FEBE-4A12-AFF2-B646FF65DFDC}" dt="2020-02-03T12:20:54.278" v="2237"/>
        <pc:sldMkLst>
          <pc:docMk/>
          <pc:sldMk cId="632312293" sldId="357"/>
        </pc:sldMkLst>
        <pc:spChg chg="mod">
          <ac:chgData name="Leader Maynard, Jonathan" userId="457cbaa7-041a-414d-8b8e-3c4346a51a17" providerId="ADAL" clId="{AA0D817D-FEBE-4A12-AFF2-B646FF65DFDC}" dt="2020-02-03T12:20:54.278" v="2237"/>
          <ac:spMkLst>
            <pc:docMk/>
            <pc:sldMk cId="632312293" sldId="357"/>
            <ac:spMk id="4" creationId="{00000000-0000-0000-0000-000000000000}"/>
          </ac:spMkLst>
        </pc:spChg>
      </pc:sldChg>
      <pc:sldChg chg="addSp delSp modSp add mod ord modTransition setBg">
        <pc:chgData name="Leader Maynard, Jonathan" userId="457cbaa7-041a-414d-8b8e-3c4346a51a17" providerId="ADAL" clId="{AA0D817D-FEBE-4A12-AFF2-B646FF65DFDC}" dt="2020-02-04T09:01:41.733" v="9454"/>
        <pc:sldMkLst>
          <pc:docMk/>
          <pc:sldMk cId="4112185584" sldId="357"/>
        </pc:sldMkLst>
        <pc:spChg chg="del">
          <ac:chgData name="Leader Maynard, Jonathan" userId="457cbaa7-041a-414d-8b8e-3c4346a51a17" providerId="ADAL" clId="{AA0D817D-FEBE-4A12-AFF2-B646FF65DFDC}" dt="2020-02-03T12:29:21.475" v="2514" actId="478"/>
          <ac:spMkLst>
            <pc:docMk/>
            <pc:sldMk cId="4112185584" sldId="357"/>
            <ac:spMk id="2" creationId="{7F8A08DC-3846-40C3-88A3-1DA99D8AA925}"/>
          </ac:spMkLst>
        </pc:spChg>
        <pc:spChg chg="del">
          <ac:chgData name="Leader Maynard, Jonathan" userId="457cbaa7-041a-414d-8b8e-3c4346a51a17" providerId="ADAL" clId="{AA0D817D-FEBE-4A12-AFF2-B646FF65DFDC}" dt="2020-02-03T12:29:21.475" v="2514" actId="478"/>
          <ac:spMkLst>
            <pc:docMk/>
            <pc:sldMk cId="4112185584" sldId="357"/>
            <ac:spMk id="3" creationId="{FF6F037A-B2BC-4975-AB3E-995121BDE613}"/>
          </ac:spMkLst>
        </pc:spChg>
        <pc:spChg chg="mod ord">
          <ac:chgData name="Leader Maynard, Jonathan" userId="457cbaa7-041a-414d-8b8e-3c4346a51a17" providerId="ADAL" clId="{AA0D817D-FEBE-4A12-AFF2-B646FF65DFDC}" dt="2020-02-03T12:29:36.715" v="2520" actId="26606"/>
          <ac:spMkLst>
            <pc:docMk/>
            <pc:sldMk cId="4112185584" sldId="357"/>
            <ac:spMk id="4" creationId="{4AC4B42B-A84A-4CEE-A733-73236414620B}"/>
          </ac:spMkLst>
        </pc:spChg>
        <pc:spChg chg="add del">
          <ac:chgData name="Leader Maynard, Jonathan" userId="457cbaa7-041a-414d-8b8e-3c4346a51a17" providerId="ADAL" clId="{AA0D817D-FEBE-4A12-AFF2-B646FF65DFDC}" dt="2020-02-03T12:29:30.571" v="2518" actId="26606"/>
          <ac:spMkLst>
            <pc:docMk/>
            <pc:sldMk cId="4112185584" sldId="357"/>
            <ac:spMk id="71" creationId="{21FFDA05-9640-4040-B33E-D46FD04434DB}"/>
          </ac:spMkLst>
        </pc:spChg>
        <pc:spChg chg="add del">
          <ac:chgData name="Leader Maynard, Jonathan" userId="457cbaa7-041a-414d-8b8e-3c4346a51a17" providerId="ADAL" clId="{AA0D817D-FEBE-4A12-AFF2-B646FF65DFDC}" dt="2020-02-03T12:29:36.715" v="2520" actId="26606"/>
          <ac:spMkLst>
            <pc:docMk/>
            <pc:sldMk cId="4112185584" sldId="357"/>
            <ac:spMk id="73" creationId="{CD0FF873-0D97-4AE7-A97E-539910376DCF}"/>
          </ac:spMkLst>
        </pc:spChg>
        <pc:spChg chg="add del">
          <ac:chgData name="Leader Maynard, Jonathan" userId="457cbaa7-041a-414d-8b8e-3c4346a51a17" providerId="ADAL" clId="{AA0D817D-FEBE-4A12-AFF2-B646FF65DFDC}" dt="2020-02-03T12:29:36.715" v="2520" actId="26606"/>
          <ac:spMkLst>
            <pc:docMk/>
            <pc:sldMk cId="4112185584" sldId="357"/>
            <ac:spMk id="3076" creationId="{0E99ED6D-365F-4CAE-942F-ECA78F74BD7F}"/>
          </ac:spMkLst>
        </pc:spChg>
        <pc:picChg chg="add del">
          <ac:chgData name="Leader Maynard, Jonathan" userId="457cbaa7-041a-414d-8b8e-3c4346a51a17" providerId="ADAL" clId="{AA0D817D-FEBE-4A12-AFF2-B646FF65DFDC}" dt="2020-02-03T13:36:44.062" v="6380"/>
          <ac:picMkLst>
            <pc:docMk/>
            <pc:sldMk cId="4112185584" sldId="357"/>
            <ac:picMk id="9" creationId="{2B3C7816-1D05-49FD-9CB7-F62C5A440F93}"/>
          </ac:picMkLst>
        </pc:picChg>
        <pc:picChg chg="add mod">
          <ac:chgData name="Leader Maynard, Jonathan" userId="457cbaa7-041a-414d-8b8e-3c4346a51a17" providerId="ADAL" clId="{AA0D817D-FEBE-4A12-AFF2-B646FF65DFDC}" dt="2020-02-03T12:30:36.652" v="2521" actId="14100"/>
          <ac:picMkLst>
            <pc:docMk/>
            <pc:sldMk cId="4112185584" sldId="357"/>
            <ac:picMk id="3074" creationId="{2AB14306-0DC8-4C61-9086-AC7D7A3F7116}"/>
          </ac:picMkLst>
        </pc:picChg>
      </pc:sldChg>
      <pc:sldChg chg="modSp add ord modTransition modAnim">
        <pc:chgData name="Leader Maynard, Jonathan" userId="457cbaa7-041a-414d-8b8e-3c4346a51a17" providerId="ADAL" clId="{AA0D817D-FEBE-4A12-AFF2-B646FF65DFDC}" dt="2020-02-04T09:01:41.733" v="9454"/>
        <pc:sldMkLst>
          <pc:docMk/>
          <pc:sldMk cId="1614862872" sldId="358"/>
        </pc:sldMkLst>
        <pc:spChg chg="mod">
          <ac:chgData name="Leader Maynard, Jonathan" userId="457cbaa7-041a-414d-8b8e-3c4346a51a17" providerId="ADAL" clId="{AA0D817D-FEBE-4A12-AFF2-B646FF65DFDC}" dt="2020-02-03T12:37:01.615" v="2549" actId="20577"/>
          <ac:spMkLst>
            <pc:docMk/>
            <pc:sldMk cId="1614862872" sldId="358"/>
            <ac:spMk id="2" creationId="{D13C7E92-5FD3-43FE-B8DA-214E10D1F806}"/>
          </ac:spMkLst>
        </pc:spChg>
        <pc:spChg chg="mod">
          <ac:chgData name="Leader Maynard, Jonathan" userId="457cbaa7-041a-414d-8b8e-3c4346a51a17" providerId="ADAL" clId="{AA0D817D-FEBE-4A12-AFF2-B646FF65DFDC}" dt="2020-02-03T13:16:19.954" v="6260" actId="20577"/>
          <ac:spMkLst>
            <pc:docMk/>
            <pc:sldMk cId="1614862872" sldId="358"/>
            <ac:spMk id="3" creationId="{292A9C0B-AE69-40CD-80DE-CF6173DD24D4}"/>
          </ac:spMkLst>
        </pc:spChg>
      </pc:sldChg>
      <pc:sldChg chg="modSp add ord modTransition">
        <pc:chgData name="Leader Maynard, Jonathan" userId="457cbaa7-041a-414d-8b8e-3c4346a51a17" providerId="ADAL" clId="{AA0D817D-FEBE-4A12-AFF2-B646FF65DFDC}" dt="2020-02-04T09:01:41.733" v="9454"/>
        <pc:sldMkLst>
          <pc:docMk/>
          <pc:sldMk cId="900917732" sldId="359"/>
        </pc:sldMkLst>
        <pc:spChg chg="mod">
          <ac:chgData name="Leader Maynard, Jonathan" userId="457cbaa7-041a-414d-8b8e-3c4346a51a17" providerId="ADAL" clId="{AA0D817D-FEBE-4A12-AFF2-B646FF65DFDC}" dt="2020-02-03T20:57:02.919" v="6463" actId="20577"/>
          <ac:spMkLst>
            <pc:docMk/>
            <pc:sldMk cId="900917732" sldId="359"/>
            <ac:spMk id="2" creationId="{312CF47D-DD8F-4013-81F6-8668C63E388D}"/>
          </ac:spMkLst>
        </pc:spChg>
        <pc:spChg chg="mod">
          <ac:chgData name="Leader Maynard, Jonathan" userId="457cbaa7-041a-414d-8b8e-3c4346a51a17" providerId="ADAL" clId="{AA0D817D-FEBE-4A12-AFF2-B646FF65DFDC}" dt="2020-02-03T13:18:19.576" v="6378" actId="113"/>
          <ac:spMkLst>
            <pc:docMk/>
            <pc:sldMk cId="900917732" sldId="359"/>
            <ac:spMk id="3" creationId="{6FB4EF44-A9DF-4C8A-8CC9-06BD0D9A6C98}"/>
          </ac:spMkLst>
        </pc:spChg>
      </pc:sldChg>
      <pc:sldChg chg="addSp delSp modSp add ord modTransition">
        <pc:chgData name="Leader Maynard, Jonathan" userId="457cbaa7-041a-414d-8b8e-3c4346a51a17" providerId="ADAL" clId="{AA0D817D-FEBE-4A12-AFF2-B646FF65DFDC}" dt="2020-02-04T09:01:41.733" v="9454"/>
        <pc:sldMkLst>
          <pc:docMk/>
          <pc:sldMk cId="3779184756" sldId="360"/>
        </pc:sldMkLst>
        <pc:spChg chg="del">
          <ac:chgData name="Leader Maynard, Jonathan" userId="457cbaa7-041a-414d-8b8e-3c4346a51a17" providerId="ADAL" clId="{AA0D817D-FEBE-4A12-AFF2-B646FF65DFDC}" dt="2020-02-03T13:36:57.535" v="6382" actId="478"/>
          <ac:spMkLst>
            <pc:docMk/>
            <pc:sldMk cId="3779184756" sldId="360"/>
            <ac:spMk id="2" creationId="{DFE4A6DF-E634-43B6-879E-8DE7E7F5B11E}"/>
          </ac:spMkLst>
        </pc:spChg>
        <pc:spChg chg="del">
          <ac:chgData name="Leader Maynard, Jonathan" userId="457cbaa7-041a-414d-8b8e-3c4346a51a17" providerId="ADAL" clId="{AA0D817D-FEBE-4A12-AFF2-B646FF65DFDC}" dt="2020-02-03T13:36:57.535" v="6382" actId="478"/>
          <ac:spMkLst>
            <pc:docMk/>
            <pc:sldMk cId="3779184756" sldId="360"/>
            <ac:spMk id="3" creationId="{B4CA38AC-D73A-47C2-8DEA-19B786A08399}"/>
          </ac:spMkLst>
        </pc:spChg>
        <pc:picChg chg="add mod modCrop">
          <ac:chgData name="Leader Maynard, Jonathan" userId="457cbaa7-041a-414d-8b8e-3c4346a51a17" providerId="ADAL" clId="{AA0D817D-FEBE-4A12-AFF2-B646FF65DFDC}" dt="2020-02-03T13:37:24.075" v="6389" actId="14100"/>
          <ac:picMkLst>
            <pc:docMk/>
            <pc:sldMk cId="3779184756" sldId="360"/>
            <ac:picMk id="5" creationId="{A9B72480-9BF7-4BA3-BD75-6B47B49883F8}"/>
          </ac:picMkLst>
        </pc:picChg>
      </pc:sldChg>
      <pc:sldChg chg="delSp modSp add del modTransition">
        <pc:chgData name="Leader Maynard, Jonathan" userId="457cbaa7-041a-414d-8b8e-3c4346a51a17" providerId="ADAL" clId="{AA0D817D-FEBE-4A12-AFF2-B646FF65DFDC}" dt="2020-02-04T09:01:41.733" v="9454"/>
        <pc:sldMkLst>
          <pc:docMk/>
          <pc:sldMk cId="1448108887" sldId="361"/>
        </pc:sldMkLst>
        <pc:spChg chg="mod">
          <ac:chgData name="Leader Maynard, Jonathan" userId="457cbaa7-041a-414d-8b8e-3c4346a51a17" providerId="ADAL" clId="{AA0D817D-FEBE-4A12-AFF2-B646FF65DFDC}" dt="2020-02-03T20:57:28.325" v="6511" actId="20577"/>
          <ac:spMkLst>
            <pc:docMk/>
            <pc:sldMk cId="1448108887" sldId="361"/>
            <ac:spMk id="2" creationId="{F31779BF-6C6E-454E-B6F8-64030888534F}"/>
          </ac:spMkLst>
        </pc:spChg>
        <pc:spChg chg="del">
          <ac:chgData name="Leader Maynard, Jonathan" userId="457cbaa7-041a-414d-8b8e-3c4346a51a17" providerId="ADAL" clId="{AA0D817D-FEBE-4A12-AFF2-B646FF65DFDC}" dt="2020-02-03T20:57:31.740" v="6512" actId="478"/>
          <ac:spMkLst>
            <pc:docMk/>
            <pc:sldMk cId="1448108887" sldId="361"/>
            <ac:spMk id="3" creationId="{128F36C7-7DB3-4017-865E-5D52F3695CD6}"/>
          </ac:spMkLst>
        </pc:spChg>
      </pc:sldChg>
      <pc:sldChg chg="delSp modSp add modTransition">
        <pc:chgData name="Leader Maynard, Jonathan" userId="457cbaa7-041a-414d-8b8e-3c4346a51a17" providerId="ADAL" clId="{AA0D817D-FEBE-4A12-AFF2-B646FF65DFDC}" dt="2020-02-04T09:01:41.733" v="9454"/>
        <pc:sldMkLst>
          <pc:docMk/>
          <pc:sldMk cId="1206701066" sldId="362"/>
        </pc:sldMkLst>
        <pc:spChg chg="mod">
          <ac:chgData name="Leader Maynard, Jonathan" userId="457cbaa7-041a-414d-8b8e-3c4346a51a17" providerId="ADAL" clId="{AA0D817D-FEBE-4A12-AFF2-B646FF65DFDC}" dt="2020-02-03T20:57:51.244" v="6547" actId="20577"/>
          <ac:spMkLst>
            <pc:docMk/>
            <pc:sldMk cId="1206701066" sldId="362"/>
            <ac:spMk id="2" creationId="{8E6059BC-EA09-45CE-A49B-A2924FD05FFF}"/>
          </ac:spMkLst>
        </pc:spChg>
        <pc:spChg chg="del">
          <ac:chgData name="Leader Maynard, Jonathan" userId="457cbaa7-041a-414d-8b8e-3c4346a51a17" providerId="ADAL" clId="{AA0D817D-FEBE-4A12-AFF2-B646FF65DFDC}" dt="2020-02-03T20:57:55.087" v="6548" actId="478"/>
          <ac:spMkLst>
            <pc:docMk/>
            <pc:sldMk cId="1206701066" sldId="362"/>
            <ac:spMk id="3" creationId="{04622492-8865-4B9F-BFAE-D9A8EDFE41BA}"/>
          </ac:spMkLst>
        </pc:spChg>
      </pc:sldChg>
      <pc:sldChg chg="addSp delSp modSp add modTransition modAnim">
        <pc:chgData name="Leader Maynard, Jonathan" userId="457cbaa7-041a-414d-8b8e-3c4346a51a17" providerId="ADAL" clId="{AA0D817D-FEBE-4A12-AFF2-B646FF65DFDC}" dt="2020-02-04T09:10:42.959" v="9550"/>
        <pc:sldMkLst>
          <pc:docMk/>
          <pc:sldMk cId="2787145435" sldId="363"/>
        </pc:sldMkLst>
        <pc:spChg chg="del">
          <ac:chgData name="Leader Maynard, Jonathan" userId="457cbaa7-041a-414d-8b8e-3c4346a51a17" providerId="ADAL" clId="{AA0D817D-FEBE-4A12-AFF2-B646FF65DFDC}" dt="2020-02-03T21:00:25.330" v="6750" actId="478"/>
          <ac:spMkLst>
            <pc:docMk/>
            <pc:sldMk cId="2787145435" sldId="363"/>
            <ac:spMk id="2" creationId="{F989FB31-23F0-4465-ADCB-1D531F6899B4}"/>
          </ac:spMkLst>
        </pc:spChg>
        <pc:spChg chg="del">
          <ac:chgData name="Leader Maynard, Jonathan" userId="457cbaa7-041a-414d-8b8e-3c4346a51a17" providerId="ADAL" clId="{AA0D817D-FEBE-4A12-AFF2-B646FF65DFDC}" dt="2020-02-03T20:58:27.816" v="6550" actId="3680"/>
          <ac:spMkLst>
            <pc:docMk/>
            <pc:sldMk cId="2787145435" sldId="363"/>
            <ac:spMk id="3" creationId="{DC93B3B3-45CC-4526-A02A-F435CA536C4C}"/>
          </ac:spMkLst>
        </pc:spChg>
        <pc:graphicFrameChg chg="add mod ord modGraphic">
          <ac:chgData name="Leader Maynard, Jonathan" userId="457cbaa7-041a-414d-8b8e-3c4346a51a17" providerId="ADAL" clId="{AA0D817D-FEBE-4A12-AFF2-B646FF65DFDC}" dt="2020-02-04T08:43:19.589" v="8948" actId="20577"/>
          <ac:graphicFrameMkLst>
            <pc:docMk/>
            <pc:sldMk cId="2787145435" sldId="363"/>
            <ac:graphicFrameMk id="5" creationId="{0166F31C-986F-4F4B-9383-177802123AF0}"/>
          </ac:graphicFrameMkLst>
        </pc:graphicFrameChg>
      </pc:sldChg>
      <pc:sldChg chg="modSp add modTransition">
        <pc:chgData name="Leader Maynard, Jonathan" userId="457cbaa7-041a-414d-8b8e-3c4346a51a17" providerId="ADAL" clId="{AA0D817D-FEBE-4A12-AFF2-B646FF65DFDC}" dt="2020-02-04T09:05:11.155" v="9547" actId="20578"/>
        <pc:sldMkLst>
          <pc:docMk/>
          <pc:sldMk cId="3710075233" sldId="364"/>
        </pc:sldMkLst>
        <pc:spChg chg="mod">
          <ac:chgData name="Leader Maynard, Jonathan" userId="457cbaa7-041a-414d-8b8e-3c4346a51a17" providerId="ADAL" clId="{AA0D817D-FEBE-4A12-AFF2-B646FF65DFDC}" dt="2020-02-04T08:41:18.316" v="8863" actId="20577"/>
          <ac:spMkLst>
            <pc:docMk/>
            <pc:sldMk cId="3710075233" sldId="364"/>
            <ac:spMk id="2" creationId="{6D746376-0D4D-4F2E-9E12-EDEA6BF01AC6}"/>
          </ac:spMkLst>
        </pc:spChg>
        <pc:spChg chg="mod">
          <ac:chgData name="Leader Maynard, Jonathan" userId="457cbaa7-041a-414d-8b8e-3c4346a51a17" providerId="ADAL" clId="{AA0D817D-FEBE-4A12-AFF2-B646FF65DFDC}" dt="2020-02-04T09:05:11.155" v="9547" actId="20578"/>
          <ac:spMkLst>
            <pc:docMk/>
            <pc:sldMk cId="3710075233" sldId="364"/>
            <ac:spMk id="3" creationId="{BC14D9C9-6958-4F8A-ACAB-7AC424627910}"/>
          </ac:spMkLst>
        </pc:spChg>
      </pc:sldChg>
    </pc:docChg>
  </pc:docChgLst>
  <pc:docChgLst>
    <pc:chgData name="Leader Maynard, Jonathan" userId="457cbaa7-041a-414d-8b8e-3c4346a51a17" providerId="ADAL" clId="{FE4C7632-2E0E-4030-8945-56198AB8B6C6}"/>
    <pc:docChg chg="undo redo custSel addSld delSld modSld sldOrd">
      <pc:chgData name="Leader Maynard, Jonathan" userId="457cbaa7-041a-414d-8b8e-3c4346a51a17" providerId="ADAL" clId="{FE4C7632-2E0E-4030-8945-56198AB8B6C6}" dt="2020-03-20T14:26:19.219" v="5506" actId="20577"/>
      <pc:docMkLst>
        <pc:docMk/>
      </pc:docMkLst>
      <pc:sldChg chg="addSp delSp modSp mod modTransition">
        <pc:chgData name="Leader Maynard, Jonathan" userId="457cbaa7-041a-414d-8b8e-3c4346a51a17" providerId="ADAL" clId="{FE4C7632-2E0E-4030-8945-56198AB8B6C6}" dt="2020-03-20T14:25:25.448" v="5378"/>
        <pc:sldMkLst>
          <pc:docMk/>
          <pc:sldMk cId="0" sldId="256"/>
        </pc:sldMkLst>
        <pc:spChg chg="mod">
          <ac:chgData name="Leader Maynard, Jonathan" userId="457cbaa7-041a-414d-8b8e-3c4346a51a17" providerId="ADAL" clId="{FE4C7632-2E0E-4030-8945-56198AB8B6C6}" dt="2020-03-19T13:02:27.745" v="12" actId="20577"/>
          <ac:spMkLst>
            <pc:docMk/>
            <pc:sldMk cId="0" sldId="256"/>
            <ac:spMk id="2" creationId="{00000000-0000-0000-0000-000000000000}"/>
          </ac:spMkLst>
        </pc:spChg>
        <pc:picChg chg="add mod ord modCrop">
          <ac:chgData name="Leader Maynard, Jonathan" userId="457cbaa7-041a-414d-8b8e-3c4346a51a17" providerId="ADAL" clId="{FE4C7632-2E0E-4030-8945-56198AB8B6C6}" dt="2020-03-19T13:03:36.959" v="27" actId="29295"/>
          <ac:picMkLst>
            <pc:docMk/>
            <pc:sldMk cId="0" sldId="256"/>
            <ac:picMk id="5" creationId="{27E12A58-C926-43D5-BB44-C141397E7A0F}"/>
          </ac:picMkLst>
        </pc:picChg>
        <pc:picChg chg="del">
          <ac:chgData name="Leader Maynard, Jonathan" userId="457cbaa7-041a-414d-8b8e-3c4346a51a17" providerId="ADAL" clId="{FE4C7632-2E0E-4030-8945-56198AB8B6C6}" dt="2020-03-19T13:02:36.487" v="13" actId="478"/>
          <ac:picMkLst>
            <pc:docMk/>
            <pc:sldMk cId="0" sldId="256"/>
            <ac:picMk id="1026" creationId="{A6AF4FAC-D0FD-4BF9-85FA-CF835C74A072}"/>
          </ac:picMkLst>
        </pc:picChg>
      </pc:sldChg>
      <pc:sldChg chg="modSp add del mod">
        <pc:chgData name="Leader Maynard, Jonathan" userId="457cbaa7-041a-414d-8b8e-3c4346a51a17" providerId="ADAL" clId="{FE4C7632-2E0E-4030-8945-56198AB8B6C6}" dt="2020-03-20T14:25:16.153" v="5377" actId="47"/>
        <pc:sldMkLst>
          <pc:docMk/>
          <pc:sldMk cId="1609439177" sldId="286"/>
        </pc:sldMkLst>
        <pc:spChg chg="mod">
          <ac:chgData name="Leader Maynard, Jonathan" userId="457cbaa7-041a-414d-8b8e-3c4346a51a17" providerId="ADAL" clId="{FE4C7632-2E0E-4030-8945-56198AB8B6C6}" dt="2020-03-19T14:46:15.031" v="514" actId="14100"/>
          <ac:spMkLst>
            <pc:docMk/>
            <pc:sldMk cId="1609439177" sldId="286"/>
            <ac:spMk id="4" creationId="{B5915458-6DBE-463D-A71E-D55E29AA9DA9}"/>
          </ac:spMkLst>
        </pc:spChg>
      </pc:sldChg>
      <pc:sldChg chg="addSp delSp modSp add mod modTransition">
        <pc:chgData name="Leader Maynard, Jonathan" userId="457cbaa7-041a-414d-8b8e-3c4346a51a17" providerId="ADAL" clId="{FE4C7632-2E0E-4030-8945-56198AB8B6C6}" dt="2020-03-20T14:25:25.448" v="5378"/>
        <pc:sldMkLst>
          <pc:docMk/>
          <pc:sldMk cId="27947861" sldId="351"/>
        </pc:sldMkLst>
        <pc:spChg chg="del">
          <ac:chgData name="Leader Maynard, Jonathan" userId="457cbaa7-041a-414d-8b8e-3c4346a51a17" providerId="ADAL" clId="{FE4C7632-2E0E-4030-8945-56198AB8B6C6}" dt="2020-03-19T14:40:27.212" v="51" actId="478"/>
          <ac:spMkLst>
            <pc:docMk/>
            <pc:sldMk cId="27947861" sldId="351"/>
            <ac:spMk id="2" creationId="{37E3C6A5-FE3E-48A4-8D0B-7204679053BA}"/>
          </ac:spMkLst>
        </pc:spChg>
        <pc:spChg chg="mod">
          <ac:chgData name="Leader Maynard, Jonathan" userId="457cbaa7-041a-414d-8b8e-3c4346a51a17" providerId="ADAL" clId="{FE4C7632-2E0E-4030-8945-56198AB8B6C6}" dt="2020-03-19T14:45:25.401" v="509" actId="20577"/>
          <ac:spMkLst>
            <pc:docMk/>
            <pc:sldMk cId="27947861" sldId="351"/>
            <ac:spMk id="3" creationId="{B82D9230-70C3-478A-B23A-F269465ED52C}"/>
          </ac:spMkLst>
        </pc:spChg>
        <pc:spChg chg="add mod">
          <ac:chgData name="Leader Maynard, Jonathan" userId="457cbaa7-041a-414d-8b8e-3c4346a51a17" providerId="ADAL" clId="{FE4C7632-2E0E-4030-8945-56198AB8B6C6}" dt="2020-03-19T14:41:20.607" v="84" actId="20577"/>
          <ac:spMkLst>
            <pc:docMk/>
            <pc:sldMk cId="27947861" sldId="351"/>
            <ac:spMk id="4" creationId="{4632DD86-7E89-48D6-BD16-5155D660FAEE}"/>
          </ac:spMkLst>
        </pc:spChg>
        <pc:spChg chg="add del mod">
          <ac:chgData name="Leader Maynard, Jonathan" userId="457cbaa7-041a-414d-8b8e-3c4346a51a17" providerId="ADAL" clId="{FE4C7632-2E0E-4030-8945-56198AB8B6C6}" dt="2020-03-19T14:41:23.466" v="85" actId="478"/>
          <ac:spMkLst>
            <pc:docMk/>
            <pc:sldMk cId="27947861" sldId="351"/>
            <ac:spMk id="6" creationId="{60BAC668-94D7-4C33-A258-80DF2924F1CA}"/>
          </ac:spMkLst>
        </pc:spChg>
        <pc:spChg chg="add mod">
          <ac:chgData name="Leader Maynard, Jonathan" userId="457cbaa7-041a-414d-8b8e-3c4346a51a17" providerId="ADAL" clId="{FE4C7632-2E0E-4030-8945-56198AB8B6C6}" dt="2020-03-19T14:44:04.841" v="467" actId="1076"/>
          <ac:spMkLst>
            <pc:docMk/>
            <pc:sldMk cId="27947861" sldId="351"/>
            <ac:spMk id="8" creationId="{7B44BAFE-501C-4FBE-8AB1-472425F2677F}"/>
          </ac:spMkLst>
        </pc:spChg>
        <pc:graphicFrameChg chg="add mod">
          <ac:chgData name="Leader Maynard, Jonathan" userId="457cbaa7-041a-414d-8b8e-3c4346a51a17" providerId="ADAL" clId="{FE4C7632-2E0E-4030-8945-56198AB8B6C6}" dt="2020-03-19T14:45:08.102" v="493" actId="14100"/>
          <ac:graphicFrameMkLst>
            <pc:docMk/>
            <pc:sldMk cId="27947861" sldId="351"/>
            <ac:graphicFrameMk id="5" creationId="{CB5F5962-350C-4D90-BE48-36744BB988AD}"/>
          </ac:graphicFrameMkLst>
        </pc:graphicFrameChg>
        <pc:picChg chg="del mod">
          <ac:chgData name="Leader Maynard, Jonathan" userId="457cbaa7-041a-414d-8b8e-3c4346a51a17" providerId="ADAL" clId="{FE4C7632-2E0E-4030-8945-56198AB8B6C6}" dt="2020-03-19T14:39:35.179" v="31" actId="478"/>
          <ac:picMkLst>
            <pc:docMk/>
            <pc:sldMk cId="27947861" sldId="351"/>
            <ac:picMk id="7" creationId="{E51AD8F8-E158-4604-ADB0-C03528D0CFE0}"/>
          </ac:picMkLst>
        </pc:picChg>
      </pc:sldChg>
      <pc:sldChg chg="addSp delSp modSp add del mod ord modTransition">
        <pc:chgData name="Leader Maynard, Jonathan" userId="457cbaa7-041a-414d-8b8e-3c4346a51a17" providerId="ADAL" clId="{FE4C7632-2E0E-4030-8945-56198AB8B6C6}" dt="2020-03-20T14:25:25.448" v="5378"/>
        <pc:sldMkLst>
          <pc:docMk/>
          <pc:sldMk cId="765114886" sldId="352"/>
        </pc:sldMkLst>
        <pc:spChg chg="del">
          <ac:chgData name="Leader Maynard, Jonathan" userId="457cbaa7-041a-414d-8b8e-3c4346a51a17" providerId="ADAL" clId="{FE4C7632-2E0E-4030-8945-56198AB8B6C6}" dt="2020-03-20T14:08:20.696" v="2838" actId="478"/>
          <ac:spMkLst>
            <pc:docMk/>
            <pc:sldMk cId="765114886" sldId="352"/>
            <ac:spMk id="2" creationId="{37E3C6A5-FE3E-48A4-8D0B-7204679053BA}"/>
          </ac:spMkLst>
        </pc:spChg>
        <pc:spChg chg="add mod">
          <ac:chgData name="Leader Maynard, Jonathan" userId="457cbaa7-041a-414d-8b8e-3c4346a51a17" providerId="ADAL" clId="{FE4C7632-2E0E-4030-8945-56198AB8B6C6}" dt="2020-03-20T09:50:06.326" v="582" actId="20577"/>
          <ac:spMkLst>
            <pc:docMk/>
            <pc:sldMk cId="765114886" sldId="352"/>
            <ac:spMk id="3" creationId="{66211BF0-8E8E-47CD-8C88-D74F0DC72DE0}"/>
          </ac:spMkLst>
        </pc:spChg>
        <pc:spChg chg="add mod">
          <ac:chgData name="Leader Maynard, Jonathan" userId="457cbaa7-041a-414d-8b8e-3c4346a51a17" providerId="ADAL" clId="{FE4C7632-2E0E-4030-8945-56198AB8B6C6}" dt="2020-03-20T14:08:34.458" v="2890" actId="20577"/>
          <ac:spMkLst>
            <pc:docMk/>
            <pc:sldMk cId="765114886" sldId="352"/>
            <ac:spMk id="3" creationId="{AB4D656C-69F2-425B-A783-A1EE2D8D48D7}"/>
          </ac:spMkLst>
        </pc:spChg>
        <pc:spChg chg="add del mod">
          <ac:chgData name="Leader Maynard, Jonathan" userId="457cbaa7-041a-414d-8b8e-3c4346a51a17" providerId="ADAL" clId="{FE4C7632-2E0E-4030-8945-56198AB8B6C6}" dt="2020-03-20T14:08:39.861" v="2891" actId="478"/>
          <ac:spMkLst>
            <pc:docMk/>
            <pc:sldMk cId="765114886" sldId="352"/>
            <ac:spMk id="5" creationId="{6400AF42-2C72-430F-9F09-80ECF7814CF4}"/>
          </ac:spMkLst>
        </pc:spChg>
        <pc:spChg chg="add del mod">
          <ac:chgData name="Leader Maynard, Jonathan" userId="457cbaa7-041a-414d-8b8e-3c4346a51a17" providerId="ADAL" clId="{FE4C7632-2E0E-4030-8945-56198AB8B6C6}" dt="2020-03-20T09:49:47.483" v="561" actId="478"/>
          <ac:spMkLst>
            <pc:docMk/>
            <pc:sldMk cId="765114886" sldId="352"/>
            <ac:spMk id="5" creationId="{F1F0626C-154B-4F64-8D97-78B1D0168F9F}"/>
          </ac:spMkLst>
        </pc:spChg>
        <pc:spChg chg="add mod">
          <ac:chgData name="Leader Maynard, Jonathan" userId="457cbaa7-041a-414d-8b8e-3c4346a51a17" providerId="ADAL" clId="{FE4C7632-2E0E-4030-8945-56198AB8B6C6}" dt="2020-03-20T14:10:15.552" v="3119" actId="1076"/>
          <ac:spMkLst>
            <pc:docMk/>
            <pc:sldMk cId="765114886" sldId="352"/>
            <ac:spMk id="6" creationId="{3D5AA3D9-D05F-44A0-BBD1-DDB721C63F4A}"/>
          </ac:spMkLst>
        </pc:spChg>
        <pc:picChg chg="mod">
          <ac:chgData name="Leader Maynard, Jonathan" userId="457cbaa7-041a-414d-8b8e-3c4346a51a17" providerId="ADAL" clId="{FE4C7632-2E0E-4030-8945-56198AB8B6C6}" dt="2020-03-20T14:10:06.417" v="3117" actId="1035"/>
          <ac:picMkLst>
            <pc:docMk/>
            <pc:sldMk cId="765114886" sldId="352"/>
            <ac:picMk id="4" creationId="{BCF15364-2AE3-409A-B89E-0323761F34CA}"/>
          </ac:picMkLst>
        </pc:picChg>
      </pc:sldChg>
      <pc:sldChg chg="add del">
        <pc:chgData name="Leader Maynard, Jonathan" userId="457cbaa7-041a-414d-8b8e-3c4346a51a17" providerId="ADAL" clId="{FE4C7632-2E0E-4030-8945-56198AB8B6C6}" dt="2020-03-19T14:45:52.571" v="510" actId="47"/>
        <pc:sldMkLst>
          <pc:docMk/>
          <pc:sldMk cId="1388076639" sldId="353"/>
        </pc:sldMkLst>
      </pc:sldChg>
      <pc:sldChg chg="add del">
        <pc:chgData name="Leader Maynard, Jonathan" userId="457cbaa7-041a-414d-8b8e-3c4346a51a17" providerId="ADAL" clId="{FE4C7632-2E0E-4030-8945-56198AB8B6C6}" dt="2020-03-19T14:45:55.967" v="511" actId="47"/>
        <pc:sldMkLst>
          <pc:docMk/>
          <pc:sldMk cId="2573528823" sldId="354"/>
        </pc:sldMkLst>
      </pc:sldChg>
      <pc:sldChg chg="add del">
        <pc:chgData name="Leader Maynard, Jonathan" userId="457cbaa7-041a-414d-8b8e-3c4346a51a17" providerId="ADAL" clId="{FE4C7632-2E0E-4030-8945-56198AB8B6C6}" dt="2020-03-20T10:15:55.614" v="2496" actId="47"/>
        <pc:sldMkLst>
          <pc:docMk/>
          <pc:sldMk cId="1781193446" sldId="355"/>
        </pc:sldMkLst>
      </pc:sldChg>
      <pc:sldChg chg="add del ord">
        <pc:chgData name="Leader Maynard, Jonathan" userId="457cbaa7-041a-414d-8b8e-3c4346a51a17" providerId="ADAL" clId="{FE4C7632-2E0E-4030-8945-56198AB8B6C6}" dt="2020-03-20T10:15:55.614" v="2496" actId="47"/>
        <pc:sldMkLst>
          <pc:docMk/>
          <pc:sldMk cId="3926832369" sldId="356"/>
        </pc:sldMkLst>
      </pc:sldChg>
      <pc:sldChg chg="add del">
        <pc:chgData name="Leader Maynard, Jonathan" userId="457cbaa7-041a-414d-8b8e-3c4346a51a17" providerId="ADAL" clId="{FE4C7632-2E0E-4030-8945-56198AB8B6C6}" dt="2020-03-20T10:15:55.614" v="2496" actId="47"/>
        <pc:sldMkLst>
          <pc:docMk/>
          <pc:sldMk cId="3662327157" sldId="357"/>
        </pc:sldMkLst>
      </pc:sldChg>
      <pc:sldChg chg="modSp add del mod">
        <pc:chgData name="Leader Maynard, Jonathan" userId="457cbaa7-041a-414d-8b8e-3c4346a51a17" providerId="ADAL" clId="{FE4C7632-2E0E-4030-8945-56198AB8B6C6}" dt="2020-03-20T10:15:55.614" v="2496" actId="47"/>
        <pc:sldMkLst>
          <pc:docMk/>
          <pc:sldMk cId="2375136992" sldId="358"/>
        </pc:sldMkLst>
        <pc:picChg chg="mod">
          <ac:chgData name="Leader Maynard, Jonathan" userId="457cbaa7-041a-414d-8b8e-3c4346a51a17" providerId="ADAL" clId="{FE4C7632-2E0E-4030-8945-56198AB8B6C6}" dt="2020-03-20T09:50:23.791" v="583" actId="14100"/>
          <ac:picMkLst>
            <pc:docMk/>
            <pc:sldMk cId="2375136992" sldId="358"/>
            <ac:picMk id="6" creationId="{568AD263-3CAA-4CC5-BAA0-7E00B95F1E3C}"/>
          </ac:picMkLst>
        </pc:picChg>
      </pc:sldChg>
      <pc:sldChg chg="add del">
        <pc:chgData name="Leader Maynard, Jonathan" userId="457cbaa7-041a-414d-8b8e-3c4346a51a17" providerId="ADAL" clId="{FE4C7632-2E0E-4030-8945-56198AB8B6C6}" dt="2020-03-20T10:15:55.614" v="2496" actId="47"/>
        <pc:sldMkLst>
          <pc:docMk/>
          <pc:sldMk cId="4123648540" sldId="359"/>
        </pc:sldMkLst>
      </pc:sldChg>
      <pc:sldChg chg="add del">
        <pc:chgData name="Leader Maynard, Jonathan" userId="457cbaa7-041a-414d-8b8e-3c4346a51a17" providerId="ADAL" clId="{FE4C7632-2E0E-4030-8945-56198AB8B6C6}" dt="2020-03-20T10:15:55.614" v="2496" actId="47"/>
        <pc:sldMkLst>
          <pc:docMk/>
          <pc:sldMk cId="2316403796" sldId="360"/>
        </pc:sldMkLst>
      </pc:sldChg>
      <pc:sldChg chg="add del">
        <pc:chgData name="Leader Maynard, Jonathan" userId="457cbaa7-041a-414d-8b8e-3c4346a51a17" providerId="ADAL" clId="{FE4C7632-2E0E-4030-8945-56198AB8B6C6}" dt="2020-03-20T09:48:48.514" v="521" actId="47"/>
        <pc:sldMkLst>
          <pc:docMk/>
          <pc:sldMk cId="336511059" sldId="361"/>
        </pc:sldMkLst>
      </pc:sldChg>
      <pc:sldChg chg="add del">
        <pc:chgData name="Leader Maynard, Jonathan" userId="457cbaa7-041a-414d-8b8e-3c4346a51a17" providerId="ADAL" clId="{FE4C7632-2E0E-4030-8945-56198AB8B6C6}" dt="2020-03-20T09:49:03.590" v="522" actId="47"/>
        <pc:sldMkLst>
          <pc:docMk/>
          <pc:sldMk cId="212096274" sldId="362"/>
        </pc:sldMkLst>
      </pc:sldChg>
      <pc:sldChg chg="addSp delSp modSp add mod modTransition">
        <pc:chgData name="Leader Maynard, Jonathan" userId="457cbaa7-041a-414d-8b8e-3c4346a51a17" providerId="ADAL" clId="{FE4C7632-2E0E-4030-8945-56198AB8B6C6}" dt="2020-03-20T14:25:25.448" v="5378"/>
        <pc:sldMkLst>
          <pc:docMk/>
          <pc:sldMk cId="3687499756" sldId="363"/>
        </pc:sldMkLst>
        <pc:spChg chg="del">
          <ac:chgData name="Leader Maynard, Jonathan" userId="457cbaa7-041a-414d-8b8e-3c4346a51a17" providerId="ADAL" clId="{FE4C7632-2E0E-4030-8945-56198AB8B6C6}" dt="2020-03-19T16:25:26.231" v="516" actId="478"/>
          <ac:spMkLst>
            <pc:docMk/>
            <pc:sldMk cId="3687499756" sldId="363"/>
            <ac:spMk id="2" creationId="{B4EE96D6-C855-4D16-B39B-8A51E1A48168}"/>
          </ac:spMkLst>
        </pc:spChg>
        <pc:spChg chg="del">
          <ac:chgData name="Leader Maynard, Jonathan" userId="457cbaa7-041a-414d-8b8e-3c4346a51a17" providerId="ADAL" clId="{FE4C7632-2E0E-4030-8945-56198AB8B6C6}" dt="2020-03-19T16:25:26.231" v="516" actId="478"/>
          <ac:spMkLst>
            <pc:docMk/>
            <pc:sldMk cId="3687499756" sldId="363"/>
            <ac:spMk id="3" creationId="{073C3341-026B-406D-A03F-8C291B30DB88}"/>
          </ac:spMkLst>
        </pc:spChg>
        <pc:spChg chg="add mod">
          <ac:chgData name="Leader Maynard, Jonathan" userId="457cbaa7-041a-414d-8b8e-3c4346a51a17" providerId="ADAL" clId="{FE4C7632-2E0E-4030-8945-56198AB8B6C6}" dt="2020-03-20T10:14:43.954" v="2495" actId="20577"/>
          <ac:spMkLst>
            <pc:docMk/>
            <pc:sldMk cId="3687499756" sldId="363"/>
            <ac:spMk id="6" creationId="{8F09FAC5-9423-46AB-A9A0-5C218EEA3E0F}"/>
          </ac:spMkLst>
        </pc:spChg>
        <pc:picChg chg="add mod">
          <ac:chgData name="Leader Maynard, Jonathan" userId="457cbaa7-041a-414d-8b8e-3c4346a51a17" providerId="ADAL" clId="{FE4C7632-2E0E-4030-8945-56198AB8B6C6}" dt="2020-03-20T10:11:35.789" v="1967" actId="1076"/>
          <ac:picMkLst>
            <pc:docMk/>
            <pc:sldMk cId="3687499756" sldId="363"/>
            <ac:picMk id="5" creationId="{85B24CE1-902A-490C-83E0-143E3F635AD2}"/>
          </ac:picMkLst>
        </pc:picChg>
      </pc:sldChg>
      <pc:sldChg chg="addSp delSp modSp add mod ord modTransition modNotesTx">
        <pc:chgData name="Leader Maynard, Jonathan" userId="457cbaa7-041a-414d-8b8e-3c4346a51a17" providerId="ADAL" clId="{FE4C7632-2E0E-4030-8945-56198AB8B6C6}" dt="2020-03-20T14:25:25.448" v="5378"/>
        <pc:sldMkLst>
          <pc:docMk/>
          <pc:sldMk cId="4186598083" sldId="364"/>
        </pc:sldMkLst>
        <pc:spChg chg="mod">
          <ac:chgData name="Leader Maynard, Jonathan" userId="457cbaa7-041a-414d-8b8e-3c4346a51a17" providerId="ADAL" clId="{FE4C7632-2E0E-4030-8945-56198AB8B6C6}" dt="2020-03-20T09:58:03.584" v="666" actId="20577"/>
          <ac:spMkLst>
            <pc:docMk/>
            <pc:sldMk cId="4186598083" sldId="364"/>
            <ac:spMk id="2" creationId="{1A617FA6-5C7F-4E6E-99A2-2EF6A93BE943}"/>
          </ac:spMkLst>
        </pc:spChg>
        <pc:spChg chg="del mod">
          <ac:chgData name="Leader Maynard, Jonathan" userId="457cbaa7-041a-414d-8b8e-3c4346a51a17" providerId="ADAL" clId="{FE4C7632-2E0E-4030-8945-56198AB8B6C6}" dt="2020-03-20T09:58:08.957" v="668" actId="478"/>
          <ac:spMkLst>
            <pc:docMk/>
            <pc:sldMk cId="4186598083" sldId="364"/>
            <ac:spMk id="3" creationId="{AE571785-BF38-43C3-831A-8FEA73EE0B6F}"/>
          </ac:spMkLst>
        </pc:spChg>
        <pc:spChg chg="add mod">
          <ac:chgData name="Leader Maynard, Jonathan" userId="457cbaa7-041a-414d-8b8e-3c4346a51a17" providerId="ADAL" clId="{FE4C7632-2E0E-4030-8945-56198AB8B6C6}" dt="2020-03-20T10:03:40.096" v="1220" actId="1076"/>
          <ac:spMkLst>
            <pc:docMk/>
            <pc:sldMk cId="4186598083" sldId="364"/>
            <ac:spMk id="6" creationId="{951BCF15-EE5F-4240-A2BD-33AB499A1445}"/>
          </ac:spMkLst>
        </pc:spChg>
        <pc:spChg chg="add mod">
          <ac:chgData name="Leader Maynard, Jonathan" userId="457cbaa7-041a-414d-8b8e-3c4346a51a17" providerId="ADAL" clId="{FE4C7632-2E0E-4030-8945-56198AB8B6C6}" dt="2020-03-20T10:03:44.493" v="1221" actId="1076"/>
          <ac:spMkLst>
            <pc:docMk/>
            <pc:sldMk cId="4186598083" sldId="364"/>
            <ac:spMk id="7" creationId="{5600AEE0-06DB-4672-8E2A-0DD580A4CC49}"/>
          </ac:spMkLst>
        </pc:spChg>
        <pc:picChg chg="add mod">
          <ac:chgData name="Leader Maynard, Jonathan" userId="457cbaa7-041a-414d-8b8e-3c4346a51a17" providerId="ADAL" clId="{FE4C7632-2E0E-4030-8945-56198AB8B6C6}" dt="2020-03-20T10:01:03.330" v="935" actId="1076"/>
          <ac:picMkLst>
            <pc:docMk/>
            <pc:sldMk cId="4186598083" sldId="364"/>
            <ac:picMk id="5" creationId="{789D67A1-BD39-423C-954C-26751B1A10B7}"/>
          </ac:picMkLst>
        </pc:picChg>
      </pc:sldChg>
      <pc:sldChg chg="addSp modSp add mod modTransition modNotesTx">
        <pc:chgData name="Leader Maynard, Jonathan" userId="457cbaa7-041a-414d-8b8e-3c4346a51a17" providerId="ADAL" clId="{FE4C7632-2E0E-4030-8945-56198AB8B6C6}" dt="2020-03-20T14:25:25.448" v="5378"/>
        <pc:sldMkLst>
          <pc:docMk/>
          <pc:sldMk cId="627102001" sldId="365"/>
        </pc:sldMkLst>
        <pc:spChg chg="mod">
          <ac:chgData name="Leader Maynard, Jonathan" userId="457cbaa7-041a-414d-8b8e-3c4346a51a17" providerId="ADAL" clId="{FE4C7632-2E0E-4030-8945-56198AB8B6C6}" dt="2020-03-20T14:06:06.227" v="2617" actId="313"/>
          <ac:spMkLst>
            <pc:docMk/>
            <pc:sldMk cId="627102001" sldId="365"/>
            <ac:spMk id="2" creationId="{28304A2E-89A8-4660-AE05-DD4041DB6A5E}"/>
          </ac:spMkLst>
        </pc:spChg>
        <pc:spChg chg="mod">
          <ac:chgData name="Leader Maynard, Jonathan" userId="457cbaa7-041a-414d-8b8e-3c4346a51a17" providerId="ADAL" clId="{FE4C7632-2E0E-4030-8945-56198AB8B6C6}" dt="2020-03-20T14:07:31.756" v="2835" actId="20577"/>
          <ac:spMkLst>
            <pc:docMk/>
            <pc:sldMk cId="627102001" sldId="365"/>
            <ac:spMk id="3" creationId="{601341E2-BFE2-402B-B79C-A574D4934556}"/>
          </ac:spMkLst>
        </pc:spChg>
        <pc:picChg chg="add mod">
          <ac:chgData name="Leader Maynard, Jonathan" userId="457cbaa7-041a-414d-8b8e-3c4346a51a17" providerId="ADAL" clId="{FE4C7632-2E0E-4030-8945-56198AB8B6C6}" dt="2020-03-20T10:05:41.655" v="1228" actId="14100"/>
          <ac:picMkLst>
            <pc:docMk/>
            <pc:sldMk cId="627102001" sldId="365"/>
            <ac:picMk id="5" creationId="{1F001D50-91CF-44A2-B143-9F91C2BCD537}"/>
          </ac:picMkLst>
        </pc:picChg>
      </pc:sldChg>
      <pc:sldChg chg="modSp add mod modTransition">
        <pc:chgData name="Leader Maynard, Jonathan" userId="457cbaa7-041a-414d-8b8e-3c4346a51a17" providerId="ADAL" clId="{FE4C7632-2E0E-4030-8945-56198AB8B6C6}" dt="2020-03-20T14:25:25.448" v="5378"/>
        <pc:sldMkLst>
          <pc:docMk/>
          <pc:sldMk cId="707419289" sldId="366"/>
        </pc:sldMkLst>
        <pc:spChg chg="mod">
          <ac:chgData name="Leader Maynard, Jonathan" userId="457cbaa7-041a-414d-8b8e-3c4346a51a17" providerId="ADAL" clId="{FE4C7632-2E0E-4030-8945-56198AB8B6C6}" dt="2020-03-20T14:10:38.218" v="3152" actId="20577"/>
          <ac:spMkLst>
            <pc:docMk/>
            <pc:sldMk cId="707419289" sldId="366"/>
            <ac:spMk id="2" creationId="{C9C93886-4205-4511-BC95-1E0AA7E8B572}"/>
          </ac:spMkLst>
        </pc:spChg>
        <pc:spChg chg="mod">
          <ac:chgData name="Leader Maynard, Jonathan" userId="457cbaa7-041a-414d-8b8e-3c4346a51a17" providerId="ADAL" clId="{FE4C7632-2E0E-4030-8945-56198AB8B6C6}" dt="2020-03-20T14:25:07.305" v="5376" actId="14100"/>
          <ac:spMkLst>
            <pc:docMk/>
            <pc:sldMk cId="707419289" sldId="366"/>
            <ac:spMk id="3" creationId="{843AFC4E-3DE1-45B4-B4E6-6BD82A80A2DB}"/>
          </ac:spMkLst>
        </pc:spChg>
      </pc:sldChg>
      <pc:sldChg chg="add del">
        <pc:chgData name="Leader Maynard, Jonathan" userId="457cbaa7-041a-414d-8b8e-3c4346a51a17" providerId="ADAL" clId="{FE4C7632-2E0E-4030-8945-56198AB8B6C6}" dt="2020-03-20T14:10:19.829" v="3120" actId="47"/>
        <pc:sldMkLst>
          <pc:docMk/>
          <pc:sldMk cId="2898788959" sldId="366"/>
        </pc:sldMkLst>
      </pc:sldChg>
      <pc:sldChg chg="modSp add mod modTransition modNotesTx">
        <pc:chgData name="Leader Maynard, Jonathan" userId="457cbaa7-041a-414d-8b8e-3c4346a51a17" providerId="ADAL" clId="{FE4C7632-2E0E-4030-8945-56198AB8B6C6}" dt="2020-03-20T14:26:19.219" v="5506" actId="20577"/>
        <pc:sldMkLst>
          <pc:docMk/>
          <pc:sldMk cId="1210917605" sldId="367"/>
        </pc:sldMkLst>
        <pc:spChg chg="mod">
          <ac:chgData name="Leader Maynard, Jonathan" userId="457cbaa7-041a-414d-8b8e-3c4346a51a17" providerId="ADAL" clId="{FE4C7632-2E0E-4030-8945-56198AB8B6C6}" dt="2020-03-20T14:15:17.134" v="3676" actId="20577"/>
          <ac:spMkLst>
            <pc:docMk/>
            <pc:sldMk cId="1210917605" sldId="367"/>
            <ac:spMk id="2" creationId="{4C09FB24-CF6D-4C4A-9A73-7EF92F677289}"/>
          </ac:spMkLst>
        </pc:spChg>
        <pc:spChg chg="mod">
          <ac:chgData name="Leader Maynard, Jonathan" userId="457cbaa7-041a-414d-8b8e-3c4346a51a17" providerId="ADAL" clId="{FE4C7632-2E0E-4030-8945-56198AB8B6C6}" dt="2020-03-20T14:22:27.666" v="4852" actId="27636"/>
          <ac:spMkLst>
            <pc:docMk/>
            <pc:sldMk cId="1210917605" sldId="367"/>
            <ac:spMk id="3" creationId="{E63E2C4C-12D1-47D6-B099-C00A92D9BB37}"/>
          </ac:spMkLst>
        </pc:spChg>
      </pc:sldChg>
    </pc:docChg>
  </pc:docChgLst>
  <pc:docChgLst>
    <pc:chgData name="Leader Maynard, Jonathan" userId="457cbaa7-041a-414d-8b8e-3c4346a51a17" providerId="ADAL" clId="{91A99189-8752-4A9C-803C-17E5D1FB49C3}"/>
    <pc:docChg chg="undo redo custSel addSld delSld modSld sldOrd">
      <pc:chgData name="Leader Maynard, Jonathan" userId="457cbaa7-041a-414d-8b8e-3c4346a51a17" providerId="ADAL" clId="{91A99189-8752-4A9C-803C-17E5D1FB49C3}" dt="2020-01-21T10:19:16.001" v="6948" actId="1076"/>
      <pc:docMkLst>
        <pc:docMk/>
      </pc:docMkLst>
      <pc:sldChg chg="modSp modTransition">
        <pc:chgData name="Leader Maynard, Jonathan" userId="457cbaa7-041a-414d-8b8e-3c4346a51a17" providerId="ADAL" clId="{91A99189-8752-4A9C-803C-17E5D1FB49C3}" dt="2020-01-20T17:06:04.317" v="6154"/>
        <pc:sldMkLst>
          <pc:docMk/>
          <pc:sldMk cId="0" sldId="256"/>
        </pc:sldMkLst>
        <pc:spChg chg="mod">
          <ac:chgData name="Leader Maynard, Jonathan" userId="457cbaa7-041a-414d-8b8e-3c4346a51a17" providerId="ADAL" clId="{91A99189-8752-4A9C-803C-17E5D1FB49C3}" dt="2020-01-15T16:58:29.502" v="41" actId="20577"/>
          <ac:spMkLst>
            <pc:docMk/>
            <pc:sldMk cId="0" sldId="256"/>
            <ac:spMk id="2" creationId="{00000000-0000-0000-0000-000000000000}"/>
          </ac:spMkLst>
        </pc:spChg>
      </pc:sldChg>
      <pc:sldChg chg="addSp delSp modSp modTransition delAnim modAnim">
        <pc:chgData name="Leader Maynard, Jonathan" userId="457cbaa7-041a-414d-8b8e-3c4346a51a17" providerId="ADAL" clId="{91A99189-8752-4A9C-803C-17E5D1FB49C3}" dt="2020-01-20T17:06:33.769" v="6157"/>
        <pc:sldMkLst>
          <pc:docMk/>
          <pc:sldMk cId="2701303470" sldId="262"/>
        </pc:sldMkLst>
        <pc:spChg chg="del">
          <ac:chgData name="Leader Maynard, Jonathan" userId="457cbaa7-041a-414d-8b8e-3c4346a51a17" providerId="ADAL" clId="{91A99189-8752-4A9C-803C-17E5D1FB49C3}" dt="2020-01-20T14:07:57.463" v="4855" actId="478"/>
          <ac:spMkLst>
            <pc:docMk/>
            <pc:sldMk cId="2701303470" sldId="262"/>
            <ac:spMk id="2" creationId="{8C4DB945-6475-49A6-99A6-959F2AC1CC2D}"/>
          </ac:spMkLst>
        </pc:spChg>
        <pc:spChg chg="del mod">
          <ac:chgData name="Leader Maynard, Jonathan" userId="457cbaa7-041a-414d-8b8e-3c4346a51a17" providerId="ADAL" clId="{91A99189-8752-4A9C-803C-17E5D1FB49C3}" dt="2020-01-18T11:31:08.036" v="364"/>
          <ac:spMkLst>
            <pc:docMk/>
            <pc:sldMk cId="2701303470" sldId="262"/>
            <ac:spMk id="5" creationId="{1DB4C07F-89B9-431E-83C9-FFFEAA5D8BBF}"/>
          </ac:spMkLst>
        </pc:spChg>
        <pc:spChg chg="add mod">
          <ac:chgData name="Leader Maynard, Jonathan" userId="457cbaa7-041a-414d-8b8e-3c4346a51a17" providerId="ADAL" clId="{91A99189-8752-4A9C-803C-17E5D1FB49C3}" dt="2020-01-20T15:58:41.286" v="5293" actId="1076"/>
          <ac:spMkLst>
            <pc:docMk/>
            <pc:sldMk cId="2701303470" sldId="262"/>
            <ac:spMk id="6" creationId="{C225A380-673C-4491-8850-4E41ABEBEA79}"/>
          </ac:spMkLst>
        </pc:spChg>
        <pc:picChg chg="del">
          <ac:chgData name="Leader Maynard, Jonathan" userId="457cbaa7-041a-414d-8b8e-3c4346a51a17" providerId="ADAL" clId="{91A99189-8752-4A9C-803C-17E5D1FB49C3}" dt="2020-01-20T14:06:37.337" v="4847" actId="21"/>
          <ac:picMkLst>
            <pc:docMk/>
            <pc:sldMk cId="2701303470" sldId="262"/>
            <ac:picMk id="3" creationId="{046A2B41-2D4B-4E5A-9A2E-C1D7880EF9A7}"/>
          </ac:picMkLst>
        </pc:picChg>
      </pc:sldChg>
      <pc:sldChg chg="delSp modSp add modTransition delAnim modAnim modNotesTx">
        <pc:chgData name="Leader Maynard, Jonathan" userId="457cbaa7-041a-414d-8b8e-3c4346a51a17" providerId="ADAL" clId="{91A99189-8752-4A9C-803C-17E5D1FB49C3}" dt="2020-01-20T17:06:04.317" v="6154"/>
        <pc:sldMkLst>
          <pc:docMk/>
          <pc:sldMk cId="2796437840" sldId="329"/>
        </pc:sldMkLst>
        <pc:spChg chg="del mod">
          <ac:chgData name="Leader Maynard, Jonathan" userId="457cbaa7-041a-414d-8b8e-3c4346a51a17" providerId="ADAL" clId="{91A99189-8752-4A9C-803C-17E5D1FB49C3}" dt="2020-01-15T16:59:14.769" v="48" actId="478"/>
          <ac:spMkLst>
            <pc:docMk/>
            <pc:sldMk cId="2796437840" sldId="329"/>
            <ac:spMk id="6" creationId="{DB9D1C18-05E8-4AAA-9EB7-E375BB4E7BD0}"/>
          </ac:spMkLst>
        </pc:spChg>
        <pc:picChg chg="del mod">
          <ac:chgData name="Leader Maynard, Jonathan" userId="457cbaa7-041a-414d-8b8e-3c4346a51a17" providerId="ADAL" clId="{91A99189-8752-4A9C-803C-17E5D1FB49C3}" dt="2020-01-15T17:04:24.528" v="90" actId="478"/>
          <ac:picMkLst>
            <pc:docMk/>
            <pc:sldMk cId="2796437840" sldId="329"/>
            <ac:picMk id="3" creationId="{08E22DDB-960B-424F-A0D1-D875730F6110}"/>
          </ac:picMkLst>
        </pc:picChg>
        <pc:picChg chg="mod modCrop">
          <ac:chgData name="Leader Maynard, Jonathan" userId="457cbaa7-041a-414d-8b8e-3c4346a51a17" providerId="ADAL" clId="{91A99189-8752-4A9C-803C-17E5D1FB49C3}" dt="2020-01-15T17:04:46.341" v="93" actId="732"/>
          <ac:picMkLst>
            <pc:docMk/>
            <pc:sldMk cId="2796437840" sldId="329"/>
            <ac:picMk id="5" creationId="{E1106107-2D69-4647-9050-26AFD74DDD47}"/>
          </ac:picMkLst>
        </pc:picChg>
      </pc:sldChg>
      <pc:sldChg chg="delSp modSp add modTransition">
        <pc:chgData name="Leader Maynard, Jonathan" userId="457cbaa7-041a-414d-8b8e-3c4346a51a17" providerId="ADAL" clId="{91A99189-8752-4A9C-803C-17E5D1FB49C3}" dt="2020-01-20T17:06:04.317" v="6154"/>
        <pc:sldMkLst>
          <pc:docMk/>
          <pc:sldMk cId="360233289" sldId="331"/>
        </pc:sldMkLst>
        <pc:spChg chg="mod">
          <ac:chgData name="Leader Maynard, Jonathan" userId="457cbaa7-041a-414d-8b8e-3c4346a51a17" providerId="ADAL" clId="{91A99189-8752-4A9C-803C-17E5D1FB49C3}" dt="2020-01-15T16:59:40.696" v="73" actId="20577"/>
          <ac:spMkLst>
            <pc:docMk/>
            <pc:sldMk cId="360233289" sldId="331"/>
            <ac:spMk id="2" creationId="{A3B5B531-A6FA-4578-9FE6-99E16C4A5A0D}"/>
          </ac:spMkLst>
        </pc:spChg>
        <pc:spChg chg="del">
          <ac:chgData name="Leader Maynard, Jonathan" userId="457cbaa7-041a-414d-8b8e-3c4346a51a17" providerId="ADAL" clId="{91A99189-8752-4A9C-803C-17E5D1FB49C3}" dt="2020-01-15T16:59:43.960" v="74" actId="478"/>
          <ac:spMkLst>
            <pc:docMk/>
            <pc:sldMk cId="360233289" sldId="331"/>
            <ac:spMk id="3" creationId="{6B2B902E-8AF3-4194-9F48-5AB0F9E4374F}"/>
          </ac:spMkLst>
        </pc:spChg>
      </pc:sldChg>
      <pc:sldChg chg="addSp modSp add modTransition modAnim">
        <pc:chgData name="Leader Maynard, Jonathan" userId="457cbaa7-041a-414d-8b8e-3c4346a51a17" providerId="ADAL" clId="{91A99189-8752-4A9C-803C-17E5D1FB49C3}" dt="2020-01-20T17:06:04.317" v="6154"/>
        <pc:sldMkLst>
          <pc:docMk/>
          <pc:sldMk cId="2023166054" sldId="332"/>
        </pc:sldMkLst>
        <pc:picChg chg="add mod">
          <ac:chgData name="Leader Maynard, Jonathan" userId="457cbaa7-041a-414d-8b8e-3c4346a51a17" providerId="ADAL" clId="{91A99189-8752-4A9C-803C-17E5D1FB49C3}" dt="2020-01-15T17:02:39.746" v="78" actId="14100"/>
          <ac:picMkLst>
            <pc:docMk/>
            <pc:sldMk cId="2023166054" sldId="332"/>
            <ac:picMk id="3" creationId="{36AF7AA2-450F-4426-99B5-9C766EC08C9D}"/>
          </ac:picMkLst>
        </pc:picChg>
        <pc:picChg chg="add mod">
          <ac:chgData name="Leader Maynard, Jonathan" userId="457cbaa7-041a-414d-8b8e-3c4346a51a17" providerId="ADAL" clId="{91A99189-8752-4A9C-803C-17E5D1FB49C3}" dt="2020-01-20T09:04:38.468" v="2706" actId="14100"/>
          <ac:picMkLst>
            <pc:docMk/>
            <pc:sldMk cId="2023166054" sldId="332"/>
            <ac:picMk id="5" creationId="{7BDC8868-3A54-4D0B-B267-3E053274AD5E}"/>
          </ac:picMkLst>
        </pc:picChg>
        <pc:picChg chg="add mod modCrop">
          <ac:chgData name="Leader Maynard, Jonathan" userId="457cbaa7-041a-414d-8b8e-3c4346a51a17" providerId="ADAL" clId="{91A99189-8752-4A9C-803C-17E5D1FB49C3}" dt="2020-01-20T09:05:43.348" v="2721" actId="1076"/>
          <ac:picMkLst>
            <pc:docMk/>
            <pc:sldMk cId="2023166054" sldId="332"/>
            <ac:picMk id="7" creationId="{88294319-536D-4E71-92AA-FEC25F0598AF}"/>
          </ac:picMkLst>
        </pc:picChg>
        <pc:picChg chg="add mod">
          <ac:chgData name="Leader Maynard, Jonathan" userId="457cbaa7-041a-414d-8b8e-3c4346a51a17" providerId="ADAL" clId="{91A99189-8752-4A9C-803C-17E5D1FB49C3}" dt="2020-01-20T09:05:45.108" v="2722" actId="14100"/>
          <ac:picMkLst>
            <pc:docMk/>
            <pc:sldMk cId="2023166054" sldId="332"/>
            <ac:picMk id="9" creationId="{502A19EC-FB11-4B3E-9460-D6DF078C727C}"/>
          </ac:picMkLst>
        </pc:picChg>
      </pc:sldChg>
      <pc:sldChg chg="addSp delSp modSp add modTransition modNotesTx">
        <pc:chgData name="Leader Maynard, Jonathan" userId="457cbaa7-041a-414d-8b8e-3c4346a51a17" providerId="ADAL" clId="{91A99189-8752-4A9C-803C-17E5D1FB49C3}" dt="2020-01-20T17:06:04.317" v="6154"/>
        <pc:sldMkLst>
          <pc:docMk/>
          <pc:sldMk cId="758417108" sldId="333"/>
        </pc:sldMkLst>
        <pc:spChg chg="mod">
          <ac:chgData name="Leader Maynard, Jonathan" userId="457cbaa7-041a-414d-8b8e-3c4346a51a17" providerId="ADAL" clId="{91A99189-8752-4A9C-803C-17E5D1FB49C3}" dt="2020-01-18T12:11:21.987" v="840" actId="20577"/>
          <ac:spMkLst>
            <pc:docMk/>
            <pc:sldMk cId="758417108" sldId="333"/>
            <ac:spMk id="2" creationId="{CEE1C561-8E0F-474A-96A7-FE404A70CE5B}"/>
          </ac:spMkLst>
        </pc:spChg>
        <pc:spChg chg="del mod">
          <ac:chgData name="Leader Maynard, Jonathan" userId="457cbaa7-041a-414d-8b8e-3c4346a51a17" providerId="ADAL" clId="{91A99189-8752-4A9C-803C-17E5D1FB49C3}" dt="2020-01-18T11:58:25.454" v="437" actId="3680"/>
          <ac:spMkLst>
            <pc:docMk/>
            <pc:sldMk cId="758417108" sldId="333"/>
            <ac:spMk id="3" creationId="{79A04332-8526-4FCE-BE9D-1C6E533FB16C}"/>
          </ac:spMkLst>
        </pc:spChg>
        <pc:graphicFrameChg chg="add mod modGraphic">
          <ac:chgData name="Leader Maynard, Jonathan" userId="457cbaa7-041a-414d-8b8e-3c4346a51a17" providerId="ADAL" clId="{91A99189-8752-4A9C-803C-17E5D1FB49C3}" dt="2020-01-20T13:37:23.696" v="4414" actId="20577"/>
          <ac:graphicFrameMkLst>
            <pc:docMk/>
            <pc:sldMk cId="758417108" sldId="333"/>
            <ac:graphicFrameMk id="5" creationId="{23D2EB02-7AA8-485E-834F-250D2E22238C}"/>
          </ac:graphicFrameMkLst>
        </pc:graphicFrameChg>
      </pc:sldChg>
      <pc:sldChg chg="addSp delSp modSp add ord modTransition">
        <pc:chgData name="Leader Maynard, Jonathan" userId="457cbaa7-041a-414d-8b8e-3c4346a51a17" providerId="ADAL" clId="{91A99189-8752-4A9C-803C-17E5D1FB49C3}" dt="2020-01-20T18:13:14.473" v="6946" actId="20577"/>
        <pc:sldMkLst>
          <pc:docMk/>
          <pc:sldMk cId="2585951337" sldId="334"/>
        </pc:sldMkLst>
        <pc:spChg chg="mod">
          <ac:chgData name="Leader Maynard, Jonathan" userId="457cbaa7-041a-414d-8b8e-3c4346a51a17" providerId="ADAL" clId="{91A99189-8752-4A9C-803C-17E5D1FB49C3}" dt="2020-01-19T17:23:01.379" v="871" actId="20577"/>
          <ac:spMkLst>
            <pc:docMk/>
            <pc:sldMk cId="2585951337" sldId="334"/>
            <ac:spMk id="2" creationId="{2D701D7E-CA4A-4DD1-8A5E-17DFC10A7E5F}"/>
          </ac:spMkLst>
        </pc:spChg>
        <pc:spChg chg="del">
          <ac:chgData name="Leader Maynard, Jonathan" userId="457cbaa7-041a-414d-8b8e-3c4346a51a17" providerId="ADAL" clId="{91A99189-8752-4A9C-803C-17E5D1FB49C3}" dt="2020-01-20T14:06:43.445" v="4848" actId="478"/>
          <ac:spMkLst>
            <pc:docMk/>
            <pc:sldMk cId="2585951337" sldId="334"/>
            <ac:spMk id="3" creationId="{BB718A26-2499-4CC7-BE1B-64E7B6C9A9BC}"/>
          </ac:spMkLst>
        </pc:spChg>
        <pc:spChg chg="add mod">
          <ac:chgData name="Leader Maynard, Jonathan" userId="457cbaa7-041a-414d-8b8e-3c4346a51a17" providerId="ADAL" clId="{91A99189-8752-4A9C-803C-17E5D1FB49C3}" dt="2020-01-20T18:13:14.473" v="6946" actId="20577"/>
          <ac:spMkLst>
            <pc:docMk/>
            <pc:sldMk cId="2585951337" sldId="334"/>
            <ac:spMk id="6" creationId="{F3BAEF1F-6EF4-4D83-913B-D563116A7AE6}"/>
          </ac:spMkLst>
        </pc:spChg>
        <pc:picChg chg="add mod modCrop">
          <ac:chgData name="Leader Maynard, Jonathan" userId="457cbaa7-041a-414d-8b8e-3c4346a51a17" providerId="ADAL" clId="{91A99189-8752-4A9C-803C-17E5D1FB49C3}" dt="2020-01-20T17:03:30.668" v="5965" actId="732"/>
          <ac:picMkLst>
            <pc:docMk/>
            <pc:sldMk cId="2585951337" sldId="334"/>
            <ac:picMk id="5" creationId="{2F8CFA0F-C92A-407D-B1F0-5A759F255FB1}"/>
          </ac:picMkLst>
        </pc:picChg>
      </pc:sldChg>
      <pc:sldChg chg="modSp add modTransition">
        <pc:chgData name="Leader Maynard, Jonathan" userId="457cbaa7-041a-414d-8b8e-3c4346a51a17" providerId="ADAL" clId="{91A99189-8752-4A9C-803C-17E5D1FB49C3}" dt="2020-01-20T17:06:04.317" v="6154"/>
        <pc:sldMkLst>
          <pc:docMk/>
          <pc:sldMk cId="1595758538" sldId="335"/>
        </pc:sldMkLst>
        <pc:spChg chg="mod">
          <ac:chgData name="Leader Maynard, Jonathan" userId="457cbaa7-041a-414d-8b8e-3c4346a51a17" providerId="ADAL" clId="{91A99189-8752-4A9C-803C-17E5D1FB49C3}" dt="2020-01-19T17:36:14.032" v="1050" actId="404"/>
          <ac:spMkLst>
            <pc:docMk/>
            <pc:sldMk cId="1595758538" sldId="335"/>
            <ac:spMk id="2" creationId="{EDAF8318-6E86-44B0-A8E8-5391015E9DAF}"/>
          </ac:spMkLst>
        </pc:spChg>
      </pc:sldChg>
      <pc:sldChg chg="addSp delSp modSp add ord modTransition">
        <pc:chgData name="Leader Maynard, Jonathan" userId="457cbaa7-041a-414d-8b8e-3c4346a51a17" providerId="ADAL" clId="{91A99189-8752-4A9C-803C-17E5D1FB49C3}" dt="2020-01-20T17:07:48" v="6169" actId="113"/>
        <pc:sldMkLst>
          <pc:docMk/>
          <pc:sldMk cId="2249002939" sldId="336"/>
        </pc:sldMkLst>
        <pc:spChg chg="mod">
          <ac:chgData name="Leader Maynard, Jonathan" userId="457cbaa7-041a-414d-8b8e-3c4346a51a17" providerId="ADAL" clId="{91A99189-8752-4A9C-803C-17E5D1FB49C3}" dt="2020-01-19T17:23:04.104" v="873" actId="20577"/>
          <ac:spMkLst>
            <pc:docMk/>
            <pc:sldMk cId="2249002939" sldId="336"/>
            <ac:spMk id="2" creationId="{55917577-7209-4231-89D4-2D9F620AD750}"/>
          </ac:spMkLst>
        </pc:spChg>
        <pc:spChg chg="del">
          <ac:chgData name="Leader Maynard, Jonathan" userId="457cbaa7-041a-414d-8b8e-3c4346a51a17" providerId="ADAL" clId="{91A99189-8752-4A9C-803C-17E5D1FB49C3}" dt="2020-01-19T17:30:03.243" v="1018" actId="931"/>
          <ac:spMkLst>
            <pc:docMk/>
            <pc:sldMk cId="2249002939" sldId="336"/>
            <ac:spMk id="3" creationId="{BA8D10B7-08A9-4AB7-AEDB-F7C48056823D}"/>
          </ac:spMkLst>
        </pc:spChg>
        <pc:spChg chg="add del">
          <ac:chgData name="Leader Maynard, Jonathan" userId="457cbaa7-041a-414d-8b8e-3c4346a51a17" providerId="ADAL" clId="{91A99189-8752-4A9C-803C-17E5D1FB49C3}" dt="2020-01-19T17:29:19.318" v="1017" actId="478"/>
          <ac:spMkLst>
            <pc:docMk/>
            <pc:sldMk cId="2249002939" sldId="336"/>
            <ac:spMk id="5" creationId="{B6216671-65F0-43D2-9D95-B4B36A7CAAFF}"/>
          </ac:spMkLst>
        </pc:spChg>
        <pc:spChg chg="add del mod">
          <ac:chgData name="Leader Maynard, Jonathan" userId="457cbaa7-041a-414d-8b8e-3c4346a51a17" providerId="ADAL" clId="{91A99189-8752-4A9C-803C-17E5D1FB49C3}" dt="2020-01-19T17:35:33.075" v="1043" actId="931"/>
          <ac:spMkLst>
            <pc:docMk/>
            <pc:sldMk cId="2249002939" sldId="336"/>
            <ac:spMk id="11" creationId="{11F0F66C-A268-4FE5-A502-4FDCB3C9B5F3}"/>
          </ac:spMkLst>
        </pc:spChg>
        <pc:spChg chg="add mod">
          <ac:chgData name="Leader Maynard, Jonathan" userId="457cbaa7-041a-414d-8b8e-3c4346a51a17" providerId="ADAL" clId="{91A99189-8752-4A9C-803C-17E5D1FB49C3}" dt="2020-01-20T17:07:48" v="6169" actId="113"/>
          <ac:spMkLst>
            <pc:docMk/>
            <pc:sldMk cId="2249002939" sldId="336"/>
            <ac:spMk id="14" creationId="{7ACBCC20-669D-4CB6-BB13-649B27E2B49F}"/>
          </ac:spMkLst>
        </pc:spChg>
        <pc:spChg chg="add mod">
          <ac:chgData name="Leader Maynard, Jonathan" userId="457cbaa7-041a-414d-8b8e-3c4346a51a17" providerId="ADAL" clId="{91A99189-8752-4A9C-803C-17E5D1FB49C3}" dt="2020-01-20T17:01:45.558" v="5964" actId="1076"/>
          <ac:spMkLst>
            <pc:docMk/>
            <pc:sldMk cId="2249002939" sldId="336"/>
            <ac:spMk id="19" creationId="{86CB08AD-76F7-4BFB-91A6-ABDB768440A4}"/>
          </ac:spMkLst>
        </pc:spChg>
        <pc:picChg chg="add del mod">
          <ac:chgData name="Leader Maynard, Jonathan" userId="457cbaa7-041a-414d-8b8e-3c4346a51a17" providerId="ADAL" clId="{91A99189-8752-4A9C-803C-17E5D1FB49C3}" dt="2020-01-19T17:32:31.333" v="1032" actId="478"/>
          <ac:picMkLst>
            <pc:docMk/>
            <pc:sldMk cId="2249002939" sldId="336"/>
            <ac:picMk id="7" creationId="{C38EBAEA-0B1D-4593-A6C0-1103F2529AC3}"/>
          </ac:picMkLst>
        </pc:picChg>
        <pc:picChg chg="add mod modCrop">
          <ac:chgData name="Leader Maynard, Jonathan" userId="457cbaa7-041a-414d-8b8e-3c4346a51a17" providerId="ADAL" clId="{91A99189-8752-4A9C-803C-17E5D1FB49C3}" dt="2020-01-19T17:32:56.419" v="1042" actId="14100"/>
          <ac:picMkLst>
            <pc:docMk/>
            <pc:sldMk cId="2249002939" sldId="336"/>
            <ac:picMk id="9" creationId="{E9287D7F-E607-4342-AD3D-E384D3CFB6E2}"/>
          </ac:picMkLst>
        </pc:picChg>
        <pc:picChg chg="add mod">
          <ac:chgData name="Leader Maynard, Jonathan" userId="457cbaa7-041a-414d-8b8e-3c4346a51a17" providerId="ADAL" clId="{91A99189-8752-4A9C-803C-17E5D1FB49C3}" dt="2020-01-19T17:35:41.666" v="1048" actId="1076"/>
          <ac:picMkLst>
            <pc:docMk/>
            <pc:sldMk cId="2249002939" sldId="336"/>
            <ac:picMk id="13" creationId="{A3DF16E6-4229-4AAE-B4DC-EFC5B770897A}"/>
          </ac:picMkLst>
        </pc:picChg>
        <pc:picChg chg="add mod">
          <ac:chgData name="Leader Maynard, Jonathan" userId="457cbaa7-041a-414d-8b8e-3c4346a51a17" providerId="ADAL" clId="{91A99189-8752-4A9C-803C-17E5D1FB49C3}" dt="2020-01-20T16:08:31.083" v="5363" actId="1076"/>
          <ac:picMkLst>
            <pc:docMk/>
            <pc:sldMk cId="2249002939" sldId="336"/>
            <ac:picMk id="16" creationId="{15071A53-73D8-4583-B00B-02892842B529}"/>
          </ac:picMkLst>
        </pc:picChg>
        <pc:picChg chg="add mod">
          <ac:chgData name="Leader Maynard, Jonathan" userId="457cbaa7-041a-414d-8b8e-3c4346a51a17" providerId="ADAL" clId="{91A99189-8752-4A9C-803C-17E5D1FB49C3}" dt="2020-01-20T16:09:29.327" v="5368" actId="1076"/>
          <ac:picMkLst>
            <pc:docMk/>
            <pc:sldMk cId="2249002939" sldId="336"/>
            <ac:picMk id="18" creationId="{0448CCDD-E27D-4DC4-A8C0-1F3BCE37C1C0}"/>
          </ac:picMkLst>
        </pc:picChg>
      </pc:sldChg>
      <pc:sldChg chg="addSp delSp modSp add modTransition">
        <pc:chgData name="Leader Maynard, Jonathan" userId="457cbaa7-041a-414d-8b8e-3c4346a51a17" providerId="ADAL" clId="{91A99189-8752-4A9C-803C-17E5D1FB49C3}" dt="2020-01-20T17:06:04.317" v="6154"/>
        <pc:sldMkLst>
          <pc:docMk/>
          <pc:sldMk cId="646925296" sldId="339"/>
        </pc:sldMkLst>
        <pc:spChg chg="del">
          <ac:chgData name="Leader Maynard, Jonathan" userId="457cbaa7-041a-414d-8b8e-3c4346a51a17" providerId="ADAL" clId="{91A99189-8752-4A9C-803C-17E5D1FB49C3}" dt="2020-01-18T11:52:22.811" v="402"/>
          <ac:spMkLst>
            <pc:docMk/>
            <pc:sldMk cId="646925296" sldId="339"/>
            <ac:spMk id="2" creationId="{5F040154-862E-427A-AB35-B1DA1B7C4BBB}"/>
          </ac:spMkLst>
        </pc:spChg>
        <pc:spChg chg="del">
          <ac:chgData name="Leader Maynard, Jonathan" userId="457cbaa7-041a-414d-8b8e-3c4346a51a17" providerId="ADAL" clId="{91A99189-8752-4A9C-803C-17E5D1FB49C3}" dt="2020-01-18T11:52:22.811" v="402"/>
          <ac:spMkLst>
            <pc:docMk/>
            <pc:sldMk cId="646925296" sldId="339"/>
            <ac:spMk id="3" creationId="{1682853D-2CA6-40D0-B333-61DC90CBC4D1}"/>
          </ac:spMkLst>
        </pc:spChg>
        <pc:picChg chg="add mod">
          <ac:chgData name="Leader Maynard, Jonathan" userId="457cbaa7-041a-414d-8b8e-3c4346a51a17" providerId="ADAL" clId="{91A99189-8752-4A9C-803C-17E5D1FB49C3}" dt="2020-01-18T11:52:34.368" v="405" actId="14100"/>
          <ac:picMkLst>
            <pc:docMk/>
            <pc:sldMk cId="646925296" sldId="339"/>
            <ac:picMk id="5" creationId="{C541B153-4F53-4321-A1FD-CB4DE0345FC6}"/>
          </ac:picMkLst>
        </pc:picChg>
      </pc:sldChg>
      <pc:sldChg chg="modSp add del">
        <pc:chgData name="Leader Maynard, Jonathan" userId="457cbaa7-041a-414d-8b8e-3c4346a51a17" providerId="ADAL" clId="{91A99189-8752-4A9C-803C-17E5D1FB49C3}" dt="2020-01-20T08:46:45.346" v="2587" actId="47"/>
        <pc:sldMkLst>
          <pc:docMk/>
          <pc:sldMk cId="269787099" sldId="340"/>
        </pc:sldMkLst>
        <pc:spChg chg="mod">
          <ac:chgData name="Leader Maynard, Jonathan" userId="457cbaa7-041a-414d-8b8e-3c4346a51a17" providerId="ADAL" clId="{91A99189-8752-4A9C-803C-17E5D1FB49C3}" dt="2020-01-18T12:11:29.123" v="865" actId="20577"/>
          <ac:spMkLst>
            <pc:docMk/>
            <pc:sldMk cId="269787099" sldId="340"/>
            <ac:spMk id="2" creationId="{B26A9419-6D0F-491E-ABD0-0AF5B93110F6}"/>
          </ac:spMkLst>
        </pc:spChg>
        <pc:spChg chg="mod">
          <ac:chgData name="Leader Maynard, Jonathan" userId="457cbaa7-041a-414d-8b8e-3c4346a51a17" providerId="ADAL" clId="{91A99189-8752-4A9C-803C-17E5D1FB49C3}" dt="2020-01-19T17:45:10.955" v="1764" actId="21"/>
          <ac:spMkLst>
            <pc:docMk/>
            <pc:sldMk cId="269787099" sldId="340"/>
            <ac:spMk id="3" creationId="{47FD3BCC-4C0C-4FF4-A2C2-D1EE4F788508}"/>
          </ac:spMkLst>
        </pc:spChg>
      </pc:sldChg>
      <pc:sldChg chg="modSp add del modTransition">
        <pc:chgData name="Leader Maynard, Jonathan" userId="457cbaa7-041a-414d-8b8e-3c4346a51a17" providerId="ADAL" clId="{91A99189-8752-4A9C-803C-17E5D1FB49C3}" dt="2020-01-20T17:07:59.456" v="6170" actId="47"/>
        <pc:sldMkLst>
          <pc:docMk/>
          <pc:sldMk cId="1218728765" sldId="341"/>
        </pc:sldMkLst>
        <pc:spChg chg="mod">
          <ac:chgData name="Leader Maynard, Jonathan" userId="457cbaa7-041a-414d-8b8e-3c4346a51a17" providerId="ADAL" clId="{91A99189-8752-4A9C-803C-17E5D1FB49C3}" dt="2020-01-20T11:02:33.258" v="4305" actId="21"/>
          <ac:spMkLst>
            <pc:docMk/>
            <pc:sldMk cId="1218728765" sldId="341"/>
            <ac:spMk id="4" creationId="{20F6ACB6-DD19-49CE-9A8A-A797891F85E7}"/>
          </ac:spMkLst>
        </pc:spChg>
      </pc:sldChg>
      <pc:sldChg chg="addSp modSp add del modTransition">
        <pc:chgData name="Leader Maynard, Jonathan" userId="457cbaa7-041a-414d-8b8e-3c4346a51a17" providerId="ADAL" clId="{91A99189-8752-4A9C-803C-17E5D1FB49C3}" dt="2020-01-20T10:46:20.056" v="4185" actId="2696"/>
        <pc:sldMkLst>
          <pc:docMk/>
          <pc:sldMk cId="2937272271" sldId="341"/>
        </pc:sldMkLst>
        <pc:spChg chg="add mod">
          <ac:chgData name="Leader Maynard, Jonathan" userId="457cbaa7-041a-414d-8b8e-3c4346a51a17" providerId="ADAL" clId="{91A99189-8752-4A9C-803C-17E5D1FB49C3}" dt="2020-01-19T17:39:17.778" v="1364" actId="20577"/>
          <ac:spMkLst>
            <pc:docMk/>
            <pc:sldMk cId="2937272271" sldId="341"/>
            <ac:spMk id="3" creationId="{47189624-9F4B-4DB0-86B4-2D4E46704579}"/>
          </ac:spMkLst>
        </pc:spChg>
        <pc:spChg chg="add mod">
          <ac:chgData name="Leader Maynard, Jonathan" userId="457cbaa7-041a-414d-8b8e-3c4346a51a17" providerId="ADAL" clId="{91A99189-8752-4A9C-803C-17E5D1FB49C3}" dt="2020-01-20T09:55:32.544" v="4184" actId="20577"/>
          <ac:spMkLst>
            <pc:docMk/>
            <pc:sldMk cId="2937272271" sldId="341"/>
            <ac:spMk id="4" creationId="{20F6ACB6-DD19-49CE-9A8A-A797891F85E7}"/>
          </ac:spMkLst>
        </pc:spChg>
      </pc:sldChg>
      <pc:sldChg chg="modSp add modTransition modAnim">
        <pc:chgData name="Leader Maynard, Jonathan" userId="457cbaa7-041a-414d-8b8e-3c4346a51a17" providerId="ADAL" clId="{91A99189-8752-4A9C-803C-17E5D1FB49C3}" dt="2020-01-21T10:19:00.668" v="6947"/>
        <pc:sldMkLst>
          <pc:docMk/>
          <pc:sldMk cId="2266577762" sldId="342"/>
        </pc:sldMkLst>
        <pc:spChg chg="mod">
          <ac:chgData name="Leader Maynard, Jonathan" userId="457cbaa7-041a-414d-8b8e-3c4346a51a17" providerId="ADAL" clId="{91A99189-8752-4A9C-803C-17E5D1FB49C3}" dt="2020-01-19T17:44:34.240" v="1681" actId="20577"/>
          <ac:spMkLst>
            <pc:docMk/>
            <pc:sldMk cId="2266577762" sldId="342"/>
            <ac:spMk id="2" creationId="{98438B19-468D-4946-817F-F599BB95D464}"/>
          </ac:spMkLst>
        </pc:spChg>
        <pc:spChg chg="mod">
          <ac:chgData name="Leader Maynard, Jonathan" userId="457cbaa7-041a-414d-8b8e-3c4346a51a17" providerId="ADAL" clId="{91A99189-8752-4A9C-803C-17E5D1FB49C3}" dt="2020-01-20T17:25:09.614" v="6914" actId="115"/>
          <ac:spMkLst>
            <pc:docMk/>
            <pc:sldMk cId="2266577762" sldId="342"/>
            <ac:spMk id="3" creationId="{AD1339E6-62A9-4F68-9AA6-0E7EAFF3CFD5}"/>
          </ac:spMkLst>
        </pc:spChg>
      </pc:sldChg>
      <pc:sldChg chg="addSp modSp add modTransition modNotesTx">
        <pc:chgData name="Leader Maynard, Jonathan" userId="457cbaa7-041a-414d-8b8e-3c4346a51a17" providerId="ADAL" clId="{91A99189-8752-4A9C-803C-17E5D1FB49C3}" dt="2020-01-20T17:06:04.317" v="6154"/>
        <pc:sldMkLst>
          <pc:docMk/>
          <pc:sldMk cId="650024230" sldId="343"/>
        </pc:sldMkLst>
        <pc:spChg chg="mod">
          <ac:chgData name="Leader Maynard, Jonathan" userId="457cbaa7-041a-414d-8b8e-3c4346a51a17" providerId="ADAL" clId="{91A99189-8752-4A9C-803C-17E5D1FB49C3}" dt="2020-01-20T13:54:10.034" v="4776" actId="1076"/>
          <ac:spMkLst>
            <pc:docMk/>
            <pc:sldMk cId="650024230" sldId="343"/>
            <ac:spMk id="2" creationId="{1AC24152-C3D2-4091-84E8-594083AD0171}"/>
          </ac:spMkLst>
        </pc:spChg>
        <pc:spChg chg="add mod">
          <ac:chgData name="Leader Maynard, Jonathan" userId="457cbaa7-041a-414d-8b8e-3c4346a51a17" providerId="ADAL" clId="{91A99189-8752-4A9C-803C-17E5D1FB49C3}" dt="2020-01-20T09:08:22.838" v="2756" actId="20577"/>
          <ac:spMkLst>
            <pc:docMk/>
            <pc:sldMk cId="650024230" sldId="343"/>
            <ac:spMk id="3" creationId="{7EA2D73E-533E-4A2A-85E0-D3FD859353B7}"/>
          </ac:spMkLst>
        </pc:spChg>
        <pc:spChg chg="add mod">
          <ac:chgData name="Leader Maynard, Jonathan" userId="457cbaa7-041a-414d-8b8e-3c4346a51a17" providerId="ADAL" clId="{91A99189-8752-4A9C-803C-17E5D1FB49C3}" dt="2020-01-20T13:54:02.012" v="4775" actId="14100"/>
          <ac:spMkLst>
            <pc:docMk/>
            <pc:sldMk cId="650024230" sldId="343"/>
            <ac:spMk id="4" creationId="{F4F4D6B7-DDCB-470B-8278-6E4938D3B113}"/>
          </ac:spMkLst>
        </pc:spChg>
        <pc:picChg chg="add mod">
          <ac:chgData name="Leader Maynard, Jonathan" userId="457cbaa7-041a-414d-8b8e-3c4346a51a17" providerId="ADAL" clId="{91A99189-8752-4A9C-803C-17E5D1FB49C3}" dt="2020-01-20T14:03:30.322" v="4789" actId="14100"/>
          <ac:picMkLst>
            <pc:docMk/>
            <pc:sldMk cId="650024230" sldId="343"/>
            <ac:picMk id="6" creationId="{B9BB3BC7-217A-45DE-BD0D-E754339063A7}"/>
          </ac:picMkLst>
        </pc:picChg>
        <pc:picChg chg="add mod">
          <ac:chgData name="Leader Maynard, Jonathan" userId="457cbaa7-041a-414d-8b8e-3c4346a51a17" providerId="ADAL" clId="{91A99189-8752-4A9C-803C-17E5D1FB49C3}" dt="2020-01-20T14:03:30.163" v="4788" actId="14100"/>
          <ac:picMkLst>
            <pc:docMk/>
            <pc:sldMk cId="650024230" sldId="343"/>
            <ac:picMk id="8" creationId="{1CEA24B8-72D6-4570-B725-EE2F83652976}"/>
          </ac:picMkLst>
        </pc:picChg>
        <pc:picChg chg="add mod modCrop">
          <ac:chgData name="Leader Maynard, Jonathan" userId="457cbaa7-041a-414d-8b8e-3c4346a51a17" providerId="ADAL" clId="{91A99189-8752-4A9C-803C-17E5D1FB49C3}" dt="2020-01-20T14:03:30.022" v="4787" actId="14100"/>
          <ac:picMkLst>
            <pc:docMk/>
            <pc:sldMk cId="650024230" sldId="343"/>
            <ac:picMk id="10" creationId="{752CC866-76E2-493D-9D40-12E96105EAF9}"/>
          </ac:picMkLst>
        </pc:picChg>
      </pc:sldChg>
      <pc:sldChg chg="addSp delSp modSp add modTransition modAnim">
        <pc:chgData name="Leader Maynard, Jonathan" userId="457cbaa7-041a-414d-8b8e-3c4346a51a17" providerId="ADAL" clId="{91A99189-8752-4A9C-803C-17E5D1FB49C3}" dt="2020-01-21T10:19:16.001" v="6948" actId="1076"/>
        <pc:sldMkLst>
          <pc:docMk/>
          <pc:sldMk cId="1805802416" sldId="344"/>
        </pc:sldMkLst>
        <pc:spChg chg="del">
          <ac:chgData name="Leader Maynard, Jonathan" userId="457cbaa7-041a-414d-8b8e-3c4346a51a17" providerId="ADAL" clId="{91A99189-8752-4A9C-803C-17E5D1FB49C3}" dt="2020-01-20T09:26:05.954" v="3930"/>
          <ac:spMkLst>
            <pc:docMk/>
            <pc:sldMk cId="1805802416" sldId="344"/>
            <ac:spMk id="2" creationId="{0100AC1A-B644-4E16-BEC6-0C848DE9A9C6}"/>
          </ac:spMkLst>
        </pc:spChg>
        <pc:spChg chg="del">
          <ac:chgData name="Leader Maynard, Jonathan" userId="457cbaa7-041a-414d-8b8e-3c4346a51a17" providerId="ADAL" clId="{91A99189-8752-4A9C-803C-17E5D1FB49C3}" dt="2020-01-20T09:26:05.954" v="3930"/>
          <ac:spMkLst>
            <pc:docMk/>
            <pc:sldMk cId="1805802416" sldId="344"/>
            <ac:spMk id="3" creationId="{5D36E34A-4002-440A-B874-94807E7C2152}"/>
          </ac:spMkLst>
        </pc:spChg>
        <pc:spChg chg="add mod">
          <ac:chgData name="Leader Maynard, Jonathan" userId="457cbaa7-041a-414d-8b8e-3c4346a51a17" providerId="ADAL" clId="{91A99189-8752-4A9C-803C-17E5D1FB49C3}" dt="2020-01-21T10:19:16.001" v="6948" actId="1076"/>
          <ac:spMkLst>
            <pc:docMk/>
            <pc:sldMk cId="1805802416" sldId="344"/>
            <ac:spMk id="8" creationId="{C7766DAB-3C56-433A-8AB6-C6D9831DD560}"/>
          </ac:spMkLst>
        </pc:spChg>
        <pc:spChg chg="add mod">
          <ac:chgData name="Leader Maynard, Jonathan" userId="457cbaa7-041a-414d-8b8e-3c4346a51a17" providerId="ADAL" clId="{91A99189-8752-4A9C-803C-17E5D1FB49C3}" dt="2020-01-20T17:27:50.521" v="6916" actId="2085"/>
          <ac:spMkLst>
            <pc:docMk/>
            <pc:sldMk cId="1805802416" sldId="344"/>
            <ac:spMk id="9" creationId="{26A6C4A7-FEE6-4E84-9672-FE896EC38BF7}"/>
          </ac:spMkLst>
        </pc:spChg>
        <pc:spChg chg="add mod">
          <ac:chgData name="Leader Maynard, Jonathan" userId="457cbaa7-041a-414d-8b8e-3c4346a51a17" providerId="ADAL" clId="{91A99189-8752-4A9C-803C-17E5D1FB49C3}" dt="2020-01-20T17:28:18.437" v="6919" actId="14100"/>
          <ac:spMkLst>
            <pc:docMk/>
            <pc:sldMk cId="1805802416" sldId="344"/>
            <ac:spMk id="10" creationId="{6D4F2D37-51FE-4035-82C1-ECA4348A9089}"/>
          </ac:spMkLst>
        </pc:spChg>
        <pc:spChg chg="add mod">
          <ac:chgData name="Leader Maynard, Jonathan" userId="457cbaa7-041a-414d-8b8e-3c4346a51a17" providerId="ADAL" clId="{91A99189-8752-4A9C-803C-17E5D1FB49C3}" dt="2020-01-20T17:28:29.943" v="6922" actId="14100"/>
          <ac:spMkLst>
            <pc:docMk/>
            <pc:sldMk cId="1805802416" sldId="344"/>
            <ac:spMk id="11" creationId="{E769EDEC-60FF-46B0-844D-B8E6AC07BE38}"/>
          </ac:spMkLst>
        </pc:spChg>
        <pc:picChg chg="add del">
          <ac:chgData name="Leader Maynard, Jonathan" userId="457cbaa7-041a-414d-8b8e-3c4346a51a17" providerId="ADAL" clId="{91A99189-8752-4A9C-803C-17E5D1FB49C3}" dt="2020-01-20T09:26:09.388" v="3932"/>
          <ac:picMkLst>
            <pc:docMk/>
            <pc:sldMk cId="1805802416" sldId="344"/>
            <ac:picMk id="5" creationId="{8C5C6694-3413-43E4-81A0-A2842E741B46}"/>
          </ac:picMkLst>
        </pc:picChg>
        <pc:picChg chg="add mod">
          <ac:chgData name="Leader Maynard, Jonathan" userId="457cbaa7-041a-414d-8b8e-3c4346a51a17" providerId="ADAL" clId="{91A99189-8752-4A9C-803C-17E5D1FB49C3}" dt="2020-01-20T09:26:25.526" v="3938" actId="14100"/>
          <ac:picMkLst>
            <pc:docMk/>
            <pc:sldMk cId="1805802416" sldId="344"/>
            <ac:picMk id="7" creationId="{1BB909AD-DAE7-4C19-94DF-FA3CF3C56213}"/>
          </ac:picMkLst>
        </pc:picChg>
      </pc:sldChg>
      <pc:sldChg chg="add del">
        <pc:chgData name="Leader Maynard, Jonathan" userId="457cbaa7-041a-414d-8b8e-3c4346a51a17" providerId="ADAL" clId="{91A99189-8752-4A9C-803C-17E5D1FB49C3}" dt="2020-01-20T09:08:08.106" v="2728" actId="47"/>
        <pc:sldMkLst>
          <pc:docMk/>
          <pc:sldMk cId="3882017924" sldId="344"/>
        </pc:sldMkLst>
      </pc:sldChg>
      <pc:sldChg chg="addSp delSp modSp add ord modTransition">
        <pc:chgData name="Leader Maynard, Jonathan" userId="457cbaa7-041a-414d-8b8e-3c4346a51a17" providerId="ADAL" clId="{91A99189-8752-4A9C-803C-17E5D1FB49C3}" dt="2020-01-20T17:06:04.317" v="6154"/>
        <pc:sldMkLst>
          <pc:docMk/>
          <pc:sldMk cId="721099920" sldId="345"/>
        </pc:sldMkLst>
        <pc:spChg chg="del">
          <ac:chgData name="Leader Maynard, Jonathan" userId="457cbaa7-041a-414d-8b8e-3c4346a51a17" providerId="ADAL" clId="{91A99189-8752-4A9C-803C-17E5D1FB49C3}" dt="2020-01-20T10:55:24.200" v="4188"/>
          <ac:spMkLst>
            <pc:docMk/>
            <pc:sldMk cId="721099920" sldId="345"/>
            <ac:spMk id="2" creationId="{81911E6C-F349-43AB-80E7-BDCE635DACEE}"/>
          </ac:spMkLst>
        </pc:spChg>
        <pc:spChg chg="del">
          <ac:chgData name="Leader Maynard, Jonathan" userId="457cbaa7-041a-414d-8b8e-3c4346a51a17" providerId="ADAL" clId="{91A99189-8752-4A9C-803C-17E5D1FB49C3}" dt="2020-01-20T10:55:24.200" v="4188"/>
          <ac:spMkLst>
            <pc:docMk/>
            <pc:sldMk cId="721099920" sldId="345"/>
            <ac:spMk id="3" creationId="{CC361474-8D8E-4D04-BA71-D52E855F625A}"/>
          </ac:spMkLst>
        </pc:spChg>
        <pc:spChg chg="add mod">
          <ac:chgData name="Leader Maynard, Jonathan" userId="457cbaa7-041a-414d-8b8e-3c4346a51a17" providerId="ADAL" clId="{91A99189-8752-4A9C-803C-17E5D1FB49C3}" dt="2020-01-20T11:00:38.706" v="4254" actId="1076"/>
          <ac:spMkLst>
            <pc:docMk/>
            <pc:sldMk cId="721099920" sldId="345"/>
            <ac:spMk id="6" creationId="{AA9C6476-CC32-417B-BA15-C615B6446D47}"/>
          </ac:spMkLst>
        </pc:spChg>
        <pc:spChg chg="add mod">
          <ac:chgData name="Leader Maynard, Jonathan" userId="457cbaa7-041a-414d-8b8e-3c4346a51a17" providerId="ADAL" clId="{91A99189-8752-4A9C-803C-17E5D1FB49C3}" dt="2020-01-20T15:32:21.137" v="4945" actId="14100"/>
          <ac:spMkLst>
            <pc:docMk/>
            <pc:sldMk cId="721099920" sldId="345"/>
            <ac:spMk id="7" creationId="{7D849732-A3B0-4F1F-A7D3-557055237A26}"/>
          </ac:spMkLst>
        </pc:spChg>
        <pc:picChg chg="add mod">
          <ac:chgData name="Leader Maynard, Jonathan" userId="457cbaa7-041a-414d-8b8e-3c4346a51a17" providerId="ADAL" clId="{91A99189-8752-4A9C-803C-17E5D1FB49C3}" dt="2020-01-20T10:59:38.375" v="4195" actId="1076"/>
          <ac:picMkLst>
            <pc:docMk/>
            <pc:sldMk cId="721099920" sldId="345"/>
            <ac:picMk id="5" creationId="{6C5D833F-1F83-40FE-BA64-136FEA8207AE}"/>
          </ac:picMkLst>
        </pc:picChg>
        <pc:picChg chg="add del mod">
          <ac:chgData name="Leader Maynard, Jonathan" userId="457cbaa7-041a-414d-8b8e-3c4346a51a17" providerId="ADAL" clId="{91A99189-8752-4A9C-803C-17E5D1FB49C3}" dt="2020-01-20T10:56:00.565" v="4193" actId="478"/>
          <ac:picMkLst>
            <pc:docMk/>
            <pc:sldMk cId="721099920" sldId="345"/>
            <ac:picMk id="2050" creationId="{0822B32F-F489-4907-8A20-98577D4A8F28}"/>
          </ac:picMkLst>
        </pc:picChg>
      </pc:sldChg>
      <pc:sldChg chg="modSp add modTransition">
        <pc:chgData name="Leader Maynard, Jonathan" userId="457cbaa7-041a-414d-8b8e-3c4346a51a17" providerId="ADAL" clId="{91A99189-8752-4A9C-803C-17E5D1FB49C3}" dt="2020-01-20T17:06:04.317" v="6154"/>
        <pc:sldMkLst>
          <pc:docMk/>
          <pc:sldMk cId="2606687222" sldId="346"/>
        </pc:sldMkLst>
        <pc:spChg chg="mod">
          <ac:chgData name="Leader Maynard, Jonathan" userId="457cbaa7-041a-414d-8b8e-3c4346a51a17" providerId="ADAL" clId="{91A99189-8752-4A9C-803C-17E5D1FB49C3}" dt="2020-01-20T16:02:44.989" v="5326" actId="20577"/>
          <ac:spMkLst>
            <pc:docMk/>
            <pc:sldMk cId="2606687222" sldId="346"/>
            <ac:spMk id="2" creationId="{A2C4E257-EE38-438D-AAF8-4958A76D334A}"/>
          </ac:spMkLst>
        </pc:spChg>
        <pc:spChg chg="mod">
          <ac:chgData name="Leader Maynard, Jonathan" userId="457cbaa7-041a-414d-8b8e-3c4346a51a17" providerId="ADAL" clId="{91A99189-8752-4A9C-803C-17E5D1FB49C3}" dt="2020-01-20T16:03:44.635" v="5338" actId="113"/>
          <ac:spMkLst>
            <pc:docMk/>
            <pc:sldMk cId="2606687222" sldId="346"/>
            <ac:spMk id="3" creationId="{8E252C22-EFC9-4FFD-9121-B38DC6A7A072}"/>
          </ac:spMkLst>
        </pc:spChg>
      </pc:sldChg>
      <pc:sldChg chg="add modTransition modAnim">
        <pc:chgData name="Leader Maynard, Jonathan" userId="457cbaa7-041a-414d-8b8e-3c4346a51a17" providerId="ADAL" clId="{91A99189-8752-4A9C-803C-17E5D1FB49C3}" dt="2020-01-20T17:30:14.662" v="6923"/>
        <pc:sldMkLst>
          <pc:docMk/>
          <pc:sldMk cId="2702646558" sldId="347"/>
        </pc:sldMkLst>
      </pc:sldChg>
    </pc:docChg>
  </pc:docChgLst>
  <pc:docChgLst>
    <pc:chgData name="Leader Maynard, Jonathan" userId="457cbaa7-041a-414d-8b8e-3c4346a51a17" providerId="ADAL" clId="{BC83C5C4-35FC-4DB2-ACF5-D4445267E2D0}"/>
    <pc:docChg chg="custSel addSld delSld modSld">
      <pc:chgData name="Leader Maynard, Jonathan" userId="457cbaa7-041a-414d-8b8e-3c4346a51a17" providerId="ADAL" clId="{BC83C5C4-35FC-4DB2-ACF5-D4445267E2D0}" dt="2020-03-15T15:05:11.834" v="45" actId="20577"/>
      <pc:docMkLst>
        <pc:docMk/>
      </pc:docMkLst>
      <pc:sldChg chg="modSp mod">
        <pc:chgData name="Leader Maynard, Jonathan" userId="457cbaa7-041a-414d-8b8e-3c4346a51a17" providerId="ADAL" clId="{BC83C5C4-35FC-4DB2-ACF5-D4445267E2D0}" dt="2020-03-15T15:05:11.834" v="45" actId="20577"/>
        <pc:sldMkLst>
          <pc:docMk/>
          <pc:sldMk cId="0" sldId="256"/>
        </pc:sldMkLst>
        <pc:spChg chg="mod">
          <ac:chgData name="Leader Maynard, Jonathan" userId="457cbaa7-041a-414d-8b8e-3c4346a51a17" providerId="ADAL" clId="{BC83C5C4-35FC-4DB2-ACF5-D4445267E2D0}" dt="2020-03-15T15:05:11.834" v="45" actId="20577"/>
          <ac:spMkLst>
            <pc:docMk/>
            <pc:sldMk cId="0" sldId="256"/>
            <ac:spMk id="2" creationId="{00000000-0000-0000-0000-000000000000}"/>
          </ac:spMkLst>
        </pc:spChg>
      </pc:sldChg>
      <pc:sldChg chg="modSp add del mod">
        <pc:chgData name="Leader Maynard, Jonathan" userId="457cbaa7-041a-414d-8b8e-3c4346a51a17" providerId="ADAL" clId="{BC83C5C4-35FC-4DB2-ACF5-D4445267E2D0}" dt="2020-03-15T15:05:04.698" v="14" actId="47"/>
        <pc:sldMkLst>
          <pc:docMk/>
          <pc:sldMk cId="0" sldId="257"/>
        </pc:sldMkLst>
        <pc:spChg chg="mod">
          <ac:chgData name="Leader Maynard, Jonathan" userId="457cbaa7-041a-414d-8b8e-3c4346a51a17" providerId="ADAL" clId="{BC83C5C4-35FC-4DB2-ACF5-D4445267E2D0}" dt="2020-03-15T15:04:54.266" v="2" actId="27636"/>
          <ac:spMkLst>
            <pc:docMk/>
            <pc:sldMk cId="0" sldId="257"/>
            <ac:spMk id="3" creationId="{00000000-0000-0000-0000-000000000000}"/>
          </ac:spMkLst>
        </pc:spChg>
      </pc:sldChg>
      <pc:sldChg chg="del">
        <pc:chgData name="Leader Maynard, Jonathan" userId="457cbaa7-041a-414d-8b8e-3c4346a51a17" providerId="ADAL" clId="{BC83C5C4-35FC-4DB2-ACF5-D4445267E2D0}" dt="2020-03-15T15:04:51.718" v="0" actId="47"/>
        <pc:sldMkLst>
          <pc:docMk/>
          <pc:sldMk cId="27341942" sldId="257"/>
        </pc:sldMkLst>
      </pc:sldChg>
      <pc:sldChg chg="del">
        <pc:chgData name="Leader Maynard, Jonathan" userId="457cbaa7-041a-414d-8b8e-3c4346a51a17" providerId="ADAL" clId="{BC83C5C4-35FC-4DB2-ACF5-D4445267E2D0}" dt="2020-03-15T15:04:51.718" v="0" actId="47"/>
        <pc:sldMkLst>
          <pc:docMk/>
          <pc:sldMk cId="2283102016" sldId="258"/>
        </pc:sldMkLst>
      </pc:sldChg>
      <pc:sldChg chg="del">
        <pc:chgData name="Leader Maynard, Jonathan" userId="457cbaa7-041a-414d-8b8e-3c4346a51a17" providerId="ADAL" clId="{BC83C5C4-35FC-4DB2-ACF5-D4445267E2D0}" dt="2020-03-15T15:04:51.718" v="0" actId="47"/>
        <pc:sldMkLst>
          <pc:docMk/>
          <pc:sldMk cId="1879439092" sldId="259"/>
        </pc:sldMkLst>
      </pc:sldChg>
      <pc:sldChg chg="modSp add mod">
        <pc:chgData name="Leader Maynard, Jonathan" userId="457cbaa7-041a-414d-8b8e-3c4346a51a17" providerId="ADAL" clId="{BC83C5C4-35FC-4DB2-ACF5-D4445267E2D0}" dt="2020-03-15T15:04:54.305" v="4" actId="27636"/>
        <pc:sldMkLst>
          <pc:docMk/>
          <pc:sldMk cId="2410682673" sldId="260"/>
        </pc:sldMkLst>
        <pc:spChg chg="mod">
          <ac:chgData name="Leader Maynard, Jonathan" userId="457cbaa7-041a-414d-8b8e-3c4346a51a17" providerId="ADAL" clId="{BC83C5C4-35FC-4DB2-ACF5-D4445267E2D0}" dt="2020-03-15T15:04:54.305" v="4" actId="27636"/>
          <ac:spMkLst>
            <pc:docMk/>
            <pc:sldMk cId="2410682673" sldId="260"/>
            <ac:spMk id="4" creationId="{155D613A-653A-4669-8F4C-F90DF9D7B2B9}"/>
          </ac:spMkLst>
        </pc:spChg>
      </pc:sldChg>
      <pc:sldChg chg="del">
        <pc:chgData name="Leader Maynard, Jonathan" userId="457cbaa7-041a-414d-8b8e-3c4346a51a17" providerId="ADAL" clId="{BC83C5C4-35FC-4DB2-ACF5-D4445267E2D0}" dt="2020-03-15T15:04:51.718" v="0" actId="47"/>
        <pc:sldMkLst>
          <pc:docMk/>
          <pc:sldMk cId="4053327609" sldId="260"/>
        </pc:sldMkLst>
      </pc:sldChg>
      <pc:sldChg chg="modSp add mod">
        <pc:chgData name="Leader Maynard, Jonathan" userId="457cbaa7-041a-414d-8b8e-3c4346a51a17" providerId="ADAL" clId="{BC83C5C4-35FC-4DB2-ACF5-D4445267E2D0}" dt="2020-03-15T15:04:54.335" v="5" actId="27636"/>
        <pc:sldMkLst>
          <pc:docMk/>
          <pc:sldMk cId="2078490364" sldId="261"/>
        </pc:sldMkLst>
        <pc:spChg chg="mod">
          <ac:chgData name="Leader Maynard, Jonathan" userId="457cbaa7-041a-414d-8b8e-3c4346a51a17" providerId="ADAL" clId="{BC83C5C4-35FC-4DB2-ACF5-D4445267E2D0}" dt="2020-03-15T15:04:54.335" v="5" actId="27636"/>
          <ac:spMkLst>
            <pc:docMk/>
            <pc:sldMk cId="2078490364" sldId="261"/>
            <ac:spMk id="4" creationId="{155D613A-653A-4669-8F4C-F90DF9D7B2B9}"/>
          </ac:spMkLst>
        </pc:spChg>
      </pc:sldChg>
      <pc:sldChg chg="del">
        <pc:chgData name="Leader Maynard, Jonathan" userId="457cbaa7-041a-414d-8b8e-3c4346a51a17" providerId="ADAL" clId="{BC83C5C4-35FC-4DB2-ACF5-D4445267E2D0}" dt="2020-03-15T15:04:51.718" v="0" actId="47"/>
        <pc:sldMkLst>
          <pc:docMk/>
          <pc:sldMk cId="3699308960" sldId="261"/>
        </pc:sldMkLst>
      </pc:sldChg>
      <pc:sldChg chg="add">
        <pc:chgData name="Leader Maynard, Jonathan" userId="457cbaa7-041a-414d-8b8e-3c4346a51a17" providerId="ADAL" clId="{BC83C5C4-35FC-4DB2-ACF5-D4445267E2D0}" dt="2020-03-15T15:04:54.182" v="1"/>
        <pc:sldMkLst>
          <pc:docMk/>
          <pc:sldMk cId="4204913070" sldId="262"/>
        </pc:sldMkLst>
      </pc:sldChg>
      <pc:sldChg chg="modSp add mod">
        <pc:chgData name="Leader Maynard, Jonathan" userId="457cbaa7-041a-414d-8b8e-3c4346a51a17" providerId="ADAL" clId="{BC83C5C4-35FC-4DB2-ACF5-D4445267E2D0}" dt="2020-03-15T15:04:54.289" v="3" actId="27636"/>
        <pc:sldMkLst>
          <pc:docMk/>
          <pc:sldMk cId="1581247327" sldId="263"/>
        </pc:sldMkLst>
        <pc:spChg chg="mod">
          <ac:chgData name="Leader Maynard, Jonathan" userId="457cbaa7-041a-414d-8b8e-3c4346a51a17" providerId="ADAL" clId="{BC83C5C4-35FC-4DB2-ACF5-D4445267E2D0}" dt="2020-03-15T15:04:54.289" v="3" actId="27636"/>
          <ac:spMkLst>
            <pc:docMk/>
            <pc:sldMk cId="1581247327" sldId="263"/>
            <ac:spMk id="2" creationId="{C0220EB6-9112-4A9D-8147-FA628589DA53}"/>
          </ac:spMkLst>
        </pc:spChg>
      </pc:sldChg>
      <pc:sldChg chg="add">
        <pc:chgData name="Leader Maynard, Jonathan" userId="457cbaa7-041a-414d-8b8e-3c4346a51a17" providerId="ADAL" clId="{BC83C5C4-35FC-4DB2-ACF5-D4445267E2D0}" dt="2020-03-15T15:04:54.182" v="1"/>
        <pc:sldMkLst>
          <pc:docMk/>
          <pc:sldMk cId="1899231585" sldId="264"/>
        </pc:sldMkLst>
      </pc:sldChg>
      <pc:sldChg chg="add">
        <pc:chgData name="Leader Maynard, Jonathan" userId="457cbaa7-041a-414d-8b8e-3c4346a51a17" providerId="ADAL" clId="{BC83C5C4-35FC-4DB2-ACF5-D4445267E2D0}" dt="2020-03-15T15:04:54.182" v="1"/>
        <pc:sldMkLst>
          <pc:docMk/>
          <pc:sldMk cId="504531045" sldId="265"/>
        </pc:sldMkLst>
      </pc:sldChg>
      <pc:sldChg chg="modSp add mod">
        <pc:chgData name="Leader Maynard, Jonathan" userId="457cbaa7-041a-414d-8b8e-3c4346a51a17" providerId="ADAL" clId="{BC83C5C4-35FC-4DB2-ACF5-D4445267E2D0}" dt="2020-03-15T15:04:54.355" v="8" actId="27636"/>
        <pc:sldMkLst>
          <pc:docMk/>
          <pc:sldMk cId="3746126533" sldId="266"/>
        </pc:sldMkLst>
        <pc:spChg chg="mod">
          <ac:chgData name="Leader Maynard, Jonathan" userId="457cbaa7-041a-414d-8b8e-3c4346a51a17" providerId="ADAL" clId="{BC83C5C4-35FC-4DB2-ACF5-D4445267E2D0}" dt="2020-03-15T15:04:54.346" v="7" actId="27636"/>
          <ac:spMkLst>
            <pc:docMk/>
            <pc:sldMk cId="3746126533" sldId="266"/>
            <ac:spMk id="2" creationId="{1FA22A32-0029-403A-8DBE-C44C5E4E8BBE}"/>
          </ac:spMkLst>
        </pc:spChg>
        <pc:spChg chg="mod">
          <ac:chgData name="Leader Maynard, Jonathan" userId="457cbaa7-041a-414d-8b8e-3c4346a51a17" providerId="ADAL" clId="{BC83C5C4-35FC-4DB2-ACF5-D4445267E2D0}" dt="2020-03-15T15:04:54.355" v="8" actId="27636"/>
          <ac:spMkLst>
            <pc:docMk/>
            <pc:sldMk cId="3746126533" sldId="266"/>
            <ac:spMk id="4" creationId="{32194FAF-3C93-4791-912B-908A710AD9F3}"/>
          </ac:spMkLst>
        </pc:spChg>
      </pc:sldChg>
      <pc:sldChg chg="add">
        <pc:chgData name="Leader Maynard, Jonathan" userId="457cbaa7-041a-414d-8b8e-3c4346a51a17" providerId="ADAL" clId="{BC83C5C4-35FC-4DB2-ACF5-D4445267E2D0}" dt="2020-03-15T15:04:54.182" v="1"/>
        <pc:sldMkLst>
          <pc:docMk/>
          <pc:sldMk cId="2465922977" sldId="267"/>
        </pc:sldMkLst>
      </pc:sldChg>
      <pc:sldChg chg="add">
        <pc:chgData name="Leader Maynard, Jonathan" userId="457cbaa7-041a-414d-8b8e-3c4346a51a17" providerId="ADAL" clId="{BC83C5C4-35FC-4DB2-ACF5-D4445267E2D0}" dt="2020-03-15T15:04:54.182" v="1"/>
        <pc:sldMkLst>
          <pc:docMk/>
          <pc:sldMk cId="1912386879" sldId="268"/>
        </pc:sldMkLst>
      </pc:sldChg>
      <pc:sldChg chg="modSp add mod">
        <pc:chgData name="Leader Maynard, Jonathan" userId="457cbaa7-041a-414d-8b8e-3c4346a51a17" providerId="ADAL" clId="{BC83C5C4-35FC-4DB2-ACF5-D4445267E2D0}" dt="2020-03-15T15:04:54.342" v="6" actId="27636"/>
        <pc:sldMkLst>
          <pc:docMk/>
          <pc:sldMk cId="1981546355" sldId="269"/>
        </pc:sldMkLst>
        <pc:spChg chg="mod">
          <ac:chgData name="Leader Maynard, Jonathan" userId="457cbaa7-041a-414d-8b8e-3c4346a51a17" providerId="ADAL" clId="{BC83C5C4-35FC-4DB2-ACF5-D4445267E2D0}" dt="2020-03-15T15:04:54.342" v="6" actId="27636"/>
          <ac:spMkLst>
            <pc:docMk/>
            <pc:sldMk cId="1981546355" sldId="269"/>
            <ac:spMk id="4" creationId="{AC010CC9-0930-4839-9448-8B730E37F51C}"/>
          </ac:spMkLst>
        </pc:spChg>
      </pc:sldChg>
      <pc:sldChg chg="modSp add mod">
        <pc:chgData name="Leader Maynard, Jonathan" userId="457cbaa7-041a-414d-8b8e-3c4346a51a17" providerId="ADAL" clId="{BC83C5C4-35FC-4DB2-ACF5-D4445267E2D0}" dt="2020-03-15T15:04:54.382" v="10" actId="27636"/>
        <pc:sldMkLst>
          <pc:docMk/>
          <pc:sldMk cId="2087286921" sldId="271"/>
        </pc:sldMkLst>
        <pc:spChg chg="mod">
          <ac:chgData name="Leader Maynard, Jonathan" userId="457cbaa7-041a-414d-8b8e-3c4346a51a17" providerId="ADAL" clId="{BC83C5C4-35FC-4DB2-ACF5-D4445267E2D0}" dt="2020-03-15T15:04:54.382" v="10" actId="27636"/>
          <ac:spMkLst>
            <pc:docMk/>
            <pc:sldMk cId="2087286921" sldId="271"/>
            <ac:spMk id="4" creationId="{00635AD5-CFD9-44C0-99E5-0035770B00D9}"/>
          </ac:spMkLst>
        </pc:spChg>
      </pc:sldChg>
      <pc:sldChg chg="modSp add mod">
        <pc:chgData name="Leader Maynard, Jonathan" userId="457cbaa7-041a-414d-8b8e-3c4346a51a17" providerId="ADAL" clId="{BC83C5C4-35FC-4DB2-ACF5-D4445267E2D0}" dt="2020-03-15T15:04:54.394" v="12" actId="27636"/>
        <pc:sldMkLst>
          <pc:docMk/>
          <pc:sldMk cId="3528359225" sldId="272"/>
        </pc:sldMkLst>
        <pc:spChg chg="mod">
          <ac:chgData name="Leader Maynard, Jonathan" userId="457cbaa7-041a-414d-8b8e-3c4346a51a17" providerId="ADAL" clId="{BC83C5C4-35FC-4DB2-ACF5-D4445267E2D0}" dt="2020-03-15T15:04:54.386" v="11" actId="27636"/>
          <ac:spMkLst>
            <pc:docMk/>
            <pc:sldMk cId="3528359225" sldId="272"/>
            <ac:spMk id="2" creationId="{26F46F7C-9AA1-4AE4-8F46-D0340C703CBD}"/>
          </ac:spMkLst>
        </pc:spChg>
        <pc:spChg chg="mod">
          <ac:chgData name="Leader Maynard, Jonathan" userId="457cbaa7-041a-414d-8b8e-3c4346a51a17" providerId="ADAL" clId="{BC83C5C4-35FC-4DB2-ACF5-D4445267E2D0}" dt="2020-03-15T15:04:54.394" v="12" actId="27636"/>
          <ac:spMkLst>
            <pc:docMk/>
            <pc:sldMk cId="3528359225" sldId="272"/>
            <ac:spMk id="4" creationId="{8C90FB67-F78E-4D4B-A389-D3DDC4F9713A}"/>
          </ac:spMkLst>
        </pc:spChg>
      </pc:sldChg>
      <pc:sldChg chg="modSp add mod">
        <pc:chgData name="Leader Maynard, Jonathan" userId="457cbaa7-041a-414d-8b8e-3c4346a51a17" providerId="ADAL" clId="{BC83C5C4-35FC-4DB2-ACF5-D4445267E2D0}" dt="2020-03-15T15:04:54.366" v="9" actId="27636"/>
        <pc:sldMkLst>
          <pc:docMk/>
          <pc:sldMk cId="1800347678" sldId="273"/>
        </pc:sldMkLst>
        <pc:spChg chg="mod">
          <ac:chgData name="Leader Maynard, Jonathan" userId="457cbaa7-041a-414d-8b8e-3c4346a51a17" providerId="ADAL" clId="{BC83C5C4-35FC-4DB2-ACF5-D4445267E2D0}" dt="2020-03-15T15:04:54.366" v="9" actId="27636"/>
          <ac:spMkLst>
            <pc:docMk/>
            <pc:sldMk cId="1800347678" sldId="273"/>
            <ac:spMk id="4" creationId="{0D32263A-85F6-4A45-8F18-C68CBBD276AC}"/>
          </ac:spMkLst>
        </pc:spChg>
      </pc:sldChg>
      <pc:sldChg chg="modSp add mod">
        <pc:chgData name="Leader Maynard, Jonathan" userId="457cbaa7-041a-414d-8b8e-3c4346a51a17" providerId="ADAL" clId="{BC83C5C4-35FC-4DB2-ACF5-D4445267E2D0}" dt="2020-03-15T15:04:54.418" v="13" actId="27636"/>
        <pc:sldMkLst>
          <pc:docMk/>
          <pc:sldMk cId="3752306604" sldId="274"/>
        </pc:sldMkLst>
        <pc:spChg chg="mod">
          <ac:chgData name="Leader Maynard, Jonathan" userId="457cbaa7-041a-414d-8b8e-3c4346a51a17" providerId="ADAL" clId="{BC83C5C4-35FC-4DB2-ACF5-D4445267E2D0}" dt="2020-03-15T15:04:54.418" v="13" actId="27636"/>
          <ac:spMkLst>
            <pc:docMk/>
            <pc:sldMk cId="3752306604" sldId="274"/>
            <ac:spMk id="4" creationId="{226D2D9F-5EFB-4CEE-91BB-4EFCB690F1C8}"/>
          </ac:spMkLst>
        </pc:spChg>
      </pc:sldChg>
      <pc:sldChg chg="add">
        <pc:chgData name="Leader Maynard, Jonathan" userId="457cbaa7-041a-414d-8b8e-3c4346a51a17" providerId="ADAL" clId="{BC83C5C4-35FC-4DB2-ACF5-D4445267E2D0}" dt="2020-03-15T15:04:54.182" v="1"/>
        <pc:sldMkLst>
          <pc:docMk/>
          <pc:sldMk cId="3936301953" sldId="275"/>
        </pc:sldMkLst>
      </pc:sldChg>
      <pc:sldChg chg="add">
        <pc:chgData name="Leader Maynard, Jonathan" userId="457cbaa7-041a-414d-8b8e-3c4346a51a17" providerId="ADAL" clId="{BC83C5C4-35FC-4DB2-ACF5-D4445267E2D0}" dt="2020-03-15T15:04:54.182" v="1"/>
        <pc:sldMkLst>
          <pc:docMk/>
          <pc:sldMk cId="3758555478" sldId="276"/>
        </pc:sldMkLst>
      </pc:sldChg>
      <pc:sldChg chg="add">
        <pc:chgData name="Leader Maynard, Jonathan" userId="457cbaa7-041a-414d-8b8e-3c4346a51a17" providerId="ADAL" clId="{BC83C5C4-35FC-4DB2-ACF5-D4445267E2D0}" dt="2020-03-15T15:04:54.182" v="1"/>
        <pc:sldMkLst>
          <pc:docMk/>
          <pc:sldMk cId="1470904000" sldId="277"/>
        </pc:sldMkLst>
      </pc:sldChg>
      <pc:sldChg chg="add">
        <pc:chgData name="Leader Maynard, Jonathan" userId="457cbaa7-041a-414d-8b8e-3c4346a51a17" providerId="ADAL" clId="{BC83C5C4-35FC-4DB2-ACF5-D4445267E2D0}" dt="2020-03-15T15:04:54.182" v="1"/>
        <pc:sldMkLst>
          <pc:docMk/>
          <pc:sldMk cId="381731947" sldId="278"/>
        </pc:sldMkLst>
      </pc:sldChg>
      <pc:sldChg chg="add">
        <pc:chgData name="Leader Maynard, Jonathan" userId="457cbaa7-041a-414d-8b8e-3c4346a51a17" providerId="ADAL" clId="{BC83C5C4-35FC-4DB2-ACF5-D4445267E2D0}" dt="2020-03-15T15:04:54.182" v="1"/>
        <pc:sldMkLst>
          <pc:docMk/>
          <pc:sldMk cId="86515286" sldId="279"/>
        </pc:sldMkLst>
      </pc:sldChg>
      <pc:sldChg chg="add">
        <pc:chgData name="Leader Maynard, Jonathan" userId="457cbaa7-041a-414d-8b8e-3c4346a51a17" providerId="ADAL" clId="{BC83C5C4-35FC-4DB2-ACF5-D4445267E2D0}" dt="2020-03-15T15:04:54.182" v="1"/>
        <pc:sldMkLst>
          <pc:docMk/>
          <pc:sldMk cId="3890655283" sldId="280"/>
        </pc:sldMkLst>
      </pc:sldChg>
      <pc:sldChg chg="add">
        <pc:chgData name="Leader Maynard, Jonathan" userId="457cbaa7-041a-414d-8b8e-3c4346a51a17" providerId="ADAL" clId="{BC83C5C4-35FC-4DB2-ACF5-D4445267E2D0}" dt="2020-03-15T15:04:54.182" v="1"/>
        <pc:sldMkLst>
          <pc:docMk/>
          <pc:sldMk cId="2964827949" sldId="303"/>
        </pc:sldMkLst>
      </pc:sldChg>
      <pc:sldChg chg="del">
        <pc:chgData name="Leader Maynard, Jonathan" userId="457cbaa7-041a-414d-8b8e-3c4346a51a17" providerId="ADAL" clId="{BC83C5C4-35FC-4DB2-ACF5-D4445267E2D0}" dt="2020-03-15T15:04:51.718" v="0" actId="47"/>
        <pc:sldMkLst>
          <pc:docMk/>
          <pc:sldMk cId="1449187463" sldId="328"/>
        </pc:sldMkLst>
      </pc:sldChg>
      <pc:sldChg chg="del">
        <pc:chgData name="Leader Maynard, Jonathan" userId="457cbaa7-041a-414d-8b8e-3c4346a51a17" providerId="ADAL" clId="{BC83C5C4-35FC-4DB2-ACF5-D4445267E2D0}" dt="2020-03-15T15:04:51.718" v="0" actId="47"/>
        <pc:sldMkLst>
          <pc:docMk/>
          <pc:sldMk cId="2302575095" sldId="330"/>
        </pc:sldMkLst>
      </pc:sldChg>
      <pc:sldChg chg="del">
        <pc:chgData name="Leader Maynard, Jonathan" userId="457cbaa7-041a-414d-8b8e-3c4346a51a17" providerId="ADAL" clId="{BC83C5C4-35FC-4DB2-ACF5-D4445267E2D0}" dt="2020-03-15T15:04:51.718" v="0" actId="47"/>
        <pc:sldMkLst>
          <pc:docMk/>
          <pc:sldMk cId="3532202757" sldId="331"/>
        </pc:sldMkLst>
      </pc:sldChg>
      <pc:sldChg chg="del">
        <pc:chgData name="Leader Maynard, Jonathan" userId="457cbaa7-041a-414d-8b8e-3c4346a51a17" providerId="ADAL" clId="{BC83C5C4-35FC-4DB2-ACF5-D4445267E2D0}" dt="2020-03-15T15:04:51.718" v="0" actId="47"/>
        <pc:sldMkLst>
          <pc:docMk/>
          <pc:sldMk cId="1157526226" sldId="332"/>
        </pc:sldMkLst>
      </pc:sldChg>
      <pc:sldChg chg="del">
        <pc:chgData name="Leader Maynard, Jonathan" userId="457cbaa7-041a-414d-8b8e-3c4346a51a17" providerId="ADAL" clId="{BC83C5C4-35FC-4DB2-ACF5-D4445267E2D0}" dt="2020-03-15T15:04:51.718" v="0" actId="47"/>
        <pc:sldMkLst>
          <pc:docMk/>
          <pc:sldMk cId="1856379524" sldId="334"/>
        </pc:sldMkLst>
      </pc:sldChg>
      <pc:sldChg chg="del">
        <pc:chgData name="Leader Maynard, Jonathan" userId="457cbaa7-041a-414d-8b8e-3c4346a51a17" providerId="ADAL" clId="{BC83C5C4-35FC-4DB2-ACF5-D4445267E2D0}" dt="2020-03-15T15:04:51.718" v="0" actId="47"/>
        <pc:sldMkLst>
          <pc:docMk/>
          <pc:sldMk cId="1768488367" sldId="336"/>
        </pc:sldMkLst>
      </pc:sldChg>
      <pc:sldChg chg="del">
        <pc:chgData name="Leader Maynard, Jonathan" userId="457cbaa7-041a-414d-8b8e-3c4346a51a17" providerId="ADAL" clId="{BC83C5C4-35FC-4DB2-ACF5-D4445267E2D0}" dt="2020-03-15T15:04:51.718" v="0" actId="47"/>
        <pc:sldMkLst>
          <pc:docMk/>
          <pc:sldMk cId="784366574" sldId="337"/>
        </pc:sldMkLst>
      </pc:sldChg>
      <pc:sldChg chg="del">
        <pc:chgData name="Leader Maynard, Jonathan" userId="457cbaa7-041a-414d-8b8e-3c4346a51a17" providerId="ADAL" clId="{BC83C5C4-35FC-4DB2-ACF5-D4445267E2D0}" dt="2020-03-15T15:04:51.718" v="0" actId="47"/>
        <pc:sldMkLst>
          <pc:docMk/>
          <pc:sldMk cId="831891634" sldId="338"/>
        </pc:sldMkLst>
      </pc:sldChg>
      <pc:sldChg chg="del">
        <pc:chgData name="Leader Maynard, Jonathan" userId="457cbaa7-041a-414d-8b8e-3c4346a51a17" providerId="ADAL" clId="{BC83C5C4-35FC-4DB2-ACF5-D4445267E2D0}" dt="2020-03-15T15:04:51.718" v="0" actId="47"/>
        <pc:sldMkLst>
          <pc:docMk/>
          <pc:sldMk cId="1838887740" sldId="339"/>
        </pc:sldMkLst>
      </pc:sldChg>
      <pc:sldChg chg="del">
        <pc:chgData name="Leader Maynard, Jonathan" userId="457cbaa7-041a-414d-8b8e-3c4346a51a17" providerId="ADAL" clId="{BC83C5C4-35FC-4DB2-ACF5-D4445267E2D0}" dt="2020-03-15T15:04:51.718" v="0" actId="47"/>
        <pc:sldMkLst>
          <pc:docMk/>
          <pc:sldMk cId="3012380678" sldId="340"/>
        </pc:sldMkLst>
      </pc:sldChg>
      <pc:sldChg chg="del">
        <pc:chgData name="Leader Maynard, Jonathan" userId="457cbaa7-041a-414d-8b8e-3c4346a51a17" providerId="ADAL" clId="{BC83C5C4-35FC-4DB2-ACF5-D4445267E2D0}" dt="2020-03-15T15:04:51.718" v="0" actId="47"/>
        <pc:sldMkLst>
          <pc:docMk/>
          <pc:sldMk cId="201644068" sldId="341"/>
        </pc:sldMkLst>
      </pc:sldChg>
    </pc:docChg>
  </pc:docChgLst>
  <pc:docChgLst>
    <pc:chgData name="Leader Maynard, Jonathan" userId="457cbaa7-041a-414d-8b8e-3c4346a51a17" providerId="ADAL" clId="{D3164577-BF94-4DC9-BA52-364CCB62F2EB}"/>
    <pc:docChg chg="undo custSel mod addSld delSld modSld sldOrd">
      <pc:chgData name="Leader Maynard, Jonathan" userId="457cbaa7-041a-414d-8b8e-3c4346a51a17" providerId="ADAL" clId="{D3164577-BF94-4DC9-BA52-364CCB62F2EB}" dt="2020-02-11T10:22:25.981" v="4512" actId="14100"/>
      <pc:docMkLst>
        <pc:docMk/>
      </pc:docMkLst>
      <pc:sldChg chg="addSp delSp modSp mod modTransition">
        <pc:chgData name="Leader Maynard, Jonathan" userId="457cbaa7-041a-414d-8b8e-3c4346a51a17" providerId="ADAL" clId="{D3164577-BF94-4DC9-BA52-364CCB62F2EB}" dt="2020-02-11T10:07:29.012" v="4436"/>
        <pc:sldMkLst>
          <pc:docMk/>
          <pc:sldMk cId="0" sldId="256"/>
        </pc:sldMkLst>
        <pc:spChg chg="mod">
          <ac:chgData name="Leader Maynard, Jonathan" userId="457cbaa7-041a-414d-8b8e-3c4346a51a17" providerId="ADAL" clId="{D3164577-BF94-4DC9-BA52-364CCB62F2EB}" dt="2020-02-10T15:15:59.376" v="23" actId="20577"/>
          <ac:spMkLst>
            <pc:docMk/>
            <pc:sldMk cId="0" sldId="256"/>
            <ac:spMk id="2" creationId="{00000000-0000-0000-0000-000000000000}"/>
          </ac:spMkLst>
        </pc:spChg>
        <pc:picChg chg="add mod">
          <ac:chgData name="Leader Maynard, Jonathan" userId="457cbaa7-041a-414d-8b8e-3c4346a51a17" providerId="ADAL" clId="{D3164577-BF94-4DC9-BA52-364CCB62F2EB}" dt="2020-02-10T15:17:47.545" v="78"/>
          <ac:picMkLst>
            <pc:docMk/>
            <pc:sldMk cId="0" sldId="256"/>
            <ac:picMk id="1026" creationId="{FC4D0C10-4D14-4CF7-A067-180351A58DDD}"/>
          </ac:picMkLst>
        </pc:picChg>
        <pc:picChg chg="del">
          <ac:chgData name="Leader Maynard, Jonathan" userId="457cbaa7-041a-414d-8b8e-3c4346a51a17" providerId="ADAL" clId="{D3164577-BF94-4DC9-BA52-364CCB62F2EB}" dt="2020-02-10T15:16:33.843" v="24" actId="478"/>
          <ac:picMkLst>
            <pc:docMk/>
            <pc:sldMk cId="0" sldId="256"/>
            <ac:picMk id="4100" creationId="{7B4652A1-F62B-4ED7-8961-303ED78BF2D8}"/>
          </ac:picMkLst>
        </pc:picChg>
      </pc:sldChg>
      <pc:sldChg chg="addSp delSp modSp add mod modTransition setBg">
        <pc:chgData name="Leader Maynard, Jonathan" userId="457cbaa7-041a-414d-8b8e-3c4346a51a17" providerId="ADAL" clId="{D3164577-BF94-4DC9-BA52-364CCB62F2EB}" dt="2020-02-11T10:07:29.012" v="4436"/>
        <pc:sldMkLst>
          <pc:docMk/>
          <pc:sldMk cId="27341942" sldId="257"/>
        </pc:sldMkLst>
        <pc:spChg chg="del">
          <ac:chgData name="Leader Maynard, Jonathan" userId="457cbaa7-041a-414d-8b8e-3c4346a51a17" providerId="ADAL" clId="{D3164577-BF94-4DC9-BA52-364CCB62F2EB}" dt="2020-02-10T15:22:51.368" v="88" actId="478"/>
          <ac:spMkLst>
            <pc:docMk/>
            <pc:sldMk cId="27341942" sldId="257"/>
            <ac:spMk id="2" creationId="{3642AE67-B090-4D4D-888D-E7546AB994C3}"/>
          </ac:spMkLst>
        </pc:spChg>
        <pc:spChg chg="del">
          <ac:chgData name="Leader Maynard, Jonathan" userId="457cbaa7-041a-414d-8b8e-3c4346a51a17" providerId="ADAL" clId="{D3164577-BF94-4DC9-BA52-364CCB62F2EB}" dt="2020-02-10T15:22:36.440" v="83" actId="478"/>
          <ac:spMkLst>
            <pc:docMk/>
            <pc:sldMk cId="27341942" sldId="257"/>
            <ac:spMk id="3" creationId="{1AE8E318-6C94-47C2-99A1-65E43601380E}"/>
          </ac:spMkLst>
        </pc:spChg>
        <pc:spChg chg="mod ord">
          <ac:chgData name="Leader Maynard, Jonathan" userId="457cbaa7-041a-414d-8b8e-3c4346a51a17" providerId="ADAL" clId="{D3164577-BF94-4DC9-BA52-364CCB62F2EB}" dt="2020-02-10T15:23:05.384" v="93" actId="26606"/>
          <ac:spMkLst>
            <pc:docMk/>
            <pc:sldMk cId="27341942" sldId="257"/>
            <ac:spMk id="4" creationId="{B6FE50CD-6A37-4746-B33D-9A4F895A3687}"/>
          </ac:spMkLst>
        </pc:spChg>
        <pc:spChg chg="add">
          <ac:chgData name="Leader Maynard, Jonathan" userId="457cbaa7-041a-414d-8b8e-3c4346a51a17" providerId="ADAL" clId="{D3164577-BF94-4DC9-BA52-364CCB62F2EB}" dt="2020-02-10T15:23:05.384" v="93" actId="26606"/>
          <ac:spMkLst>
            <pc:docMk/>
            <pc:sldMk cId="27341942" sldId="257"/>
            <ac:spMk id="73" creationId="{21FFDA05-9640-4040-B33E-D46FD04434DB}"/>
          </ac:spMkLst>
        </pc:spChg>
        <pc:picChg chg="add del">
          <ac:chgData name="Leader Maynard, Jonathan" userId="457cbaa7-041a-414d-8b8e-3c4346a51a17" providerId="ADAL" clId="{D3164577-BF94-4DC9-BA52-364CCB62F2EB}" dt="2020-02-10T15:22:34.146" v="82" actId="478"/>
          <ac:picMkLst>
            <pc:docMk/>
            <pc:sldMk cId="27341942" sldId="257"/>
            <ac:picMk id="2050" creationId="{B9E5C037-98EC-4E27-A595-72BF08ADD357}"/>
          </ac:picMkLst>
        </pc:picChg>
        <pc:picChg chg="add del mod">
          <ac:chgData name="Leader Maynard, Jonathan" userId="457cbaa7-041a-414d-8b8e-3c4346a51a17" providerId="ADAL" clId="{D3164577-BF94-4DC9-BA52-364CCB62F2EB}" dt="2020-02-10T15:24:14.576" v="105" actId="478"/>
          <ac:picMkLst>
            <pc:docMk/>
            <pc:sldMk cId="27341942" sldId="257"/>
            <ac:picMk id="2052" creationId="{FE04A962-F0E0-4AFD-B3B6-D5A3A99DA74B}"/>
          </ac:picMkLst>
        </pc:picChg>
        <pc:picChg chg="add del mod">
          <ac:chgData name="Leader Maynard, Jonathan" userId="457cbaa7-041a-414d-8b8e-3c4346a51a17" providerId="ADAL" clId="{D3164577-BF94-4DC9-BA52-364CCB62F2EB}" dt="2020-02-10T15:24:16.819" v="108" actId="478"/>
          <ac:picMkLst>
            <pc:docMk/>
            <pc:sldMk cId="27341942" sldId="257"/>
            <ac:picMk id="2054" creationId="{1187C1EB-C563-4604-9222-D464D7B9D9E4}"/>
          </ac:picMkLst>
        </pc:picChg>
      </pc:sldChg>
      <pc:sldChg chg="addSp delSp modSp add mod modTransition delAnim modAnim">
        <pc:chgData name="Leader Maynard, Jonathan" userId="457cbaa7-041a-414d-8b8e-3c4346a51a17" providerId="ADAL" clId="{D3164577-BF94-4DC9-BA52-364CCB62F2EB}" dt="2020-02-11T10:07:29.012" v="4436"/>
        <pc:sldMkLst>
          <pc:docMk/>
          <pc:sldMk cId="2283102016" sldId="258"/>
        </pc:sldMkLst>
        <pc:spChg chg="del">
          <ac:chgData name="Leader Maynard, Jonathan" userId="457cbaa7-041a-414d-8b8e-3c4346a51a17" providerId="ADAL" clId="{D3164577-BF94-4DC9-BA52-364CCB62F2EB}" dt="2020-02-10T15:57:02.901" v="110" actId="478"/>
          <ac:spMkLst>
            <pc:docMk/>
            <pc:sldMk cId="2283102016" sldId="258"/>
            <ac:spMk id="2" creationId="{B84D31B1-EF30-4AF7-BF6E-22DFC062345A}"/>
          </ac:spMkLst>
        </pc:spChg>
        <pc:spChg chg="del mod">
          <ac:chgData name="Leader Maynard, Jonathan" userId="457cbaa7-041a-414d-8b8e-3c4346a51a17" providerId="ADAL" clId="{D3164577-BF94-4DC9-BA52-364CCB62F2EB}" dt="2020-02-11T08:02:04.672" v="385" actId="21"/>
          <ac:spMkLst>
            <pc:docMk/>
            <pc:sldMk cId="2283102016" sldId="258"/>
            <ac:spMk id="3" creationId="{F276547A-C671-434F-9E67-4C49DFE4AA6E}"/>
          </ac:spMkLst>
        </pc:spChg>
        <pc:spChg chg="add del mod">
          <ac:chgData name="Leader Maynard, Jonathan" userId="457cbaa7-041a-414d-8b8e-3c4346a51a17" providerId="ADAL" clId="{D3164577-BF94-4DC9-BA52-364CCB62F2EB}" dt="2020-02-11T08:02:07.730" v="386" actId="478"/>
          <ac:spMkLst>
            <pc:docMk/>
            <pc:sldMk cId="2283102016" sldId="258"/>
            <ac:spMk id="7" creationId="{F9B92B2F-D994-4584-87D7-D8D24D67689D}"/>
          </ac:spMkLst>
        </pc:spChg>
        <pc:spChg chg="add mod ord">
          <ac:chgData name="Leader Maynard, Jonathan" userId="457cbaa7-041a-414d-8b8e-3c4346a51a17" providerId="ADAL" clId="{D3164577-BF94-4DC9-BA52-364CCB62F2EB}" dt="2020-02-11T08:05:28.016" v="397" actId="20577"/>
          <ac:spMkLst>
            <pc:docMk/>
            <pc:sldMk cId="2283102016" sldId="258"/>
            <ac:spMk id="8" creationId="{A37521B2-F059-4587-9280-2B4800A9227E}"/>
          </ac:spMkLst>
        </pc:spChg>
        <pc:picChg chg="add mod">
          <ac:chgData name="Leader Maynard, Jonathan" userId="457cbaa7-041a-414d-8b8e-3c4346a51a17" providerId="ADAL" clId="{D3164577-BF94-4DC9-BA52-364CCB62F2EB}" dt="2020-02-11T08:02:23.990" v="390" actId="1076"/>
          <ac:picMkLst>
            <pc:docMk/>
            <pc:sldMk cId="2283102016" sldId="258"/>
            <ac:picMk id="5" creationId="{834361F3-92C6-4E49-8E29-3700AD5B1934}"/>
          </ac:picMkLst>
        </pc:picChg>
      </pc:sldChg>
      <pc:sldChg chg="addSp delSp modSp add mod ord modTransition delAnim modAnim modNotesTx">
        <pc:chgData name="Leader Maynard, Jonathan" userId="457cbaa7-041a-414d-8b8e-3c4346a51a17" providerId="ADAL" clId="{D3164577-BF94-4DC9-BA52-364CCB62F2EB}" dt="2020-02-11T10:07:29.012" v="4436"/>
        <pc:sldMkLst>
          <pc:docMk/>
          <pc:sldMk cId="1879439092" sldId="259"/>
        </pc:sldMkLst>
        <pc:spChg chg="del">
          <ac:chgData name="Leader Maynard, Jonathan" userId="457cbaa7-041a-414d-8b8e-3c4346a51a17" providerId="ADAL" clId="{D3164577-BF94-4DC9-BA52-364CCB62F2EB}" dt="2020-02-10T16:01:39.404" v="207" actId="478"/>
          <ac:spMkLst>
            <pc:docMk/>
            <pc:sldMk cId="1879439092" sldId="259"/>
            <ac:spMk id="2" creationId="{B422A5FC-EE21-4811-8CA0-5E7FF067FA73}"/>
          </ac:spMkLst>
        </pc:spChg>
        <pc:spChg chg="del">
          <ac:chgData name="Leader Maynard, Jonathan" userId="457cbaa7-041a-414d-8b8e-3c4346a51a17" providerId="ADAL" clId="{D3164577-BF94-4DC9-BA52-364CCB62F2EB}" dt="2020-02-10T16:01:39.404" v="207" actId="478"/>
          <ac:spMkLst>
            <pc:docMk/>
            <pc:sldMk cId="1879439092" sldId="259"/>
            <ac:spMk id="3" creationId="{397FCD8E-F4F4-45AA-8ACF-D6C497C7BFF9}"/>
          </ac:spMkLst>
        </pc:spChg>
        <pc:picChg chg="add mod">
          <ac:chgData name="Leader Maynard, Jonathan" userId="457cbaa7-041a-414d-8b8e-3c4346a51a17" providerId="ADAL" clId="{D3164577-BF94-4DC9-BA52-364CCB62F2EB}" dt="2020-02-10T16:02:11.137" v="214" actId="14100"/>
          <ac:picMkLst>
            <pc:docMk/>
            <pc:sldMk cId="1879439092" sldId="259"/>
            <ac:picMk id="5" creationId="{6B16F176-6DF7-44FB-A827-C1F7CFFAD177}"/>
          </ac:picMkLst>
        </pc:picChg>
        <pc:picChg chg="add del mod">
          <ac:chgData name="Leader Maynard, Jonathan" userId="457cbaa7-041a-414d-8b8e-3c4346a51a17" providerId="ADAL" clId="{D3164577-BF94-4DC9-BA52-364CCB62F2EB}" dt="2020-02-10T16:13:35.906" v="230" actId="478"/>
          <ac:picMkLst>
            <pc:docMk/>
            <pc:sldMk cId="1879439092" sldId="259"/>
            <ac:picMk id="6" creationId="{E171D1A4-946A-4CFA-8EF0-83B54CE3224F}"/>
          </ac:picMkLst>
        </pc:picChg>
        <pc:picChg chg="add del mod">
          <ac:chgData name="Leader Maynard, Jonathan" userId="457cbaa7-041a-414d-8b8e-3c4346a51a17" providerId="ADAL" clId="{D3164577-BF94-4DC9-BA52-364CCB62F2EB}" dt="2020-02-10T16:14:06.859" v="236" actId="478"/>
          <ac:picMkLst>
            <pc:docMk/>
            <pc:sldMk cId="1879439092" sldId="259"/>
            <ac:picMk id="7" creationId="{83994E59-2AA6-4F54-A5DB-A46C1A09BCF4}"/>
          </ac:picMkLst>
        </pc:picChg>
        <pc:picChg chg="add del mod">
          <ac:chgData name="Leader Maynard, Jonathan" userId="457cbaa7-041a-414d-8b8e-3c4346a51a17" providerId="ADAL" clId="{D3164577-BF94-4DC9-BA52-364CCB62F2EB}" dt="2020-02-11T07:48:11.870" v="248" actId="478"/>
          <ac:picMkLst>
            <pc:docMk/>
            <pc:sldMk cId="1879439092" sldId="259"/>
            <ac:picMk id="8" creationId="{562E1A88-8FD7-49E4-888E-730730A12AF1}"/>
          </ac:picMkLst>
        </pc:picChg>
        <pc:picChg chg="add del mod">
          <ac:chgData name="Leader Maynard, Jonathan" userId="457cbaa7-041a-414d-8b8e-3c4346a51a17" providerId="ADAL" clId="{D3164577-BF94-4DC9-BA52-364CCB62F2EB}" dt="2020-02-11T07:51:17.384" v="253" actId="478"/>
          <ac:picMkLst>
            <pc:docMk/>
            <pc:sldMk cId="1879439092" sldId="259"/>
            <ac:picMk id="9" creationId="{DC37CCE2-BF7F-4653-B168-E3DE17D08711}"/>
          </ac:picMkLst>
        </pc:picChg>
        <pc:picChg chg="add del mod">
          <ac:chgData name="Leader Maynard, Jonathan" userId="457cbaa7-041a-414d-8b8e-3c4346a51a17" providerId="ADAL" clId="{D3164577-BF94-4DC9-BA52-364CCB62F2EB}" dt="2020-02-11T10:00:22.207" v="4431" actId="21"/>
          <ac:picMkLst>
            <pc:docMk/>
            <pc:sldMk cId="1879439092" sldId="259"/>
            <ac:picMk id="10" creationId="{DF97EECF-FF0D-4A07-92BF-E2F26D11482E}"/>
          </ac:picMkLst>
        </pc:picChg>
      </pc:sldChg>
      <pc:sldChg chg="addSp delSp modSp add mod ord modTransition modAnim">
        <pc:chgData name="Leader Maynard, Jonathan" userId="457cbaa7-041a-414d-8b8e-3c4346a51a17" providerId="ADAL" clId="{D3164577-BF94-4DC9-BA52-364CCB62F2EB}" dt="2020-02-11T10:07:29.012" v="4436"/>
        <pc:sldMkLst>
          <pc:docMk/>
          <pc:sldMk cId="4053327609" sldId="260"/>
        </pc:sldMkLst>
        <pc:spChg chg="add mod">
          <ac:chgData name="Leader Maynard, Jonathan" userId="457cbaa7-041a-414d-8b8e-3c4346a51a17" providerId="ADAL" clId="{D3164577-BF94-4DC9-BA52-364CCB62F2EB}" dt="2020-02-11T09:36:34.805" v="4149" actId="1076"/>
          <ac:spMkLst>
            <pc:docMk/>
            <pc:sldMk cId="4053327609" sldId="260"/>
            <ac:spMk id="2" creationId="{A58C3532-19C0-42B5-AB7B-36EEFFA73978}"/>
          </ac:spMkLst>
        </pc:spChg>
        <pc:spChg chg="del">
          <ac:chgData name="Leader Maynard, Jonathan" userId="457cbaa7-041a-414d-8b8e-3c4346a51a17" providerId="ADAL" clId="{D3164577-BF94-4DC9-BA52-364CCB62F2EB}" dt="2020-02-10T16:06:57.369" v="218" actId="478"/>
          <ac:spMkLst>
            <pc:docMk/>
            <pc:sldMk cId="4053327609" sldId="260"/>
            <ac:spMk id="2" creationId="{F8975503-CDE3-4DBD-9B3F-192E54996F94}"/>
          </ac:spMkLst>
        </pc:spChg>
        <pc:spChg chg="del">
          <ac:chgData name="Leader Maynard, Jonathan" userId="457cbaa7-041a-414d-8b8e-3c4346a51a17" providerId="ADAL" clId="{D3164577-BF94-4DC9-BA52-364CCB62F2EB}" dt="2020-02-10T16:06:59.372" v="219" actId="478"/>
          <ac:spMkLst>
            <pc:docMk/>
            <pc:sldMk cId="4053327609" sldId="260"/>
            <ac:spMk id="3" creationId="{18D39BB9-F1D4-49CD-8E30-DC00C37DDDA2}"/>
          </ac:spMkLst>
        </pc:spChg>
        <pc:graphicFrameChg chg="add mod">
          <ac:chgData name="Leader Maynard, Jonathan" userId="457cbaa7-041a-414d-8b8e-3c4346a51a17" providerId="ADAL" clId="{D3164577-BF94-4DC9-BA52-364CCB62F2EB}" dt="2020-02-11T09:36:32.098" v="4148" actId="14100"/>
          <ac:graphicFrameMkLst>
            <pc:docMk/>
            <pc:sldMk cId="4053327609" sldId="260"/>
            <ac:graphicFrameMk id="5" creationId="{5B0133E8-A018-454E-8314-E668530E2523}"/>
          </ac:graphicFrameMkLst>
        </pc:graphicFrameChg>
      </pc:sldChg>
      <pc:sldChg chg="addSp delSp modSp add mod ord modTransition">
        <pc:chgData name="Leader Maynard, Jonathan" userId="457cbaa7-041a-414d-8b8e-3c4346a51a17" providerId="ADAL" clId="{D3164577-BF94-4DC9-BA52-364CCB62F2EB}" dt="2020-02-11T10:07:29.012" v="4436"/>
        <pc:sldMkLst>
          <pc:docMk/>
          <pc:sldMk cId="3699308960" sldId="261"/>
        </pc:sldMkLst>
        <pc:spChg chg="del">
          <ac:chgData name="Leader Maynard, Jonathan" userId="457cbaa7-041a-414d-8b8e-3c4346a51a17" providerId="ADAL" clId="{D3164577-BF94-4DC9-BA52-364CCB62F2EB}" dt="2020-02-10T16:58:22.451" v="243" actId="478"/>
          <ac:spMkLst>
            <pc:docMk/>
            <pc:sldMk cId="3699308960" sldId="261"/>
            <ac:spMk id="2" creationId="{B4D2D95D-E7D6-4DF4-B280-92AEDB3BCA58}"/>
          </ac:spMkLst>
        </pc:spChg>
        <pc:spChg chg="del">
          <ac:chgData name="Leader Maynard, Jonathan" userId="457cbaa7-041a-414d-8b8e-3c4346a51a17" providerId="ADAL" clId="{D3164577-BF94-4DC9-BA52-364CCB62F2EB}" dt="2020-02-10T16:58:22.451" v="243" actId="478"/>
          <ac:spMkLst>
            <pc:docMk/>
            <pc:sldMk cId="3699308960" sldId="261"/>
            <ac:spMk id="3" creationId="{207955E6-33F3-4FAC-AED4-3C778855BEAD}"/>
          </ac:spMkLst>
        </pc:spChg>
        <pc:spChg chg="add mod">
          <ac:chgData name="Leader Maynard, Jonathan" userId="457cbaa7-041a-414d-8b8e-3c4346a51a17" providerId="ADAL" clId="{D3164577-BF94-4DC9-BA52-364CCB62F2EB}" dt="2020-02-11T07:55:58.750" v="313" actId="1076"/>
          <ac:spMkLst>
            <pc:docMk/>
            <pc:sldMk cId="3699308960" sldId="261"/>
            <ac:spMk id="5" creationId="{E1C8B814-4F7A-4837-BC3A-2EF00B2FEB47}"/>
          </ac:spMkLst>
        </pc:spChg>
      </pc:sldChg>
      <pc:sldChg chg="del">
        <pc:chgData name="Leader Maynard, Jonathan" userId="457cbaa7-041a-414d-8b8e-3c4346a51a17" providerId="ADAL" clId="{D3164577-BF94-4DC9-BA52-364CCB62F2EB}" dt="2020-02-10T15:17:59.427" v="79" actId="47"/>
        <pc:sldMkLst>
          <pc:docMk/>
          <pc:sldMk cId="1611051937" sldId="276"/>
        </pc:sldMkLst>
      </pc:sldChg>
      <pc:sldChg chg="modSp add mod ord modTransition">
        <pc:chgData name="Leader Maynard, Jonathan" userId="457cbaa7-041a-414d-8b8e-3c4346a51a17" providerId="ADAL" clId="{D3164577-BF94-4DC9-BA52-364CCB62F2EB}" dt="2020-02-11T10:12:10.874" v="4451" actId="1076"/>
        <pc:sldMkLst>
          <pc:docMk/>
          <pc:sldMk cId="1449187463" sldId="328"/>
        </pc:sldMkLst>
        <pc:spChg chg="mod">
          <ac:chgData name="Leader Maynard, Jonathan" userId="457cbaa7-041a-414d-8b8e-3c4346a51a17" providerId="ADAL" clId="{D3164577-BF94-4DC9-BA52-364CCB62F2EB}" dt="2020-02-11T10:12:10.874" v="4451" actId="1076"/>
          <ac:spMkLst>
            <pc:docMk/>
            <pc:sldMk cId="1449187463" sldId="328"/>
            <ac:spMk id="3" creationId="{C9889580-A43E-4529-9F84-A24399E57DDE}"/>
          </ac:spMkLst>
        </pc:spChg>
      </pc:sldChg>
      <pc:sldChg chg="add del">
        <pc:chgData name="Leader Maynard, Jonathan" userId="457cbaa7-041a-414d-8b8e-3c4346a51a17" providerId="ADAL" clId="{D3164577-BF94-4DC9-BA52-364CCB62F2EB}" dt="2020-02-11T07:51:49.496" v="305" actId="47"/>
        <pc:sldMkLst>
          <pc:docMk/>
          <pc:sldMk cId="1182603411" sldId="329"/>
        </pc:sldMkLst>
      </pc:sldChg>
      <pc:sldChg chg="delSp modSp add mod modTransition">
        <pc:chgData name="Leader Maynard, Jonathan" userId="457cbaa7-041a-414d-8b8e-3c4346a51a17" providerId="ADAL" clId="{D3164577-BF94-4DC9-BA52-364CCB62F2EB}" dt="2020-02-11T10:07:29.012" v="4436"/>
        <pc:sldMkLst>
          <pc:docMk/>
          <pc:sldMk cId="2302575095" sldId="330"/>
        </pc:sldMkLst>
        <pc:spChg chg="mod">
          <ac:chgData name="Leader Maynard, Jonathan" userId="457cbaa7-041a-414d-8b8e-3c4346a51a17" providerId="ADAL" clId="{D3164577-BF94-4DC9-BA52-364CCB62F2EB}" dt="2020-02-11T07:51:47.433" v="304" actId="20577"/>
          <ac:spMkLst>
            <pc:docMk/>
            <pc:sldMk cId="2302575095" sldId="330"/>
            <ac:spMk id="2" creationId="{ED93F70A-3501-4778-89F3-0F708A0E3B80}"/>
          </ac:spMkLst>
        </pc:spChg>
        <pc:spChg chg="del">
          <ac:chgData name="Leader Maynard, Jonathan" userId="457cbaa7-041a-414d-8b8e-3c4346a51a17" providerId="ADAL" clId="{D3164577-BF94-4DC9-BA52-364CCB62F2EB}" dt="2020-02-11T08:07:54.638" v="398" actId="478"/>
          <ac:spMkLst>
            <pc:docMk/>
            <pc:sldMk cId="2302575095" sldId="330"/>
            <ac:spMk id="3" creationId="{03A2C3C1-8344-4F14-B204-16F731369775}"/>
          </ac:spMkLst>
        </pc:spChg>
      </pc:sldChg>
      <pc:sldChg chg="addSp delSp modSp add mod modTransition delAnim modAnim">
        <pc:chgData name="Leader Maynard, Jonathan" userId="457cbaa7-041a-414d-8b8e-3c4346a51a17" providerId="ADAL" clId="{D3164577-BF94-4DC9-BA52-364CCB62F2EB}" dt="2020-02-11T10:07:29.012" v="4436"/>
        <pc:sldMkLst>
          <pc:docMk/>
          <pc:sldMk cId="3532202757" sldId="331"/>
        </pc:sldMkLst>
        <pc:spChg chg="del">
          <ac:chgData name="Leader Maynard, Jonathan" userId="457cbaa7-041a-414d-8b8e-3c4346a51a17" providerId="ADAL" clId="{D3164577-BF94-4DC9-BA52-364CCB62F2EB}" dt="2020-02-11T08:11:04.721" v="403" actId="478"/>
          <ac:spMkLst>
            <pc:docMk/>
            <pc:sldMk cId="3532202757" sldId="331"/>
            <ac:spMk id="2" creationId="{192EFEC5-D084-45E4-87C0-AEC1A9965D9E}"/>
          </ac:spMkLst>
        </pc:spChg>
        <pc:spChg chg="add del">
          <ac:chgData name="Leader Maynard, Jonathan" userId="457cbaa7-041a-414d-8b8e-3c4346a51a17" providerId="ADAL" clId="{D3164577-BF94-4DC9-BA52-364CCB62F2EB}" dt="2020-02-11T08:51:41.540" v="1964"/>
          <ac:spMkLst>
            <pc:docMk/>
            <pc:sldMk cId="3532202757" sldId="331"/>
            <ac:spMk id="2" creationId="{4077B436-A0F4-4447-8A5B-093AF6D62BA0}"/>
          </ac:spMkLst>
        </pc:spChg>
        <pc:spChg chg="del">
          <ac:chgData name="Leader Maynard, Jonathan" userId="457cbaa7-041a-414d-8b8e-3c4346a51a17" providerId="ADAL" clId="{D3164577-BF94-4DC9-BA52-364CCB62F2EB}" dt="2020-02-11T08:11:04.721" v="403" actId="478"/>
          <ac:spMkLst>
            <pc:docMk/>
            <pc:sldMk cId="3532202757" sldId="331"/>
            <ac:spMk id="3" creationId="{CF3A7BBF-746A-4D78-A396-166DB09FE895}"/>
          </ac:spMkLst>
        </pc:spChg>
        <pc:spChg chg="add del">
          <ac:chgData name="Leader Maynard, Jonathan" userId="457cbaa7-041a-414d-8b8e-3c4346a51a17" providerId="ADAL" clId="{D3164577-BF94-4DC9-BA52-364CCB62F2EB}" dt="2020-02-11T08:11:09.761" v="405"/>
          <ac:spMkLst>
            <pc:docMk/>
            <pc:sldMk cId="3532202757" sldId="331"/>
            <ac:spMk id="5" creationId="{7C95CD7C-AF5E-4DEC-993F-FFE4B0AD2A35}"/>
          </ac:spMkLst>
        </pc:spChg>
        <pc:picChg chg="add mod">
          <ac:chgData name="Leader Maynard, Jonathan" userId="457cbaa7-041a-414d-8b8e-3c4346a51a17" providerId="ADAL" clId="{D3164577-BF94-4DC9-BA52-364CCB62F2EB}" dt="2020-02-11T08:52:05.236" v="1967" actId="14100"/>
          <ac:picMkLst>
            <pc:docMk/>
            <pc:sldMk cId="3532202757" sldId="331"/>
            <ac:picMk id="3" creationId="{C0377E68-1288-4B0B-A41B-C46697E8377F}"/>
          </ac:picMkLst>
        </pc:picChg>
        <pc:picChg chg="add del mod">
          <ac:chgData name="Leader Maynard, Jonathan" userId="457cbaa7-041a-414d-8b8e-3c4346a51a17" providerId="ADAL" clId="{D3164577-BF94-4DC9-BA52-364CCB62F2EB}" dt="2020-02-11T08:50:29.226" v="1962" actId="478"/>
          <ac:picMkLst>
            <pc:docMk/>
            <pc:sldMk cId="3532202757" sldId="331"/>
            <ac:picMk id="6" creationId="{F46D4245-BF29-4E7D-8FFC-D5EE8563EEC3}"/>
          </ac:picMkLst>
        </pc:picChg>
      </pc:sldChg>
      <pc:sldChg chg="delSp add del">
        <pc:chgData name="Leader Maynard, Jonathan" userId="457cbaa7-041a-414d-8b8e-3c4346a51a17" providerId="ADAL" clId="{D3164577-BF94-4DC9-BA52-364CCB62F2EB}" dt="2020-02-11T08:10:49.501" v="401" actId="47"/>
        <pc:sldMkLst>
          <pc:docMk/>
          <pc:sldMk cId="4116686496" sldId="331"/>
        </pc:sldMkLst>
        <pc:spChg chg="del">
          <ac:chgData name="Leader Maynard, Jonathan" userId="457cbaa7-041a-414d-8b8e-3c4346a51a17" providerId="ADAL" clId="{D3164577-BF94-4DC9-BA52-364CCB62F2EB}" dt="2020-02-11T08:08:06.538" v="400"/>
          <ac:spMkLst>
            <pc:docMk/>
            <pc:sldMk cId="4116686496" sldId="331"/>
            <ac:spMk id="2" creationId="{C0F81DB5-26A5-44C4-B9BE-2E66F06772C1}"/>
          </ac:spMkLst>
        </pc:spChg>
        <pc:spChg chg="del">
          <ac:chgData name="Leader Maynard, Jonathan" userId="457cbaa7-041a-414d-8b8e-3c4346a51a17" providerId="ADAL" clId="{D3164577-BF94-4DC9-BA52-364CCB62F2EB}" dt="2020-02-11T08:08:06.538" v="400"/>
          <ac:spMkLst>
            <pc:docMk/>
            <pc:sldMk cId="4116686496" sldId="331"/>
            <ac:spMk id="3" creationId="{9F785565-2C54-4AE8-8F78-9E16169117B5}"/>
          </ac:spMkLst>
        </pc:spChg>
      </pc:sldChg>
      <pc:sldChg chg="addSp modSp add mod modTransition modAnim">
        <pc:chgData name="Leader Maynard, Jonathan" userId="457cbaa7-041a-414d-8b8e-3c4346a51a17" providerId="ADAL" clId="{D3164577-BF94-4DC9-BA52-364CCB62F2EB}" dt="2020-02-11T10:11:48.814" v="4446"/>
        <pc:sldMkLst>
          <pc:docMk/>
          <pc:sldMk cId="1157526226" sldId="332"/>
        </pc:sldMkLst>
        <pc:spChg chg="mod">
          <ac:chgData name="Leader Maynard, Jonathan" userId="457cbaa7-041a-414d-8b8e-3c4346a51a17" providerId="ADAL" clId="{D3164577-BF94-4DC9-BA52-364CCB62F2EB}" dt="2020-02-11T08:11:49.343" v="448" actId="20577"/>
          <ac:spMkLst>
            <pc:docMk/>
            <pc:sldMk cId="1157526226" sldId="332"/>
            <ac:spMk id="2" creationId="{6A7A87D9-91BC-4003-BAF7-B40C84AD634F}"/>
          </ac:spMkLst>
        </pc:spChg>
        <pc:spChg chg="mod">
          <ac:chgData name="Leader Maynard, Jonathan" userId="457cbaa7-041a-414d-8b8e-3c4346a51a17" providerId="ADAL" clId="{D3164577-BF94-4DC9-BA52-364CCB62F2EB}" dt="2020-02-11T09:30:13.772" v="3761" actId="20577"/>
          <ac:spMkLst>
            <pc:docMk/>
            <pc:sldMk cId="1157526226" sldId="332"/>
            <ac:spMk id="3" creationId="{D0B257B8-A322-4C4A-833F-7DBE82737E32}"/>
          </ac:spMkLst>
        </pc:spChg>
        <pc:picChg chg="add mod">
          <ac:chgData name="Leader Maynard, Jonathan" userId="457cbaa7-041a-414d-8b8e-3c4346a51a17" providerId="ADAL" clId="{D3164577-BF94-4DC9-BA52-364CCB62F2EB}" dt="2020-02-11T09:17:14.599" v="3267" actId="1076"/>
          <ac:picMkLst>
            <pc:docMk/>
            <pc:sldMk cId="1157526226" sldId="332"/>
            <ac:picMk id="1026" creationId="{573EED6A-E964-4277-8271-4D57C6E3CB11}"/>
          </ac:picMkLst>
        </pc:picChg>
      </pc:sldChg>
      <pc:sldChg chg="modSp add del mod">
        <pc:chgData name="Leader Maynard, Jonathan" userId="457cbaa7-041a-414d-8b8e-3c4346a51a17" providerId="ADAL" clId="{D3164577-BF94-4DC9-BA52-364CCB62F2EB}" dt="2020-02-11T09:12:45.780" v="3251" actId="47"/>
        <pc:sldMkLst>
          <pc:docMk/>
          <pc:sldMk cId="3127486468" sldId="333"/>
        </pc:sldMkLst>
        <pc:spChg chg="mod">
          <ac:chgData name="Leader Maynard, Jonathan" userId="457cbaa7-041a-414d-8b8e-3c4346a51a17" providerId="ADAL" clId="{D3164577-BF94-4DC9-BA52-364CCB62F2EB}" dt="2020-02-11T09:07:04.183" v="2349" actId="20577"/>
          <ac:spMkLst>
            <pc:docMk/>
            <pc:sldMk cId="3127486468" sldId="333"/>
            <ac:spMk id="2" creationId="{A01400E0-FB6B-441C-A3B4-E34D1D6A3159}"/>
          </ac:spMkLst>
        </pc:spChg>
      </pc:sldChg>
      <pc:sldChg chg="addSp delSp modSp add mod modTransition">
        <pc:chgData name="Leader Maynard, Jonathan" userId="457cbaa7-041a-414d-8b8e-3c4346a51a17" providerId="ADAL" clId="{D3164577-BF94-4DC9-BA52-364CCB62F2EB}" dt="2020-02-11T10:07:29.012" v="4436"/>
        <pc:sldMkLst>
          <pc:docMk/>
          <pc:sldMk cId="1856379524" sldId="334"/>
        </pc:sldMkLst>
        <pc:spChg chg="del">
          <ac:chgData name="Leader Maynard, Jonathan" userId="457cbaa7-041a-414d-8b8e-3c4346a51a17" providerId="ADAL" clId="{D3164577-BF94-4DC9-BA52-364CCB62F2EB}" dt="2020-02-11T09:07:48.327" v="2428"/>
          <ac:spMkLst>
            <pc:docMk/>
            <pc:sldMk cId="1856379524" sldId="334"/>
            <ac:spMk id="2" creationId="{870274B9-EF0C-4AE7-9733-837BC4F9F6F9}"/>
          </ac:spMkLst>
        </pc:spChg>
        <pc:spChg chg="del">
          <ac:chgData name="Leader Maynard, Jonathan" userId="457cbaa7-041a-414d-8b8e-3c4346a51a17" providerId="ADAL" clId="{D3164577-BF94-4DC9-BA52-364CCB62F2EB}" dt="2020-02-11T09:07:48.327" v="2428"/>
          <ac:spMkLst>
            <pc:docMk/>
            <pc:sldMk cId="1856379524" sldId="334"/>
            <ac:spMk id="3" creationId="{85276976-7173-44D9-9164-8C193A0F93E3}"/>
          </ac:spMkLst>
        </pc:spChg>
        <pc:spChg chg="add del mod">
          <ac:chgData name="Leader Maynard, Jonathan" userId="457cbaa7-041a-414d-8b8e-3c4346a51a17" providerId="ADAL" clId="{D3164577-BF94-4DC9-BA52-364CCB62F2EB}" dt="2020-02-11T09:07:56.850" v="2430" actId="478"/>
          <ac:spMkLst>
            <pc:docMk/>
            <pc:sldMk cId="1856379524" sldId="334"/>
            <ac:spMk id="5" creationId="{32E76736-8A90-40A4-AA0D-0AEDA0DB605B}"/>
          </ac:spMkLst>
        </pc:spChg>
        <pc:spChg chg="add mod">
          <ac:chgData name="Leader Maynard, Jonathan" userId="457cbaa7-041a-414d-8b8e-3c4346a51a17" providerId="ADAL" clId="{D3164577-BF94-4DC9-BA52-364CCB62F2EB}" dt="2020-02-11T09:21:59.649" v="3718" actId="20577"/>
          <ac:spMkLst>
            <pc:docMk/>
            <pc:sldMk cId="1856379524" sldId="334"/>
            <ac:spMk id="6" creationId="{72A2BDAE-E052-406A-AE1C-CFA9ACBF79B5}"/>
          </ac:spMkLst>
        </pc:spChg>
      </pc:sldChg>
      <pc:sldChg chg="add del">
        <pc:chgData name="Leader Maynard, Jonathan" userId="457cbaa7-041a-414d-8b8e-3c4346a51a17" providerId="ADAL" clId="{D3164577-BF94-4DC9-BA52-364CCB62F2EB}" dt="2020-02-11T09:41:39.755" v="4279" actId="47"/>
        <pc:sldMkLst>
          <pc:docMk/>
          <pc:sldMk cId="4196320403" sldId="335"/>
        </pc:sldMkLst>
      </pc:sldChg>
      <pc:sldChg chg="addSp delSp modSp add mod modTransition">
        <pc:chgData name="Leader Maynard, Jonathan" userId="457cbaa7-041a-414d-8b8e-3c4346a51a17" providerId="ADAL" clId="{D3164577-BF94-4DC9-BA52-364CCB62F2EB}" dt="2020-02-11T10:07:29.012" v="4436"/>
        <pc:sldMkLst>
          <pc:docMk/>
          <pc:sldMk cId="1768488367" sldId="336"/>
        </pc:sldMkLst>
        <pc:spChg chg="del">
          <ac:chgData name="Leader Maynard, Jonathan" userId="457cbaa7-041a-414d-8b8e-3c4346a51a17" providerId="ADAL" clId="{D3164577-BF94-4DC9-BA52-364CCB62F2EB}" dt="2020-02-11T09:21:25.308" v="3685"/>
          <ac:spMkLst>
            <pc:docMk/>
            <pc:sldMk cId="1768488367" sldId="336"/>
            <ac:spMk id="2" creationId="{2F820A96-23A1-4ABA-B169-9556674F478A}"/>
          </ac:spMkLst>
        </pc:spChg>
        <pc:spChg chg="del">
          <ac:chgData name="Leader Maynard, Jonathan" userId="457cbaa7-041a-414d-8b8e-3c4346a51a17" providerId="ADAL" clId="{D3164577-BF94-4DC9-BA52-364CCB62F2EB}" dt="2020-02-11T09:21:25.308" v="3685"/>
          <ac:spMkLst>
            <pc:docMk/>
            <pc:sldMk cId="1768488367" sldId="336"/>
            <ac:spMk id="3" creationId="{20C79E4D-9B3D-4B5A-8F0D-DB60A222A581}"/>
          </ac:spMkLst>
        </pc:spChg>
        <pc:spChg chg="add mod">
          <ac:chgData name="Leader Maynard, Jonathan" userId="457cbaa7-041a-414d-8b8e-3c4346a51a17" providerId="ADAL" clId="{D3164577-BF94-4DC9-BA52-364CCB62F2EB}" dt="2020-02-11T09:21:29.129" v="3713" actId="20577"/>
          <ac:spMkLst>
            <pc:docMk/>
            <pc:sldMk cId="1768488367" sldId="336"/>
            <ac:spMk id="5" creationId="{157A2BA1-CE33-4E2C-86AE-7CD9F0FAAAC3}"/>
          </ac:spMkLst>
        </pc:spChg>
        <pc:spChg chg="add mod">
          <ac:chgData name="Leader Maynard, Jonathan" userId="457cbaa7-041a-414d-8b8e-3c4346a51a17" providerId="ADAL" clId="{D3164577-BF94-4DC9-BA52-364CCB62F2EB}" dt="2020-02-11T09:21:25.308" v="3685"/>
          <ac:spMkLst>
            <pc:docMk/>
            <pc:sldMk cId="1768488367" sldId="336"/>
            <ac:spMk id="6" creationId="{82A58429-119C-4180-99AD-B1050F0BA278}"/>
          </ac:spMkLst>
        </pc:spChg>
      </pc:sldChg>
      <pc:sldChg chg="addSp delSp modSp add mod modTransition">
        <pc:chgData name="Leader Maynard, Jonathan" userId="457cbaa7-041a-414d-8b8e-3c4346a51a17" providerId="ADAL" clId="{D3164577-BF94-4DC9-BA52-364CCB62F2EB}" dt="2020-02-11T10:22:25.981" v="4512" actId="14100"/>
        <pc:sldMkLst>
          <pc:docMk/>
          <pc:sldMk cId="784366574" sldId="337"/>
        </pc:sldMkLst>
        <pc:spChg chg="del">
          <ac:chgData name="Leader Maynard, Jonathan" userId="457cbaa7-041a-414d-8b8e-3c4346a51a17" providerId="ADAL" clId="{D3164577-BF94-4DC9-BA52-364CCB62F2EB}" dt="2020-02-11T09:31:03.727" v="3763"/>
          <ac:spMkLst>
            <pc:docMk/>
            <pc:sldMk cId="784366574" sldId="337"/>
            <ac:spMk id="2" creationId="{B1EC9339-AA0A-4789-A181-A8D2A6C4BBDE}"/>
          </ac:spMkLst>
        </pc:spChg>
        <pc:spChg chg="del">
          <ac:chgData name="Leader Maynard, Jonathan" userId="457cbaa7-041a-414d-8b8e-3c4346a51a17" providerId="ADAL" clId="{D3164577-BF94-4DC9-BA52-364CCB62F2EB}" dt="2020-02-11T09:31:03.727" v="3763"/>
          <ac:spMkLst>
            <pc:docMk/>
            <pc:sldMk cId="784366574" sldId="337"/>
            <ac:spMk id="3" creationId="{063D48B1-78C0-4C80-A6E7-ED30007D029A}"/>
          </ac:spMkLst>
        </pc:spChg>
        <pc:spChg chg="add del mod">
          <ac:chgData name="Leader Maynard, Jonathan" userId="457cbaa7-041a-414d-8b8e-3c4346a51a17" providerId="ADAL" clId="{D3164577-BF94-4DC9-BA52-364CCB62F2EB}" dt="2020-02-11T09:31:05.663" v="3764" actId="478"/>
          <ac:spMkLst>
            <pc:docMk/>
            <pc:sldMk cId="784366574" sldId="337"/>
            <ac:spMk id="5" creationId="{3B2203B0-29E5-4E92-957F-947217B176B1}"/>
          </ac:spMkLst>
        </pc:spChg>
        <pc:spChg chg="add mod">
          <ac:chgData name="Leader Maynard, Jonathan" userId="457cbaa7-041a-414d-8b8e-3c4346a51a17" providerId="ADAL" clId="{D3164577-BF94-4DC9-BA52-364CCB62F2EB}" dt="2020-02-11T10:22:25.981" v="4512" actId="14100"/>
          <ac:spMkLst>
            <pc:docMk/>
            <pc:sldMk cId="784366574" sldId="337"/>
            <ac:spMk id="6" creationId="{6FBED928-CC11-4F7C-8D44-E9BCA5863329}"/>
          </ac:spMkLst>
        </pc:spChg>
      </pc:sldChg>
      <pc:sldChg chg="addSp delSp modSp add mod modTransition delAnim modAnim modNotesTx">
        <pc:chgData name="Leader Maynard, Jonathan" userId="457cbaa7-041a-414d-8b8e-3c4346a51a17" providerId="ADAL" clId="{D3164577-BF94-4DC9-BA52-364CCB62F2EB}" dt="2020-02-11T10:07:29.012" v="4436"/>
        <pc:sldMkLst>
          <pc:docMk/>
          <pc:sldMk cId="831891634" sldId="338"/>
        </pc:sldMkLst>
        <pc:spChg chg="del">
          <ac:chgData name="Leader Maynard, Jonathan" userId="457cbaa7-041a-414d-8b8e-3c4346a51a17" providerId="ADAL" clId="{D3164577-BF94-4DC9-BA52-364CCB62F2EB}" dt="2020-02-11T09:53:36.115" v="4281" actId="478"/>
          <ac:spMkLst>
            <pc:docMk/>
            <pc:sldMk cId="831891634" sldId="338"/>
            <ac:spMk id="2" creationId="{6F0AA98A-3B7F-47B1-93A4-C28C13A9F83F}"/>
          </ac:spMkLst>
        </pc:spChg>
        <pc:spChg chg="del">
          <ac:chgData name="Leader Maynard, Jonathan" userId="457cbaa7-041a-414d-8b8e-3c4346a51a17" providerId="ADAL" clId="{D3164577-BF94-4DC9-BA52-364CCB62F2EB}" dt="2020-02-11T09:53:36.115" v="4281" actId="478"/>
          <ac:spMkLst>
            <pc:docMk/>
            <pc:sldMk cId="831891634" sldId="338"/>
            <ac:spMk id="3" creationId="{010FCDB2-ACCD-4542-A30C-B8533AA29EDF}"/>
          </ac:spMkLst>
        </pc:spChg>
        <pc:picChg chg="add mod">
          <ac:chgData name="Leader Maynard, Jonathan" userId="457cbaa7-041a-414d-8b8e-3c4346a51a17" providerId="ADAL" clId="{D3164577-BF94-4DC9-BA52-364CCB62F2EB}" dt="2020-02-11T09:57:43.557" v="4342" actId="1076"/>
          <ac:picMkLst>
            <pc:docMk/>
            <pc:sldMk cId="831891634" sldId="338"/>
            <ac:picMk id="5" creationId="{607175F1-596E-49A9-A73E-A088E5F5E459}"/>
          </ac:picMkLst>
        </pc:picChg>
        <pc:picChg chg="add del mod">
          <ac:chgData name="Leader Maynard, Jonathan" userId="457cbaa7-041a-414d-8b8e-3c4346a51a17" providerId="ADAL" clId="{D3164577-BF94-4DC9-BA52-364CCB62F2EB}" dt="2020-02-11T09:59:25.155" v="4424" actId="21"/>
          <ac:picMkLst>
            <pc:docMk/>
            <pc:sldMk cId="831891634" sldId="338"/>
            <ac:picMk id="6" creationId="{197FC3C8-3BC2-48D0-A4A9-CA8F894DA917}"/>
          </ac:picMkLst>
        </pc:picChg>
        <pc:picChg chg="add del">
          <ac:chgData name="Leader Maynard, Jonathan" userId="457cbaa7-041a-414d-8b8e-3c4346a51a17" providerId="ADAL" clId="{D3164577-BF94-4DC9-BA52-364CCB62F2EB}" dt="2020-02-11T09:58:28.474" v="4415" actId="478"/>
          <ac:picMkLst>
            <pc:docMk/>
            <pc:sldMk cId="831891634" sldId="338"/>
            <ac:picMk id="7" creationId="{6D30E57E-D857-4C7C-BCB5-E2973DF655FF}"/>
          </ac:picMkLst>
        </pc:picChg>
        <pc:picChg chg="add del mod">
          <ac:chgData name="Leader Maynard, Jonathan" userId="457cbaa7-041a-414d-8b8e-3c4346a51a17" providerId="ADAL" clId="{D3164577-BF94-4DC9-BA52-364CCB62F2EB}" dt="2020-02-11T09:59:12.863" v="4419" actId="21"/>
          <ac:picMkLst>
            <pc:docMk/>
            <pc:sldMk cId="831891634" sldId="338"/>
            <ac:picMk id="8" creationId="{8EEE675F-9816-42B0-98FB-2354E7DDD1F9}"/>
          </ac:picMkLst>
        </pc:picChg>
      </pc:sldChg>
      <pc:sldChg chg="addSp delSp modSp add mod modTransition modAnim">
        <pc:chgData name="Leader Maynard, Jonathan" userId="457cbaa7-041a-414d-8b8e-3c4346a51a17" providerId="ADAL" clId="{D3164577-BF94-4DC9-BA52-364CCB62F2EB}" dt="2020-02-11T10:07:29.012" v="4436"/>
        <pc:sldMkLst>
          <pc:docMk/>
          <pc:sldMk cId="1838887740" sldId="339"/>
        </pc:sldMkLst>
        <pc:spChg chg="del">
          <ac:chgData name="Leader Maynard, Jonathan" userId="457cbaa7-041a-414d-8b8e-3c4346a51a17" providerId="ADAL" clId="{D3164577-BF94-4DC9-BA52-364CCB62F2EB}" dt="2020-02-11T09:59:27.616" v="4425" actId="478"/>
          <ac:spMkLst>
            <pc:docMk/>
            <pc:sldMk cId="1838887740" sldId="339"/>
            <ac:spMk id="2" creationId="{467AA4B8-C39B-49FB-84EF-56C3112D1454}"/>
          </ac:spMkLst>
        </pc:spChg>
        <pc:spChg chg="del">
          <ac:chgData name="Leader Maynard, Jonathan" userId="457cbaa7-041a-414d-8b8e-3c4346a51a17" providerId="ADAL" clId="{D3164577-BF94-4DC9-BA52-364CCB62F2EB}" dt="2020-02-11T09:59:27.616" v="4425" actId="478"/>
          <ac:spMkLst>
            <pc:docMk/>
            <pc:sldMk cId="1838887740" sldId="339"/>
            <ac:spMk id="3" creationId="{4156A885-025C-4F5C-A4FE-BD4EF66FBAC7}"/>
          </ac:spMkLst>
        </pc:spChg>
        <pc:picChg chg="add mod">
          <ac:chgData name="Leader Maynard, Jonathan" userId="457cbaa7-041a-414d-8b8e-3c4346a51a17" providerId="ADAL" clId="{D3164577-BF94-4DC9-BA52-364CCB62F2EB}" dt="2020-02-11T09:59:30.923" v="4427" actId="1076"/>
          <ac:picMkLst>
            <pc:docMk/>
            <pc:sldMk cId="1838887740" sldId="339"/>
            <ac:picMk id="5" creationId="{11149EF9-87CB-48A7-AEF6-19339CC476B1}"/>
          </ac:picMkLst>
        </pc:picChg>
      </pc:sldChg>
      <pc:sldChg chg="addSp modSp add mod modTransition">
        <pc:chgData name="Leader Maynard, Jonathan" userId="457cbaa7-041a-414d-8b8e-3c4346a51a17" providerId="ADAL" clId="{D3164577-BF94-4DC9-BA52-364CCB62F2EB}" dt="2020-02-11T10:07:29.012" v="4436"/>
        <pc:sldMkLst>
          <pc:docMk/>
          <pc:sldMk cId="3012380678" sldId="340"/>
        </pc:sldMkLst>
        <pc:picChg chg="add mod">
          <ac:chgData name="Leader Maynard, Jonathan" userId="457cbaa7-041a-414d-8b8e-3c4346a51a17" providerId="ADAL" clId="{D3164577-BF94-4DC9-BA52-364CCB62F2EB}" dt="2020-02-11T09:59:22.942" v="4423" actId="1076"/>
          <ac:picMkLst>
            <pc:docMk/>
            <pc:sldMk cId="3012380678" sldId="340"/>
            <ac:picMk id="3" creationId="{1CA66509-B89E-4D44-A4D0-4B4B3DE6323E}"/>
          </ac:picMkLst>
        </pc:picChg>
      </pc:sldChg>
      <pc:sldChg chg="addSp modSp add mod modTransition modAnim">
        <pc:chgData name="Leader Maynard, Jonathan" userId="457cbaa7-041a-414d-8b8e-3c4346a51a17" providerId="ADAL" clId="{D3164577-BF94-4DC9-BA52-364CCB62F2EB}" dt="2020-02-11T10:07:29.012" v="4436"/>
        <pc:sldMkLst>
          <pc:docMk/>
          <pc:sldMk cId="201644068" sldId="341"/>
        </pc:sldMkLst>
        <pc:picChg chg="add mod">
          <ac:chgData name="Leader Maynard, Jonathan" userId="457cbaa7-041a-414d-8b8e-3c4346a51a17" providerId="ADAL" clId="{D3164577-BF94-4DC9-BA52-364CCB62F2EB}" dt="2020-02-11T10:00:30.280" v="4434" actId="1076"/>
          <ac:picMkLst>
            <pc:docMk/>
            <pc:sldMk cId="201644068" sldId="341"/>
            <ac:picMk id="3" creationId="{3F373FFB-30D0-47EB-8F25-A25D669AB9C6}"/>
          </ac:picMkLst>
        </pc:picChg>
      </pc:sldChg>
      <pc:sldChg chg="del">
        <pc:chgData name="Leader Maynard, Jonathan" userId="457cbaa7-041a-414d-8b8e-3c4346a51a17" providerId="ADAL" clId="{D3164577-BF94-4DC9-BA52-364CCB62F2EB}" dt="2020-02-10T15:17:59.427" v="79" actId="47"/>
        <pc:sldMkLst>
          <pc:docMk/>
          <pc:sldMk cId="2266577762" sldId="342"/>
        </pc:sldMkLst>
      </pc:sldChg>
      <pc:sldChg chg="del">
        <pc:chgData name="Leader Maynard, Jonathan" userId="457cbaa7-041a-414d-8b8e-3c4346a51a17" providerId="ADAL" clId="{D3164577-BF94-4DC9-BA52-364CCB62F2EB}" dt="2020-02-10T15:17:59.427" v="79" actId="47"/>
        <pc:sldMkLst>
          <pc:docMk/>
          <pc:sldMk cId="1610624338" sldId="355"/>
        </pc:sldMkLst>
      </pc:sldChg>
      <pc:sldChg chg="del">
        <pc:chgData name="Leader Maynard, Jonathan" userId="457cbaa7-041a-414d-8b8e-3c4346a51a17" providerId="ADAL" clId="{D3164577-BF94-4DC9-BA52-364CCB62F2EB}" dt="2020-02-10T15:17:59.427" v="79" actId="47"/>
        <pc:sldMkLst>
          <pc:docMk/>
          <pc:sldMk cId="1026268012" sldId="356"/>
        </pc:sldMkLst>
      </pc:sldChg>
      <pc:sldChg chg="del">
        <pc:chgData name="Leader Maynard, Jonathan" userId="457cbaa7-041a-414d-8b8e-3c4346a51a17" providerId="ADAL" clId="{D3164577-BF94-4DC9-BA52-364CCB62F2EB}" dt="2020-02-10T15:17:59.427" v="79" actId="47"/>
        <pc:sldMkLst>
          <pc:docMk/>
          <pc:sldMk cId="4112185584" sldId="357"/>
        </pc:sldMkLst>
      </pc:sldChg>
      <pc:sldChg chg="del">
        <pc:chgData name="Leader Maynard, Jonathan" userId="457cbaa7-041a-414d-8b8e-3c4346a51a17" providerId="ADAL" clId="{D3164577-BF94-4DC9-BA52-364CCB62F2EB}" dt="2020-02-10T15:17:59.427" v="79" actId="47"/>
        <pc:sldMkLst>
          <pc:docMk/>
          <pc:sldMk cId="1614862872" sldId="358"/>
        </pc:sldMkLst>
      </pc:sldChg>
      <pc:sldChg chg="del">
        <pc:chgData name="Leader Maynard, Jonathan" userId="457cbaa7-041a-414d-8b8e-3c4346a51a17" providerId="ADAL" clId="{D3164577-BF94-4DC9-BA52-364CCB62F2EB}" dt="2020-02-10T15:17:59.427" v="79" actId="47"/>
        <pc:sldMkLst>
          <pc:docMk/>
          <pc:sldMk cId="900917732" sldId="359"/>
        </pc:sldMkLst>
      </pc:sldChg>
      <pc:sldChg chg="del">
        <pc:chgData name="Leader Maynard, Jonathan" userId="457cbaa7-041a-414d-8b8e-3c4346a51a17" providerId="ADAL" clId="{D3164577-BF94-4DC9-BA52-364CCB62F2EB}" dt="2020-02-10T15:17:59.427" v="79" actId="47"/>
        <pc:sldMkLst>
          <pc:docMk/>
          <pc:sldMk cId="3779184756" sldId="360"/>
        </pc:sldMkLst>
      </pc:sldChg>
      <pc:sldChg chg="del">
        <pc:chgData name="Leader Maynard, Jonathan" userId="457cbaa7-041a-414d-8b8e-3c4346a51a17" providerId="ADAL" clId="{D3164577-BF94-4DC9-BA52-364CCB62F2EB}" dt="2020-02-10T15:17:59.427" v="79" actId="47"/>
        <pc:sldMkLst>
          <pc:docMk/>
          <pc:sldMk cId="1448108887" sldId="361"/>
        </pc:sldMkLst>
      </pc:sldChg>
      <pc:sldChg chg="del">
        <pc:chgData name="Leader Maynard, Jonathan" userId="457cbaa7-041a-414d-8b8e-3c4346a51a17" providerId="ADAL" clId="{D3164577-BF94-4DC9-BA52-364CCB62F2EB}" dt="2020-02-10T15:17:59.427" v="79" actId="47"/>
        <pc:sldMkLst>
          <pc:docMk/>
          <pc:sldMk cId="1206701066" sldId="362"/>
        </pc:sldMkLst>
      </pc:sldChg>
      <pc:sldChg chg="del">
        <pc:chgData name="Leader Maynard, Jonathan" userId="457cbaa7-041a-414d-8b8e-3c4346a51a17" providerId="ADAL" clId="{D3164577-BF94-4DC9-BA52-364CCB62F2EB}" dt="2020-02-10T15:17:59.427" v="79" actId="47"/>
        <pc:sldMkLst>
          <pc:docMk/>
          <pc:sldMk cId="2787145435" sldId="363"/>
        </pc:sldMkLst>
      </pc:sldChg>
      <pc:sldChg chg="del">
        <pc:chgData name="Leader Maynard, Jonathan" userId="457cbaa7-041a-414d-8b8e-3c4346a51a17" providerId="ADAL" clId="{D3164577-BF94-4DC9-BA52-364CCB62F2EB}" dt="2020-02-10T15:17:59.427" v="79" actId="47"/>
        <pc:sldMkLst>
          <pc:docMk/>
          <pc:sldMk cId="3710075233" sldId="364"/>
        </pc:sldMkLst>
      </pc:sldChg>
    </pc:docChg>
  </pc:docChgLst>
  <pc:docChgLst>
    <pc:chgData name="Leader Maynard, Jonathan" userId="457cbaa7-041a-414d-8b8e-3c4346a51a17" providerId="ADAL" clId="{9420CBC4-4F34-4D99-8053-89E674FBFB53}"/>
    <pc:docChg chg="undo redo custSel addSld delSld modSld sldOrd">
      <pc:chgData name="Leader Maynard, Jonathan" userId="457cbaa7-041a-414d-8b8e-3c4346a51a17" providerId="ADAL" clId="{9420CBC4-4F34-4D99-8053-89E674FBFB53}" dt="2020-01-28T10:16:01.269" v="6031"/>
      <pc:docMkLst>
        <pc:docMk/>
      </pc:docMkLst>
      <pc:sldChg chg="modSp modTransition">
        <pc:chgData name="Leader Maynard, Jonathan" userId="457cbaa7-041a-414d-8b8e-3c4346a51a17" providerId="ADAL" clId="{9420CBC4-4F34-4D99-8053-89E674FBFB53}" dt="2020-01-28T10:01:16.726" v="6024"/>
        <pc:sldMkLst>
          <pc:docMk/>
          <pc:sldMk cId="0" sldId="256"/>
        </pc:sldMkLst>
        <pc:spChg chg="mod">
          <ac:chgData name="Leader Maynard, Jonathan" userId="457cbaa7-041a-414d-8b8e-3c4346a51a17" providerId="ADAL" clId="{9420CBC4-4F34-4D99-8053-89E674FBFB53}" dt="2020-01-27T15:48:27.359" v="22" actId="20577"/>
          <ac:spMkLst>
            <pc:docMk/>
            <pc:sldMk cId="0" sldId="256"/>
            <ac:spMk id="2" creationId="{00000000-0000-0000-0000-000000000000}"/>
          </ac:spMkLst>
        </pc:spChg>
        <pc:picChg chg="mod">
          <ac:chgData name="Leader Maynard, Jonathan" userId="457cbaa7-041a-414d-8b8e-3c4346a51a17" providerId="ADAL" clId="{9420CBC4-4F34-4D99-8053-89E674FBFB53}" dt="2020-01-28T10:01:16.726" v="6024"/>
          <ac:picMkLst>
            <pc:docMk/>
            <pc:sldMk cId="0" sldId="256"/>
            <ac:picMk id="1026" creationId="{338046D4-E7D8-40B5-BBB5-2F342393A3AB}"/>
          </ac:picMkLst>
        </pc:picChg>
      </pc:sldChg>
      <pc:sldChg chg="del">
        <pc:chgData name="Leader Maynard, Jonathan" userId="457cbaa7-041a-414d-8b8e-3c4346a51a17" providerId="ADAL" clId="{9420CBC4-4F34-4D99-8053-89E674FBFB53}" dt="2020-01-28T07:51:18.896" v="3299" actId="47"/>
        <pc:sldMkLst>
          <pc:docMk/>
          <pc:sldMk cId="2701303470" sldId="262"/>
        </pc:sldMkLst>
      </pc:sldChg>
      <pc:sldChg chg="del">
        <pc:chgData name="Leader Maynard, Jonathan" userId="457cbaa7-041a-414d-8b8e-3c4346a51a17" providerId="ADAL" clId="{9420CBC4-4F34-4D99-8053-89E674FBFB53}" dt="2020-01-28T07:51:18.896" v="3299" actId="47"/>
        <pc:sldMkLst>
          <pc:docMk/>
          <pc:sldMk cId="2796437840" sldId="329"/>
        </pc:sldMkLst>
      </pc:sldChg>
      <pc:sldChg chg="del">
        <pc:chgData name="Leader Maynard, Jonathan" userId="457cbaa7-041a-414d-8b8e-3c4346a51a17" providerId="ADAL" clId="{9420CBC4-4F34-4D99-8053-89E674FBFB53}" dt="2020-01-28T07:51:18.896" v="3299" actId="47"/>
        <pc:sldMkLst>
          <pc:docMk/>
          <pc:sldMk cId="360233289" sldId="331"/>
        </pc:sldMkLst>
      </pc:sldChg>
      <pc:sldChg chg="del">
        <pc:chgData name="Leader Maynard, Jonathan" userId="457cbaa7-041a-414d-8b8e-3c4346a51a17" providerId="ADAL" clId="{9420CBC4-4F34-4D99-8053-89E674FBFB53}" dt="2020-01-28T07:51:18.896" v="3299" actId="47"/>
        <pc:sldMkLst>
          <pc:docMk/>
          <pc:sldMk cId="2023166054" sldId="332"/>
        </pc:sldMkLst>
      </pc:sldChg>
      <pc:sldChg chg="del">
        <pc:chgData name="Leader Maynard, Jonathan" userId="457cbaa7-041a-414d-8b8e-3c4346a51a17" providerId="ADAL" clId="{9420CBC4-4F34-4D99-8053-89E674FBFB53}" dt="2020-01-28T07:51:18.896" v="3299" actId="47"/>
        <pc:sldMkLst>
          <pc:docMk/>
          <pc:sldMk cId="758417108" sldId="333"/>
        </pc:sldMkLst>
      </pc:sldChg>
      <pc:sldChg chg="del">
        <pc:chgData name="Leader Maynard, Jonathan" userId="457cbaa7-041a-414d-8b8e-3c4346a51a17" providerId="ADAL" clId="{9420CBC4-4F34-4D99-8053-89E674FBFB53}" dt="2020-01-28T07:51:18.896" v="3299" actId="47"/>
        <pc:sldMkLst>
          <pc:docMk/>
          <pc:sldMk cId="2585951337" sldId="334"/>
        </pc:sldMkLst>
      </pc:sldChg>
      <pc:sldChg chg="del">
        <pc:chgData name="Leader Maynard, Jonathan" userId="457cbaa7-041a-414d-8b8e-3c4346a51a17" providerId="ADAL" clId="{9420CBC4-4F34-4D99-8053-89E674FBFB53}" dt="2020-01-28T07:51:18.896" v="3299" actId="47"/>
        <pc:sldMkLst>
          <pc:docMk/>
          <pc:sldMk cId="1595758538" sldId="335"/>
        </pc:sldMkLst>
      </pc:sldChg>
      <pc:sldChg chg="del">
        <pc:chgData name="Leader Maynard, Jonathan" userId="457cbaa7-041a-414d-8b8e-3c4346a51a17" providerId="ADAL" clId="{9420CBC4-4F34-4D99-8053-89E674FBFB53}" dt="2020-01-28T07:51:18.896" v="3299" actId="47"/>
        <pc:sldMkLst>
          <pc:docMk/>
          <pc:sldMk cId="2249002939" sldId="336"/>
        </pc:sldMkLst>
      </pc:sldChg>
      <pc:sldChg chg="del">
        <pc:chgData name="Leader Maynard, Jonathan" userId="457cbaa7-041a-414d-8b8e-3c4346a51a17" providerId="ADAL" clId="{9420CBC4-4F34-4D99-8053-89E674FBFB53}" dt="2020-01-28T07:51:18.896" v="3299" actId="47"/>
        <pc:sldMkLst>
          <pc:docMk/>
          <pc:sldMk cId="646925296" sldId="339"/>
        </pc:sldMkLst>
      </pc:sldChg>
      <pc:sldChg chg="addSp delSp modSp ord modTransition modAnim">
        <pc:chgData name="Leader Maynard, Jonathan" userId="457cbaa7-041a-414d-8b8e-3c4346a51a17" providerId="ADAL" clId="{9420CBC4-4F34-4D99-8053-89E674FBFB53}" dt="2020-01-28T08:46:04.660" v="4936"/>
        <pc:sldMkLst>
          <pc:docMk/>
          <pc:sldMk cId="2266577762" sldId="342"/>
        </pc:sldMkLst>
        <pc:spChg chg="mod">
          <ac:chgData name="Leader Maynard, Jonathan" userId="457cbaa7-041a-414d-8b8e-3c4346a51a17" providerId="ADAL" clId="{9420CBC4-4F34-4D99-8053-89E674FBFB53}" dt="2020-01-27T16:04:37.420" v="1634" actId="20577"/>
          <ac:spMkLst>
            <pc:docMk/>
            <pc:sldMk cId="2266577762" sldId="342"/>
            <ac:spMk id="2" creationId="{98438B19-468D-4946-817F-F599BB95D464}"/>
          </ac:spMkLst>
        </pc:spChg>
        <pc:spChg chg="mod">
          <ac:chgData name="Leader Maynard, Jonathan" userId="457cbaa7-041a-414d-8b8e-3c4346a51a17" providerId="ADAL" clId="{9420CBC4-4F34-4D99-8053-89E674FBFB53}" dt="2020-01-28T08:08:57.003" v="4007" actId="27636"/>
          <ac:spMkLst>
            <pc:docMk/>
            <pc:sldMk cId="2266577762" sldId="342"/>
            <ac:spMk id="3" creationId="{AD1339E6-62A9-4F68-9AA6-0E7EAFF3CFD5}"/>
          </ac:spMkLst>
        </pc:spChg>
        <pc:spChg chg="add mod">
          <ac:chgData name="Leader Maynard, Jonathan" userId="457cbaa7-041a-414d-8b8e-3c4346a51a17" providerId="ADAL" clId="{9420CBC4-4F34-4D99-8053-89E674FBFB53}" dt="2020-01-27T16:13:02.950" v="1750" actId="14100"/>
          <ac:spMkLst>
            <pc:docMk/>
            <pc:sldMk cId="2266577762" sldId="342"/>
            <ac:spMk id="9" creationId="{B3CDB397-B6A4-45AF-9006-62EA0D124B6C}"/>
          </ac:spMkLst>
        </pc:spChg>
        <pc:spChg chg="add mod">
          <ac:chgData name="Leader Maynard, Jonathan" userId="457cbaa7-041a-414d-8b8e-3c4346a51a17" providerId="ADAL" clId="{9420CBC4-4F34-4D99-8053-89E674FBFB53}" dt="2020-01-27T16:13:37.269" v="1770" actId="1076"/>
          <ac:spMkLst>
            <pc:docMk/>
            <pc:sldMk cId="2266577762" sldId="342"/>
            <ac:spMk id="10" creationId="{B2B624F0-C764-42A1-89C2-6647258EBC03}"/>
          </ac:spMkLst>
        </pc:spChg>
        <pc:spChg chg="add del">
          <ac:chgData name="Leader Maynard, Jonathan" userId="457cbaa7-041a-414d-8b8e-3c4346a51a17" providerId="ADAL" clId="{9420CBC4-4F34-4D99-8053-89E674FBFB53}" dt="2020-01-27T16:14:30.756" v="1778" actId="21"/>
          <ac:spMkLst>
            <pc:docMk/>
            <pc:sldMk cId="2266577762" sldId="342"/>
            <ac:spMk id="11" creationId="{15A3C41C-CAA9-44A1-9F13-501FED54FFD2}"/>
          </ac:spMkLst>
        </pc:spChg>
        <pc:picChg chg="add mod modCrop">
          <ac:chgData name="Leader Maynard, Jonathan" userId="457cbaa7-041a-414d-8b8e-3c4346a51a17" providerId="ADAL" clId="{9420CBC4-4F34-4D99-8053-89E674FBFB53}" dt="2020-01-27T16:12:08.470" v="1731" actId="732"/>
          <ac:picMkLst>
            <pc:docMk/>
            <pc:sldMk cId="2266577762" sldId="342"/>
            <ac:picMk id="6" creationId="{9F6D289A-C1AB-4F25-A098-2E01D7178C8A}"/>
          </ac:picMkLst>
        </pc:picChg>
        <pc:picChg chg="add mod modCrop">
          <ac:chgData name="Leader Maynard, Jonathan" userId="457cbaa7-041a-414d-8b8e-3c4346a51a17" providerId="ADAL" clId="{9420CBC4-4F34-4D99-8053-89E674FBFB53}" dt="2020-01-27T16:12:05.919" v="1729" actId="1076"/>
          <ac:picMkLst>
            <pc:docMk/>
            <pc:sldMk cId="2266577762" sldId="342"/>
            <ac:picMk id="8" creationId="{17667624-5A75-463A-9AC4-C238D297D0D6}"/>
          </ac:picMkLst>
        </pc:picChg>
      </pc:sldChg>
      <pc:sldChg chg="del">
        <pc:chgData name="Leader Maynard, Jonathan" userId="457cbaa7-041a-414d-8b8e-3c4346a51a17" providerId="ADAL" clId="{9420CBC4-4F34-4D99-8053-89E674FBFB53}" dt="2020-01-28T07:51:18.896" v="3299" actId="47"/>
        <pc:sldMkLst>
          <pc:docMk/>
          <pc:sldMk cId="650024230" sldId="343"/>
        </pc:sldMkLst>
      </pc:sldChg>
      <pc:sldChg chg="del">
        <pc:chgData name="Leader Maynard, Jonathan" userId="457cbaa7-041a-414d-8b8e-3c4346a51a17" providerId="ADAL" clId="{9420CBC4-4F34-4D99-8053-89E674FBFB53}" dt="2020-01-28T07:51:18.896" v="3299" actId="47"/>
        <pc:sldMkLst>
          <pc:docMk/>
          <pc:sldMk cId="1805802416" sldId="344"/>
        </pc:sldMkLst>
      </pc:sldChg>
      <pc:sldChg chg="del">
        <pc:chgData name="Leader Maynard, Jonathan" userId="457cbaa7-041a-414d-8b8e-3c4346a51a17" providerId="ADAL" clId="{9420CBC4-4F34-4D99-8053-89E674FBFB53}" dt="2020-01-28T07:51:18.896" v="3299" actId="47"/>
        <pc:sldMkLst>
          <pc:docMk/>
          <pc:sldMk cId="721099920" sldId="345"/>
        </pc:sldMkLst>
      </pc:sldChg>
      <pc:sldChg chg="del">
        <pc:chgData name="Leader Maynard, Jonathan" userId="457cbaa7-041a-414d-8b8e-3c4346a51a17" providerId="ADAL" clId="{9420CBC4-4F34-4D99-8053-89E674FBFB53}" dt="2020-01-28T07:51:18.896" v="3299" actId="47"/>
        <pc:sldMkLst>
          <pc:docMk/>
          <pc:sldMk cId="2606687222" sldId="346"/>
        </pc:sldMkLst>
      </pc:sldChg>
      <pc:sldChg chg="del">
        <pc:chgData name="Leader Maynard, Jonathan" userId="457cbaa7-041a-414d-8b8e-3c4346a51a17" providerId="ADAL" clId="{9420CBC4-4F34-4D99-8053-89E674FBFB53}" dt="2020-01-28T07:51:18.896" v="3299" actId="47"/>
        <pc:sldMkLst>
          <pc:docMk/>
          <pc:sldMk cId="2702646558" sldId="347"/>
        </pc:sldMkLst>
      </pc:sldChg>
      <pc:sldChg chg="addSp modSp add modTransition addAnim delAnim modAnim">
        <pc:chgData name="Leader Maynard, Jonathan" userId="457cbaa7-041a-414d-8b8e-3c4346a51a17" providerId="ADAL" clId="{9420CBC4-4F34-4D99-8053-89E674FBFB53}" dt="2020-01-28T10:16:01.269" v="6031"/>
        <pc:sldMkLst>
          <pc:docMk/>
          <pc:sldMk cId="3111502254" sldId="348"/>
        </pc:sldMkLst>
        <pc:spChg chg="mod">
          <ac:chgData name="Leader Maynard, Jonathan" userId="457cbaa7-041a-414d-8b8e-3c4346a51a17" providerId="ADAL" clId="{9420CBC4-4F34-4D99-8053-89E674FBFB53}" dt="2020-01-27T16:05:17.074" v="1653" actId="20577"/>
          <ac:spMkLst>
            <pc:docMk/>
            <pc:sldMk cId="3111502254" sldId="348"/>
            <ac:spMk id="2" creationId="{98438B19-468D-4946-817F-F599BB95D464}"/>
          </ac:spMkLst>
        </pc:spChg>
        <pc:spChg chg="mod">
          <ac:chgData name="Leader Maynard, Jonathan" userId="457cbaa7-041a-414d-8b8e-3c4346a51a17" providerId="ADAL" clId="{9420CBC4-4F34-4D99-8053-89E674FBFB53}" dt="2020-01-27T16:20:40.212" v="1856" actId="14100"/>
          <ac:spMkLst>
            <pc:docMk/>
            <pc:sldMk cId="3111502254" sldId="348"/>
            <ac:spMk id="3" creationId="{AD1339E6-62A9-4F68-9AA6-0E7EAFF3CFD5}"/>
          </ac:spMkLst>
        </pc:spChg>
        <pc:spChg chg="add mod">
          <ac:chgData name="Leader Maynard, Jonathan" userId="457cbaa7-041a-414d-8b8e-3c4346a51a17" providerId="ADAL" clId="{9420CBC4-4F34-4D99-8053-89E674FBFB53}" dt="2020-01-27T16:14:45.741" v="1786" actId="20577"/>
          <ac:spMkLst>
            <pc:docMk/>
            <pc:sldMk cId="3111502254" sldId="348"/>
            <ac:spMk id="7" creationId="{3CB00DA7-FA78-44C1-BFC1-2DD0CEB1A953}"/>
          </ac:spMkLst>
        </pc:spChg>
        <pc:spChg chg="add mod ord">
          <ac:chgData name="Leader Maynard, Jonathan" userId="457cbaa7-041a-414d-8b8e-3c4346a51a17" providerId="ADAL" clId="{9420CBC4-4F34-4D99-8053-89E674FBFB53}" dt="2020-01-27T16:20:52.981" v="1858" actId="166"/>
          <ac:spMkLst>
            <pc:docMk/>
            <pc:sldMk cId="3111502254" sldId="348"/>
            <ac:spMk id="10" creationId="{58A25B96-DBF0-4BC6-8444-95D9F0665444}"/>
          </ac:spMkLst>
        </pc:spChg>
        <pc:spChg chg="add mod">
          <ac:chgData name="Leader Maynard, Jonathan" userId="457cbaa7-041a-414d-8b8e-3c4346a51a17" providerId="ADAL" clId="{9420CBC4-4F34-4D99-8053-89E674FBFB53}" dt="2020-01-27T16:20:28.830" v="1854" actId="20577"/>
          <ac:spMkLst>
            <pc:docMk/>
            <pc:sldMk cId="3111502254" sldId="348"/>
            <ac:spMk id="13" creationId="{36AD779B-D869-46D2-AB48-CEF810F05A1C}"/>
          </ac:spMkLst>
        </pc:spChg>
        <pc:picChg chg="add mod modCrop">
          <ac:chgData name="Leader Maynard, Jonathan" userId="457cbaa7-041a-414d-8b8e-3c4346a51a17" providerId="ADAL" clId="{9420CBC4-4F34-4D99-8053-89E674FBFB53}" dt="2020-01-27T16:10:34.243" v="1724" actId="1076"/>
          <ac:picMkLst>
            <pc:docMk/>
            <pc:sldMk cId="3111502254" sldId="348"/>
            <ac:picMk id="6" creationId="{EF285124-1C19-4A02-B4E5-99688BFA42A6}"/>
          </ac:picMkLst>
        </pc:picChg>
        <pc:picChg chg="add mod ord modCrop">
          <ac:chgData name="Leader Maynard, Jonathan" userId="457cbaa7-041a-414d-8b8e-3c4346a51a17" providerId="ADAL" clId="{9420CBC4-4F34-4D99-8053-89E674FBFB53}" dt="2020-01-27T16:20:52.981" v="1858" actId="166"/>
          <ac:picMkLst>
            <pc:docMk/>
            <pc:sldMk cId="3111502254" sldId="348"/>
            <ac:picMk id="9" creationId="{56226DF5-D4DE-42DB-BA0A-227921445368}"/>
          </ac:picMkLst>
        </pc:picChg>
        <pc:picChg chg="add mod modCrop">
          <ac:chgData name="Leader Maynard, Jonathan" userId="457cbaa7-041a-414d-8b8e-3c4346a51a17" providerId="ADAL" clId="{9420CBC4-4F34-4D99-8053-89E674FBFB53}" dt="2020-01-27T16:20:14.704" v="1838" actId="1076"/>
          <ac:picMkLst>
            <pc:docMk/>
            <pc:sldMk cId="3111502254" sldId="348"/>
            <ac:picMk id="12" creationId="{5DAC4F0F-EEDF-4C88-84DB-C11F928330AA}"/>
          </ac:picMkLst>
        </pc:picChg>
        <pc:picChg chg="add mod">
          <ac:chgData name="Leader Maynard, Jonathan" userId="457cbaa7-041a-414d-8b8e-3c4346a51a17" providerId="ADAL" clId="{9420CBC4-4F34-4D99-8053-89E674FBFB53}" dt="2020-01-28T10:15:59.209" v="6029" actId="1076"/>
          <ac:picMkLst>
            <pc:docMk/>
            <pc:sldMk cId="3111502254" sldId="348"/>
            <ac:picMk id="1026" creationId="{C2F0472A-F9E3-44A5-A234-67B3C5A8A067}"/>
          </ac:picMkLst>
        </pc:picChg>
      </pc:sldChg>
      <pc:sldChg chg="addSp delSp modSp add modTransition delAnim modAnim">
        <pc:chgData name="Leader Maynard, Jonathan" userId="457cbaa7-041a-414d-8b8e-3c4346a51a17" providerId="ADAL" clId="{9420CBC4-4F34-4D99-8053-89E674FBFB53}" dt="2020-01-28T09:49:38.730" v="5911" actId="166"/>
        <pc:sldMkLst>
          <pc:docMk/>
          <pc:sldMk cId="2634713420" sldId="349"/>
        </pc:sldMkLst>
        <pc:spChg chg="mod">
          <ac:chgData name="Leader Maynard, Jonathan" userId="457cbaa7-041a-414d-8b8e-3c4346a51a17" providerId="ADAL" clId="{9420CBC4-4F34-4D99-8053-89E674FBFB53}" dt="2020-01-27T16:25:35.641" v="1883" actId="20577"/>
          <ac:spMkLst>
            <pc:docMk/>
            <pc:sldMk cId="2634713420" sldId="349"/>
            <ac:spMk id="2" creationId="{1217CACA-A672-43CF-A3C6-224DFA69BFD6}"/>
          </ac:spMkLst>
        </pc:spChg>
        <pc:spChg chg="del">
          <ac:chgData name="Leader Maynard, Jonathan" userId="457cbaa7-041a-414d-8b8e-3c4346a51a17" providerId="ADAL" clId="{9420CBC4-4F34-4D99-8053-89E674FBFB53}" dt="2020-01-27T16:25:39.859" v="1884" actId="478"/>
          <ac:spMkLst>
            <pc:docMk/>
            <pc:sldMk cId="2634713420" sldId="349"/>
            <ac:spMk id="3" creationId="{B785C83F-6712-420D-BDA9-4159FDE86F87}"/>
          </ac:spMkLst>
        </pc:spChg>
        <pc:spChg chg="add mod">
          <ac:chgData name="Leader Maynard, Jonathan" userId="457cbaa7-041a-414d-8b8e-3c4346a51a17" providerId="ADAL" clId="{9420CBC4-4F34-4D99-8053-89E674FBFB53}" dt="2020-01-27T16:30:26.906" v="1928" actId="207"/>
          <ac:spMkLst>
            <pc:docMk/>
            <pc:sldMk cId="2634713420" sldId="349"/>
            <ac:spMk id="7" creationId="{09ABEE79-35FC-4B3A-96DB-4C97A6159AB3}"/>
          </ac:spMkLst>
        </pc:spChg>
        <pc:spChg chg="add mod">
          <ac:chgData name="Leader Maynard, Jonathan" userId="457cbaa7-041a-414d-8b8e-3c4346a51a17" providerId="ADAL" clId="{9420CBC4-4F34-4D99-8053-89E674FBFB53}" dt="2020-01-28T09:45:52.273" v="5808" actId="113"/>
          <ac:spMkLst>
            <pc:docMk/>
            <pc:sldMk cId="2634713420" sldId="349"/>
            <ac:spMk id="12" creationId="{6BCE772C-E63E-4AC1-9A57-B14D272BE602}"/>
          </ac:spMkLst>
        </pc:spChg>
        <pc:spChg chg="add mod">
          <ac:chgData name="Leader Maynard, Jonathan" userId="457cbaa7-041a-414d-8b8e-3c4346a51a17" providerId="ADAL" clId="{9420CBC4-4F34-4D99-8053-89E674FBFB53}" dt="2020-01-28T09:45:57.776" v="5812" actId="20577"/>
          <ac:spMkLst>
            <pc:docMk/>
            <pc:sldMk cId="2634713420" sldId="349"/>
            <ac:spMk id="15" creationId="{242F69B1-ACE5-4748-A132-F53B58506847}"/>
          </ac:spMkLst>
        </pc:spChg>
        <pc:spChg chg="add del">
          <ac:chgData name="Leader Maynard, Jonathan" userId="457cbaa7-041a-414d-8b8e-3c4346a51a17" providerId="ADAL" clId="{9420CBC4-4F34-4D99-8053-89E674FBFB53}" dt="2020-01-28T08:42:24.377" v="4916"/>
          <ac:spMkLst>
            <pc:docMk/>
            <pc:sldMk cId="2634713420" sldId="349"/>
            <ac:spMk id="16" creationId="{60CCD89B-96F4-4443-9BD0-CEAB0C7D1A18}"/>
          </ac:spMkLst>
        </pc:spChg>
        <pc:spChg chg="add mod">
          <ac:chgData name="Leader Maynard, Jonathan" userId="457cbaa7-041a-414d-8b8e-3c4346a51a17" providerId="ADAL" clId="{9420CBC4-4F34-4D99-8053-89E674FBFB53}" dt="2020-01-28T09:49:07.230" v="5890" actId="207"/>
          <ac:spMkLst>
            <pc:docMk/>
            <pc:sldMk cId="2634713420" sldId="349"/>
            <ac:spMk id="20" creationId="{E9A95124-4BA3-42A4-A3A5-ABE00A63A29A}"/>
          </ac:spMkLst>
        </pc:spChg>
        <pc:spChg chg="add mod">
          <ac:chgData name="Leader Maynard, Jonathan" userId="457cbaa7-041a-414d-8b8e-3c4346a51a17" providerId="ADAL" clId="{9420CBC4-4F34-4D99-8053-89E674FBFB53}" dt="2020-01-28T09:49:31.170" v="5909" actId="1076"/>
          <ac:spMkLst>
            <pc:docMk/>
            <pc:sldMk cId="2634713420" sldId="349"/>
            <ac:spMk id="21" creationId="{82BB6018-7783-42E0-9FAD-AB1D34BA9CA1}"/>
          </ac:spMkLst>
        </pc:spChg>
        <pc:picChg chg="add mod ord modCrop">
          <ac:chgData name="Leader Maynard, Jonathan" userId="457cbaa7-041a-414d-8b8e-3c4346a51a17" providerId="ADAL" clId="{9420CBC4-4F34-4D99-8053-89E674FBFB53}" dt="2020-01-28T08:42:59.377" v="4923" actId="167"/>
          <ac:picMkLst>
            <pc:docMk/>
            <pc:sldMk cId="2634713420" sldId="349"/>
            <ac:picMk id="6" creationId="{2DDA482A-BF72-40C8-B1EC-E56E7EC66BB7}"/>
          </ac:picMkLst>
        </pc:picChg>
        <pc:picChg chg="add del mod modCrop">
          <ac:chgData name="Leader Maynard, Jonathan" userId="457cbaa7-041a-414d-8b8e-3c4346a51a17" providerId="ADAL" clId="{9420CBC4-4F34-4D99-8053-89E674FBFB53}" dt="2020-01-28T07:56:14.087" v="3381" actId="478"/>
          <ac:picMkLst>
            <pc:docMk/>
            <pc:sldMk cId="2634713420" sldId="349"/>
            <ac:picMk id="9" creationId="{BC99817B-BBA9-42A9-BE7D-889AAAEC9F73}"/>
          </ac:picMkLst>
        </pc:picChg>
        <pc:picChg chg="add mod modCrop">
          <ac:chgData name="Leader Maynard, Jonathan" userId="457cbaa7-041a-414d-8b8e-3c4346a51a17" providerId="ADAL" clId="{9420CBC4-4F34-4D99-8053-89E674FBFB53}" dt="2020-01-28T09:49:38.730" v="5911" actId="166"/>
          <ac:picMkLst>
            <pc:docMk/>
            <pc:sldMk cId="2634713420" sldId="349"/>
            <ac:picMk id="11" creationId="{FF143E7F-D72A-4A67-85AD-9F33B7601180}"/>
          </ac:picMkLst>
        </pc:picChg>
        <pc:picChg chg="add del mod modCrop">
          <ac:chgData name="Leader Maynard, Jonathan" userId="457cbaa7-041a-414d-8b8e-3c4346a51a17" providerId="ADAL" clId="{9420CBC4-4F34-4D99-8053-89E674FBFB53}" dt="2020-01-28T08:26:18.544" v="4753" actId="478"/>
          <ac:picMkLst>
            <pc:docMk/>
            <pc:sldMk cId="2634713420" sldId="349"/>
            <ac:picMk id="14" creationId="{EF5B5A3B-0E0E-4F46-A4A6-C123A3023F0F}"/>
          </ac:picMkLst>
        </pc:picChg>
        <pc:picChg chg="add mod ord modCrop">
          <ac:chgData name="Leader Maynard, Jonathan" userId="457cbaa7-041a-414d-8b8e-3c4346a51a17" providerId="ADAL" clId="{9420CBC4-4F34-4D99-8053-89E674FBFB53}" dt="2020-01-28T09:48:34.649" v="5875" actId="14100"/>
          <ac:picMkLst>
            <pc:docMk/>
            <pc:sldMk cId="2634713420" sldId="349"/>
            <ac:picMk id="18" creationId="{8508333F-CFC6-4F6F-8DBB-B772785D272D}"/>
          </ac:picMkLst>
        </pc:picChg>
        <pc:picChg chg="add mod">
          <ac:chgData name="Leader Maynard, Jonathan" userId="457cbaa7-041a-414d-8b8e-3c4346a51a17" providerId="ADAL" clId="{9420CBC4-4F34-4D99-8053-89E674FBFB53}" dt="2020-01-28T09:49:38.730" v="5911" actId="166"/>
          <ac:picMkLst>
            <pc:docMk/>
            <pc:sldMk cId="2634713420" sldId="349"/>
            <ac:picMk id="1026" creationId="{4A75A0B6-88CA-48D9-BF9E-82D1C1C4F1FF}"/>
          </ac:picMkLst>
        </pc:picChg>
      </pc:sldChg>
      <pc:sldChg chg="addSp modSp add modTransition modAnim">
        <pc:chgData name="Leader Maynard, Jonathan" userId="457cbaa7-041a-414d-8b8e-3c4346a51a17" providerId="ADAL" clId="{9420CBC4-4F34-4D99-8053-89E674FBFB53}" dt="2020-01-28T08:51:31.270" v="4954" actId="14100"/>
        <pc:sldMkLst>
          <pc:docMk/>
          <pc:sldMk cId="2189195597" sldId="350"/>
        </pc:sldMkLst>
        <pc:spChg chg="mod">
          <ac:chgData name="Leader Maynard, Jonathan" userId="457cbaa7-041a-414d-8b8e-3c4346a51a17" providerId="ADAL" clId="{9420CBC4-4F34-4D99-8053-89E674FBFB53}" dt="2020-01-27T22:06:20.128" v="2912" actId="20577"/>
          <ac:spMkLst>
            <pc:docMk/>
            <pc:sldMk cId="2189195597" sldId="350"/>
            <ac:spMk id="2" creationId="{1915DCF6-E099-4DDD-B0D0-FD8EE0816620}"/>
          </ac:spMkLst>
        </pc:spChg>
        <pc:spChg chg="mod">
          <ac:chgData name="Leader Maynard, Jonathan" userId="457cbaa7-041a-414d-8b8e-3c4346a51a17" providerId="ADAL" clId="{9420CBC4-4F34-4D99-8053-89E674FBFB53}" dt="2020-01-28T08:50:31.424" v="4949" actId="14100"/>
          <ac:spMkLst>
            <pc:docMk/>
            <pc:sldMk cId="2189195597" sldId="350"/>
            <ac:spMk id="3" creationId="{F642EE95-56D9-4A61-BED2-E982EB3D9570}"/>
          </ac:spMkLst>
        </pc:spChg>
        <pc:spChg chg="add mod">
          <ac:chgData name="Leader Maynard, Jonathan" userId="457cbaa7-041a-414d-8b8e-3c4346a51a17" providerId="ADAL" clId="{9420CBC4-4F34-4D99-8053-89E674FBFB53}" dt="2020-01-28T08:51:31.270" v="4954" actId="14100"/>
          <ac:spMkLst>
            <pc:docMk/>
            <pc:sldMk cId="2189195597" sldId="350"/>
            <ac:spMk id="6" creationId="{5184DC72-CEAB-4199-88A1-30898B85FA7C}"/>
          </ac:spMkLst>
        </pc:spChg>
        <pc:picChg chg="add mod">
          <ac:chgData name="Leader Maynard, Jonathan" userId="457cbaa7-041a-414d-8b8e-3c4346a51a17" providerId="ADAL" clId="{9420CBC4-4F34-4D99-8053-89E674FBFB53}" dt="2020-01-28T08:14:07.568" v="4108" actId="14100"/>
          <ac:picMkLst>
            <pc:docMk/>
            <pc:sldMk cId="2189195597" sldId="350"/>
            <ac:picMk id="5" creationId="{F9B5D851-ADE4-4E1B-A742-409318F6BB92}"/>
          </ac:picMkLst>
        </pc:picChg>
        <pc:picChg chg="add mod">
          <ac:chgData name="Leader Maynard, Jonathan" userId="457cbaa7-041a-414d-8b8e-3c4346a51a17" providerId="ADAL" clId="{9420CBC4-4F34-4D99-8053-89E674FBFB53}" dt="2020-01-28T08:50:14.832" v="4945" actId="14100"/>
          <ac:picMkLst>
            <pc:docMk/>
            <pc:sldMk cId="2189195597" sldId="350"/>
            <ac:picMk id="3074" creationId="{2696A722-7B0E-416D-8A6A-E88FEC8BCC4E}"/>
          </ac:picMkLst>
        </pc:picChg>
      </pc:sldChg>
      <pc:sldChg chg="addSp modSp add modTransition modNotesTx">
        <pc:chgData name="Leader Maynard, Jonathan" userId="457cbaa7-041a-414d-8b8e-3c4346a51a17" providerId="ADAL" clId="{9420CBC4-4F34-4D99-8053-89E674FBFB53}" dt="2020-01-28T09:47:10.699" v="5872" actId="113"/>
        <pc:sldMkLst>
          <pc:docMk/>
          <pc:sldMk cId="2293303960" sldId="351"/>
        </pc:sldMkLst>
        <pc:spChg chg="mod">
          <ac:chgData name="Leader Maynard, Jonathan" userId="457cbaa7-041a-414d-8b8e-3c4346a51a17" providerId="ADAL" clId="{9420CBC4-4F34-4D99-8053-89E674FBFB53}" dt="2020-01-27T22:06:27.978" v="2932" actId="20577"/>
          <ac:spMkLst>
            <pc:docMk/>
            <pc:sldMk cId="2293303960" sldId="351"/>
            <ac:spMk id="2" creationId="{86903791-A94C-46F7-9E27-476840D23206}"/>
          </ac:spMkLst>
        </pc:spChg>
        <pc:spChg chg="mod">
          <ac:chgData name="Leader Maynard, Jonathan" userId="457cbaa7-041a-414d-8b8e-3c4346a51a17" providerId="ADAL" clId="{9420CBC4-4F34-4D99-8053-89E674FBFB53}" dt="2020-01-28T09:46:54.851" v="5868" actId="113"/>
          <ac:spMkLst>
            <pc:docMk/>
            <pc:sldMk cId="2293303960" sldId="351"/>
            <ac:spMk id="3" creationId="{C314BA14-99FB-41FE-897A-6FD3B4612F0E}"/>
          </ac:spMkLst>
        </pc:spChg>
        <pc:spChg chg="add mod">
          <ac:chgData name="Leader Maynard, Jonathan" userId="457cbaa7-041a-414d-8b8e-3c4346a51a17" providerId="ADAL" clId="{9420CBC4-4F34-4D99-8053-89E674FBFB53}" dt="2020-01-28T09:47:10.699" v="5872" actId="113"/>
          <ac:spMkLst>
            <pc:docMk/>
            <pc:sldMk cId="2293303960" sldId="351"/>
            <ac:spMk id="6" creationId="{B394A513-F05A-4611-95D0-79ACA615EB66}"/>
          </ac:spMkLst>
        </pc:spChg>
        <pc:picChg chg="add mod">
          <ac:chgData name="Leader Maynard, Jonathan" userId="457cbaa7-041a-414d-8b8e-3c4346a51a17" providerId="ADAL" clId="{9420CBC4-4F34-4D99-8053-89E674FBFB53}" dt="2020-01-28T09:06:03.352" v="4961" actId="1076"/>
          <ac:picMkLst>
            <pc:docMk/>
            <pc:sldMk cId="2293303960" sldId="351"/>
            <ac:picMk id="4098" creationId="{F0B86373-4DD7-4561-A279-743A74F72877}"/>
          </ac:picMkLst>
        </pc:picChg>
      </pc:sldChg>
      <pc:sldChg chg="addSp delSp modSp add modTransition modAnim">
        <pc:chgData name="Leader Maynard, Jonathan" userId="457cbaa7-041a-414d-8b8e-3c4346a51a17" providerId="ADAL" clId="{9420CBC4-4F34-4D99-8053-89E674FBFB53}" dt="2020-01-28T08:44:07.394" v="4935"/>
        <pc:sldMkLst>
          <pc:docMk/>
          <pc:sldMk cId="3290324324" sldId="352"/>
        </pc:sldMkLst>
        <pc:spChg chg="mod">
          <ac:chgData name="Leader Maynard, Jonathan" userId="457cbaa7-041a-414d-8b8e-3c4346a51a17" providerId="ADAL" clId="{9420CBC4-4F34-4D99-8053-89E674FBFB53}" dt="2020-01-27T22:10:23.029" v="2963" actId="20577"/>
          <ac:spMkLst>
            <pc:docMk/>
            <pc:sldMk cId="3290324324" sldId="352"/>
            <ac:spMk id="2" creationId="{F906C911-F6BE-41FB-BAD2-57697DD2BBA9}"/>
          </ac:spMkLst>
        </pc:spChg>
        <pc:spChg chg="del">
          <ac:chgData name="Leader Maynard, Jonathan" userId="457cbaa7-041a-414d-8b8e-3c4346a51a17" providerId="ADAL" clId="{9420CBC4-4F34-4D99-8053-89E674FBFB53}" dt="2020-01-27T22:10:30.230" v="2964" actId="3680"/>
          <ac:spMkLst>
            <pc:docMk/>
            <pc:sldMk cId="3290324324" sldId="352"/>
            <ac:spMk id="3" creationId="{60CFE4F6-731D-42B3-962F-AB22E4C15039}"/>
          </ac:spMkLst>
        </pc:spChg>
        <pc:spChg chg="add mod">
          <ac:chgData name="Leader Maynard, Jonathan" userId="457cbaa7-041a-414d-8b8e-3c4346a51a17" providerId="ADAL" clId="{9420CBC4-4F34-4D99-8053-89E674FBFB53}" dt="2020-01-28T08:06:14.310" v="3886" actId="1076"/>
          <ac:spMkLst>
            <pc:docMk/>
            <pc:sldMk cId="3290324324" sldId="352"/>
            <ac:spMk id="7" creationId="{3F8336FA-A900-4363-B3FA-CB1728A3C452}"/>
          </ac:spMkLst>
        </pc:spChg>
        <pc:graphicFrameChg chg="add mod ord modGraphic">
          <ac:chgData name="Leader Maynard, Jonathan" userId="457cbaa7-041a-414d-8b8e-3c4346a51a17" providerId="ADAL" clId="{9420CBC4-4F34-4D99-8053-89E674FBFB53}" dt="2020-01-28T08:06:59.390" v="3922" actId="1076"/>
          <ac:graphicFrameMkLst>
            <pc:docMk/>
            <pc:sldMk cId="3290324324" sldId="352"/>
            <ac:graphicFrameMk id="5" creationId="{EA690C8A-AD6B-4D0A-8B29-E62317E91A34}"/>
          </ac:graphicFrameMkLst>
        </pc:graphicFrameChg>
      </pc:sldChg>
      <pc:sldChg chg="addSp delSp modSp add modTransition modNotesTx">
        <pc:chgData name="Leader Maynard, Jonathan" userId="457cbaa7-041a-414d-8b8e-3c4346a51a17" providerId="ADAL" clId="{9420CBC4-4F34-4D99-8053-89E674FBFB53}" dt="2020-01-28T08:40:15.414" v="4914" actId="20577"/>
        <pc:sldMkLst>
          <pc:docMk/>
          <pc:sldMk cId="1313095294" sldId="353"/>
        </pc:sldMkLst>
        <pc:spChg chg="mod">
          <ac:chgData name="Leader Maynard, Jonathan" userId="457cbaa7-041a-414d-8b8e-3c4346a51a17" providerId="ADAL" clId="{9420CBC4-4F34-4D99-8053-89E674FBFB53}" dt="2020-01-28T07:51:28.291" v="3332" actId="20577"/>
          <ac:spMkLst>
            <pc:docMk/>
            <pc:sldMk cId="1313095294" sldId="353"/>
            <ac:spMk id="2" creationId="{2AB88B98-2456-4565-A0F7-5692A8F2E4BD}"/>
          </ac:spMkLst>
        </pc:spChg>
        <pc:spChg chg="del">
          <ac:chgData name="Leader Maynard, Jonathan" userId="457cbaa7-041a-414d-8b8e-3c4346a51a17" providerId="ADAL" clId="{9420CBC4-4F34-4D99-8053-89E674FBFB53}" dt="2020-01-28T07:52:09.779" v="3333" actId="478"/>
          <ac:spMkLst>
            <pc:docMk/>
            <pc:sldMk cId="1313095294" sldId="353"/>
            <ac:spMk id="3" creationId="{4699670B-FDA3-49CB-8922-1009D932BE3C}"/>
          </ac:spMkLst>
        </pc:spChg>
        <pc:picChg chg="add mod">
          <ac:chgData name="Leader Maynard, Jonathan" userId="457cbaa7-041a-414d-8b8e-3c4346a51a17" providerId="ADAL" clId="{9420CBC4-4F34-4D99-8053-89E674FBFB53}" dt="2020-01-28T08:34:58.096" v="4783" actId="14100"/>
          <ac:picMkLst>
            <pc:docMk/>
            <pc:sldMk cId="1313095294" sldId="353"/>
            <ac:picMk id="6" creationId="{AC44FD8B-D185-4E9C-9163-9CE33EE39919}"/>
          </ac:picMkLst>
        </pc:picChg>
        <pc:picChg chg="add del mod">
          <ac:chgData name="Leader Maynard, Jonathan" userId="457cbaa7-041a-414d-8b8e-3c4346a51a17" providerId="ADAL" clId="{9420CBC4-4F34-4D99-8053-89E674FBFB53}" dt="2020-01-28T08:35:52.870" v="4784" actId="478"/>
          <ac:picMkLst>
            <pc:docMk/>
            <pc:sldMk cId="1313095294" sldId="353"/>
            <ac:picMk id="8" creationId="{AACC33EE-2092-4462-84E9-72A3A860FF1E}"/>
          </ac:picMkLst>
        </pc:picChg>
        <pc:picChg chg="add del mod">
          <ac:chgData name="Leader Maynard, Jonathan" userId="457cbaa7-041a-414d-8b8e-3c4346a51a17" providerId="ADAL" clId="{9420CBC4-4F34-4D99-8053-89E674FBFB53}" dt="2020-01-28T08:34:28.789" v="4777" actId="478"/>
          <ac:picMkLst>
            <pc:docMk/>
            <pc:sldMk cId="1313095294" sldId="353"/>
            <ac:picMk id="2050" creationId="{BB76DB90-6704-446F-BBED-B90B1C67D8C6}"/>
          </ac:picMkLst>
        </pc:picChg>
        <pc:picChg chg="add mod">
          <ac:chgData name="Leader Maynard, Jonathan" userId="457cbaa7-041a-414d-8b8e-3c4346a51a17" providerId="ADAL" clId="{9420CBC4-4F34-4D99-8053-89E674FBFB53}" dt="2020-01-28T08:34:48.068" v="4780" actId="14100"/>
          <ac:picMkLst>
            <pc:docMk/>
            <pc:sldMk cId="1313095294" sldId="353"/>
            <ac:picMk id="2052" creationId="{B2761603-1E4C-4EAD-A5F8-C31645189743}"/>
          </ac:picMkLst>
        </pc:picChg>
        <pc:picChg chg="add mod">
          <ac:chgData name="Leader Maynard, Jonathan" userId="457cbaa7-041a-414d-8b8e-3c4346a51a17" providerId="ADAL" clId="{9420CBC4-4F34-4D99-8053-89E674FBFB53}" dt="2020-01-28T08:34:32.686" v="4778" actId="1076"/>
          <ac:picMkLst>
            <pc:docMk/>
            <pc:sldMk cId="1313095294" sldId="353"/>
            <ac:picMk id="2054" creationId="{9B059BD2-CAB4-45F8-B081-848345038096}"/>
          </ac:picMkLst>
        </pc:picChg>
        <pc:picChg chg="add mod">
          <ac:chgData name="Leader Maynard, Jonathan" userId="457cbaa7-041a-414d-8b8e-3c4346a51a17" providerId="ADAL" clId="{9420CBC4-4F34-4D99-8053-89E674FBFB53}" dt="2020-01-28T08:34:54.915" v="4782" actId="1076"/>
          <ac:picMkLst>
            <pc:docMk/>
            <pc:sldMk cId="1313095294" sldId="353"/>
            <ac:picMk id="2056" creationId="{2095A445-BAB8-4EAB-882E-438F8433C6F0}"/>
          </ac:picMkLst>
        </pc:picChg>
        <pc:picChg chg="add mod">
          <ac:chgData name="Leader Maynard, Jonathan" userId="457cbaa7-041a-414d-8b8e-3c4346a51a17" providerId="ADAL" clId="{9420CBC4-4F34-4D99-8053-89E674FBFB53}" dt="2020-01-28T08:40:00.676" v="4851" actId="1076"/>
          <ac:picMkLst>
            <pc:docMk/>
            <pc:sldMk cId="1313095294" sldId="353"/>
            <ac:picMk id="2058" creationId="{45DB84FE-B16D-4714-AF51-96602C161105}"/>
          </ac:picMkLst>
        </pc:picChg>
      </pc:sldChg>
      <pc:sldChg chg="add modTransition modAnim">
        <pc:chgData name="Leader Maynard, Jonathan" userId="457cbaa7-041a-414d-8b8e-3c4346a51a17" providerId="ADAL" clId="{9420CBC4-4F34-4D99-8053-89E674FBFB53}" dt="2020-01-28T09:51:05.792" v="5914"/>
        <pc:sldMkLst>
          <pc:docMk/>
          <pc:sldMk cId="1245381444" sldId="354"/>
        </pc:sldMkLst>
      </pc:sldChg>
    </pc:docChg>
  </pc:docChgLst>
  <pc:docChgLst>
    <pc:chgData name="Leader Maynard, Jonathan" userId="457cbaa7-041a-414d-8b8e-3c4346a51a17" providerId="ADAL" clId="{2751D120-F0E9-4185-A878-35206F1951BD}"/>
    <pc:docChg chg="undo custSel addSld delSld modSld sldOrd modNotesMaster modHandout">
      <pc:chgData name="Leader Maynard, Jonathan" userId="457cbaa7-041a-414d-8b8e-3c4346a51a17" providerId="ADAL" clId="{2751D120-F0E9-4185-A878-35206F1951BD}" dt="2020-01-14T09:44:40.686" v="4289" actId="1035"/>
      <pc:docMkLst>
        <pc:docMk/>
      </pc:docMkLst>
      <pc:sldChg chg="addSp modSp modTransition">
        <pc:chgData name="Leader Maynard, Jonathan" userId="457cbaa7-041a-414d-8b8e-3c4346a51a17" providerId="ADAL" clId="{2751D120-F0E9-4185-A878-35206F1951BD}" dt="2020-01-13T17:03:41.864" v="3819" actId="732"/>
        <pc:sldMkLst>
          <pc:docMk/>
          <pc:sldMk cId="0" sldId="256"/>
        </pc:sldMkLst>
        <pc:spChg chg="mod">
          <ac:chgData name="Leader Maynard, Jonathan" userId="457cbaa7-041a-414d-8b8e-3c4346a51a17" providerId="ADAL" clId="{2751D120-F0E9-4185-A878-35206F1951BD}" dt="2020-01-13T12:14:25.892" v="3751" actId="20577"/>
          <ac:spMkLst>
            <pc:docMk/>
            <pc:sldMk cId="0" sldId="256"/>
            <ac:spMk id="3" creationId="{14DFAF86-3E77-4ED6-A3CB-2B88EBA05C2F}"/>
          </ac:spMkLst>
        </pc:spChg>
        <pc:picChg chg="add mod">
          <ac:chgData name="Leader Maynard, Jonathan" userId="457cbaa7-041a-414d-8b8e-3c4346a51a17" providerId="ADAL" clId="{2751D120-F0E9-4185-A878-35206F1951BD}" dt="2020-01-13T17:03:41.864" v="3819" actId="732"/>
          <ac:picMkLst>
            <pc:docMk/>
            <pc:sldMk cId="0" sldId="256"/>
            <ac:picMk id="1026" creationId="{338046D4-E7D8-40B5-BBB5-2F342393A3AB}"/>
          </ac:picMkLst>
        </pc:picChg>
      </pc:sldChg>
      <pc:sldChg chg="modTransition">
        <pc:chgData name="Leader Maynard, Jonathan" userId="457cbaa7-041a-414d-8b8e-3c4346a51a17" providerId="ADAL" clId="{2751D120-F0E9-4185-A878-35206F1951BD}" dt="2020-01-13T12:32:02.896" v="3773"/>
        <pc:sldMkLst>
          <pc:docMk/>
          <pc:sldMk cId="2701303470" sldId="262"/>
        </pc:sldMkLst>
      </pc:sldChg>
    </pc:docChg>
  </pc:docChgLst>
  <pc:docChgLst>
    <pc:chgData name="Leader Maynard, Jonathan" userId="457cbaa7-041a-414d-8b8e-3c4346a51a17" providerId="ADAL" clId="{E3BA5A2D-0152-464A-900A-17FD17290340}"/>
    <pc:docChg chg="custSel delSld modSld">
      <pc:chgData name="Leader Maynard, Jonathan" userId="457cbaa7-041a-414d-8b8e-3c4346a51a17" providerId="ADAL" clId="{E3BA5A2D-0152-464A-900A-17FD17290340}" dt="2020-03-17T14:28:57.708" v="46" actId="47"/>
      <pc:docMkLst>
        <pc:docMk/>
      </pc:docMkLst>
      <pc:sldChg chg="addSp delSp modSp mod delAnim">
        <pc:chgData name="Leader Maynard, Jonathan" userId="457cbaa7-041a-414d-8b8e-3c4346a51a17" providerId="ADAL" clId="{E3BA5A2D-0152-464A-900A-17FD17290340}" dt="2020-03-17T14:12:54.539" v="45" actId="478"/>
        <pc:sldMkLst>
          <pc:docMk/>
          <pc:sldMk cId="0" sldId="256"/>
        </pc:sldMkLst>
        <pc:spChg chg="mod">
          <ac:chgData name="Leader Maynard, Jonathan" userId="457cbaa7-041a-414d-8b8e-3c4346a51a17" providerId="ADAL" clId="{E3BA5A2D-0152-464A-900A-17FD17290340}" dt="2020-03-17T14:10:46.746" v="22" actId="20577"/>
          <ac:spMkLst>
            <pc:docMk/>
            <pc:sldMk cId="0" sldId="256"/>
            <ac:spMk id="2" creationId="{00000000-0000-0000-0000-000000000000}"/>
          </ac:spMkLst>
        </pc:spChg>
        <pc:picChg chg="del">
          <ac:chgData name="Leader Maynard, Jonathan" userId="457cbaa7-041a-414d-8b8e-3c4346a51a17" providerId="ADAL" clId="{E3BA5A2D-0152-464A-900A-17FD17290340}" dt="2020-03-17T14:11:29.554" v="23" actId="478"/>
          <ac:picMkLst>
            <pc:docMk/>
            <pc:sldMk cId="0" sldId="256"/>
            <ac:picMk id="6" creationId="{93F51999-991E-4F37-A6D3-23A972F97252}"/>
          </ac:picMkLst>
        </pc:picChg>
        <pc:picChg chg="del">
          <ac:chgData name="Leader Maynard, Jonathan" userId="457cbaa7-041a-414d-8b8e-3c4346a51a17" providerId="ADAL" clId="{E3BA5A2D-0152-464A-900A-17FD17290340}" dt="2020-03-17T14:12:54.539" v="45" actId="478"/>
          <ac:picMkLst>
            <pc:docMk/>
            <pc:sldMk cId="0" sldId="256"/>
            <ac:picMk id="13" creationId="{7C6D4930-817D-4C4B-8871-CC773AA9397B}"/>
          </ac:picMkLst>
        </pc:picChg>
        <pc:picChg chg="add mod">
          <ac:chgData name="Leader Maynard, Jonathan" userId="457cbaa7-041a-414d-8b8e-3c4346a51a17" providerId="ADAL" clId="{E3BA5A2D-0152-464A-900A-17FD17290340}" dt="2020-03-17T14:12:43.736" v="44" actId="732"/>
          <ac:picMkLst>
            <pc:docMk/>
            <pc:sldMk cId="0" sldId="256"/>
            <ac:picMk id="1026" creationId="{A6AF4FAC-D0FD-4BF9-85FA-CF835C74A072}"/>
          </ac:picMkLst>
        </pc:picChg>
      </pc:sldChg>
      <pc:sldChg chg="del">
        <pc:chgData name="Leader Maynard, Jonathan" userId="457cbaa7-041a-414d-8b8e-3c4346a51a17" providerId="ADAL" clId="{E3BA5A2D-0152-464A-900A-17FD17290340}" dt="2020-03-17T14:28:57.708" v="46" actId="47"/>
        <pc:sldMkLst>
          <pc:docMk/>
          <pc:sldMk cId="0" sldId="265"/>
        </pc:sldMkLst>
      </pc:sldChg>
      <pc:sldChg chg="del">
        <pc:chgData name="Leader Maynard, Jonathan" userId="457cbaa7-041a-414d-8b8e-3c4346a51a17" providerId="ADAL" clId="{E3BA5A2D-0152-464A-900A-17FD17290340}" dt="2020-03-17T14:28:57.708" v="46" actId="47"/>
        <pc:sldMkLst>
          <pc:docMk/>
          <pc:sldMk cId="1631800380" sldId="315"/>
        </pc:sldMkLst>
      </pc:sldChg>
      <pc:sldChg chg="del">
        <pc:chgData name="Leader Maynard, Jonathan" userId="457cbaa7-041a-414d-8b8e-3c4346a51a17" providerId="ADAL" clId="{E3BA5A2D-0152-464A-900A-17FD17290340}" dt="2020-03-17T14:28:57.708" v="46" actId="47"/>
        <pc:sldMkLst>
          <pc:docMk/>
          <pc:sldMk cId="1201163260" sldId="316"/>
        </pc:sldMkLst>
      </pc:sldChg>
      <pc:sldChg chg="del">
        <pc:chgData name="Leader Maynard, Jonathan" userId="457cbaa7-041a-414d-8b8e-3c4346a51a17" providerId="ADAL" clId="{E3BA5A2D-0152-464A-900A-17FD17290340}" dt="2020-03-17T14:28:57.708" v="46" actId="47"/>
        <pc:sldMkLst>
          <pc:docMk/>
          <pc:sldMk cId="1777892681" sldId="317"/>
        </pc:sldMkLst>
      </pc:sldChg>
      <pc:sldChg chg="del">
        <pc:chgData name="Leader Maynard, Jonathan" userId="457cbaa7-041a-414d-8b8e-3c4346a51a17" providerId="ADAL" clId="{E3BA5A2D-0152-464A-900A-17FD17290340}" dt="2020-03-17T14:28:57.708" v="46" actId="47"/>
        <pc:sldMkLst>
          <pc:docMk/>
          <pc:sldMk cId="2732123189" sldId="318"/>
        </pc:sldMkLst>
      </pc:sldChg>
      <pc:sldChg chg="del">
        <pc:chgData name="Leader Maynard, Jonathan" userId="457cbaa7-041a-414d-8b8e-3c4346a51a17" providerId="ADAL" clId="{E3BA5A2D-0152-464A-900A-17FD17290340}" dt="2020-03-17T14:28:57.708" v="46" actId="47"/>
        <pc:sldMkLst>
          <pc:docMk/>
          <pc:sldMk cId="1058188379" sldId="319"/>
        </pc:sldMkLst>
      </pc:sldChg>
      <pc:sldChg chg="del">
        <pc:chgData name="Leader Maynard, Jonathan" userId="457cbaa7-041a-414d-8b8e-3c4346a51a17" providerId="ADAL" clId="{E3BA5A2D-0152-464A-900A-17FD17290340}" dt="2020-03-17T14:28:57.708" v="46" actId="47"/>
        <pc:sldMkLst>
          <pc:docMk/>
          <pc:sldMk cId="1828187585" sldId="320"/>
        </pc:sldMkLst>
      </pc:sldChg>
      <pc:sldChg chg="del">
        <pc:chgData name="Leader Maynard, Jonathan" userId="457cbaa7-041a-414d-8b8e-3c4346a51a17" providerId="ADAL" clId="{E3BA5A2D-0152-464A-900A-17FD17290340}" dt="2020-03-17T14:28:57.708" v="46" actId="47"/>
        <pc:sldMkLst>
          <pc:docMk/>
          <pc:sldMk cId="1083137437" sldId="322"/>
        </pc:sldMkLst>
      </pc:sldChg>
      <pc:sldChg chg="del">
        <pc:chgData name="Leader Maynard, Jonathan" userId="457cbaa7-041a-414d-8b8e-3c4346a51a17" providerId="ADAL" clId="{E3BA5A2D-0152-464A-900A-17FD17290340}" dt="2020-03-17T14:28:57.708" v="46" actId="47"/>
        <pc:sldMkLst>
          <pc:docMk/>
          <pc:sldMk cId="2118677532" sldId="323"/>
        </pc:sldMkLst>
      </pc:sldChg>
      <pc:sldChg chg="del">
        <pc:chgData name="Leader Maynard, Jonathan" userId="457cbaa7-041a-414d-8b8e-3c4346a51a17" providerId="ADAL" clId="{E3BA5A2D-0152-464A-900A-17FD17290340}" dt="2020-03-17T14:28:57.708" v="46" actId="47"/>
        <pc:sldMkLst>
          <pc:docMk/>
          <pc:sldMk cId="4098405710" sldId="324"/>
        </pc:sldMkLst>
      </pc:sldChg>
      <pc:sldChg chg="del">
        <pc:chgData name="Leader Maynard, Jonathan" userId="457cbaa7-041a-414d-8b8e-3c4346a51a17" providerId="ADAL" clId="{E3BA5A2D-0152-464A-900A-17FD17290340}" dt="2020-03-17T14:28:57.708" v="46" actId="47"/>
        <pc:sldMkLst>
          <pc:docMk/>
          <pc:sldMk cId="134323244" sldId="325"/>
        </pc:sldMkLst>
      </pc:sldChg>
      <pc:sldChg chg="del">
        <pc:chgData name="Leader Maynard, Jonathan" userId="457cbaa7-041a-414d-8b8e-3c4346a51a17" providerId="ADAL" clId="{E3BA5A2D-0152-464A-900A-17FD17290340}" dt="2020-03-17T14:28:57.708" v="46" actId="47"/>
        <pc:sldMkLst>
          <pc:docMk/>
          <pc:sldMk cId="1426412154" sldId="326"/>
        </pc:sldMkLst>
      </pc:sldChg>
      <pc:sldChg chg="del">
        <pc:chgData name="Leader Maynard, Jonathan" userId="457cbaa7-041a-414d-8b8e-3c4346a51a17" providerId="ADAL" clId="{E3BA5A2D-0152-464A-900A-17FD17290340}" dt="2020-03-17T14:28:57.708" v="46" actId="47"/>
        <pc:sldMkLst>
          <pc:docMk/>
          <pc:sldMk cId="3600380012" sldId="327"/>
        </pc:sldMkLst>
      </pc:sldChg>
      <pc:sldChg chg="del">
        <pc:chgData name="Leader Maynard, Jonathan" userId="457cbaa7-041a-414d-8b8e-3c4346a51a17" providerId="ADAL" clId="{E3BA5A2D-0152-464A-900A-17FD17290340}" dt="2020-03-17T14:28:57.708" v="46" actId="47"/>
        <pc:sldMkLst>
          <pc:docMk/>
          <pc:sldMk cId="1885029610" sldId="328"/>
        </pc:sldMkLst>
      </pc:sldChg>
    </pc:docChg>
  </pc:docChgLst>
  <pc:docChgLst>
    <pc:chgData name="Leader Maynard, Jonathan" userId="457cbaa7-041a-414d-8b8e-3c4346a51a17" providerId="ADAL" clId="{DB5E2E93-F19D-4777-8B1D-E1290E71A140}"/>
    <pc:docChg chg="undo custSel addSld delSld modSld sldOrd">
      <pc:chgData name="Leader Maynard, Jonathan" userId="457cbaa7-041a-414d-8b8e-3c4346a51a17" providerId="ADAL" clId="{DB5E2E93-F19D-4777-8B1D-E1290E71A140}" dt="2020-03-17T13:50:51.918" v="4056"/>
      <pc:docMkLst>
        <pc:docMk/>
      </pc:docMkLst>
      <pc:sldChg chg="addSp delSp modSp mod modTransition">
        <pc:chgData name="Leader Maynard, Jonathan" userId="457cbaa7-041a-414d-8b8e-3c4346a51a17" providerId="ADAL" clId="{DB5E2E93-F19D-4777-8B1D-E1290E71A140}" dt="2020-03-17T13:50:51.918" v="4056"/>
        <pc:sldMkLst>
          <pc:docMk/>
          <pc:sldMk cId="0" sldId="256"/>
        </pc:sldMkLst>
        <pc:spChg chg="mod">
          <ac:chgData name="Leader Maynard, Jonathan" userId="457cbaa7-041a-414d-8b8e-3c4346a51a17" providerId="ADAL" clId="{DB5E2E93-F19D-4777-8B1D-E1290E71A140}" dt="2020-03-17T12:21:05.067" v="34" actId="20577"/>
          <ac:spMkLst>
            <pc:docMk/>
            <pc:sldMk cId="0" sldId="256"/>
            <ac:spMk id="2" creationId="{00000000-0000-0000-0000-000000000000}"/>
          </ac:spMkLst>
        </pc:spChg>
        <pc:picChg chg="del">
          <ac:chgData name="Leader Maynard, Jonathan" userId="457cbaa7-041a-414d-8b8e-3c4346a51a17" providerId="ADAL" clId="{DB5E2E93-F19D-4777-8B1D-E1290E71A140}" dt="2020-03-17T12:21:46.646" v="35" actId="478"/>
          <ac:picMkLst>
            <pc:docMk/>
            <pc:sldMk cId="0" sldId="256"/>
            <ac:picMk id="5" creationId="{1B52DBB2-5B3D-44A3-AEA3-11B231ECD96B}"/>
          </ac:picMkLst>
        </pc:picChg>
        <pc:picChg chg="add mod ord">
          <ac:chgData name="Leader Maynard, Jonathan" userId="457cbaa7-041a-414d-8b8e-3c4346a51a17" providerId="ADAL" clId="{DB5E2E93-F19D-4777-8B1D-E1290E71A140}" dt="2020-03-17T12:22:21.951" v="42" actId="29295"/>
          <ac:picMkLst>
            <pc:docMk/>
            <pc:sldMk cId="0" sldId="256"/>
            <ac:picMk id="6" creationId="{93F51999-991E-4F37-A6D3-23A972F97252}"/>
          </ac:picMkLst>
        </pc:picChg>
      </pc:sldChg>
      <pc:sldChg chg="del">
        <pc:chgData name="Leader Maynard, Jonathan" userId="457cbaa7-041a-414d-8b8e-3c4346a51a17" providerId="ADAL" clId="{DB5E2E93-F19D-4777-8B1D-E1290E71A140}" dt="2020-03-17T12:22:31.178" v="43" actId="47"/>
        <pc:sldMkLst>
          <pc:docMk/>
          <pc:sldMk cId="2410682673" sldId="260"/>
        </pc:sldMkLst>
      </pc:sldChg>
      <pc:sldChg chg="del">
        <pc:chgData name="Leader Maynard, Jonathan" userId="457cbaa7-041a-414d-8b8e-3c4346a51a17" providerId="ADAL" clId="{DB5E2E93-F19D-4777-8B1D-E1290E71A140}" dt="2020-03-17T12:22:31.178" v="43" actId="47"/>
        <pc:sldMkLst>
          <pc:docMk/>
          <pc:sldMk cId="4204913070" sldId="262"/>
        </pc:sldMkLst>
      </pc:sldChg>
      <pc:sldChg chg="del">
        <pc:chgData name="Leader Maynard, Jonathan" userId="457cbaa7-041a-414d-8b8e-3c4346a51a17" providerId="ADAL" clId="{DB5E2E93-F19D-4777-8B1D-E1290E71A140}" dt="2020-03-17T12:22:31.178" v="43" actId="47"/>
        <pc:sldMkLst>
          <pc:docMk/>
          <pc:sldMk cId="1899231585" sldId="264"/>
        </pc:sldMkLst>
      </pc:sldChg>
      <pc:sldChg chg="addSp delSp modSp add mod ord modTransition delAnim">
        <pc:chgData name="Leader Maynard, Jonathan" userId="457cbaa7-041a-414d-8b8e-3c4346a51a17" providerId="ADAL" clId="{DB5E2E93-F19D-4777-8B1D-E1290E71A140}" dt="2020-03-17T13:50:51.918" v="4056"/>
        <pc:sldMkLst>
          <pc:docMk/>
          <pc:sldMk cId="0" sldId="265"/>
        </pc:sldMkLst>
        <pc:spChg chg="del">
          <ac:chgData name="Leader Maynard, Jonathan" userId="457cbaa7-041a-414d-8b8e-3c4346a51a17" providerId="ADAL" clId="{DB5E2E93-F19D-4777-8B1D-E1290E71A140}" dt="2020-03-17T13:44:36.060" v="3701" actId="478"/>
          <ac:spMkLst>
            <pc:docMk/>
            <pc:sldMk cId="0" sldId="265"/>
            <ac:spMk id="2" creationId="{00000000-0000-0000-0000-000000000000}"/>
          </ac:spMkLst>
        </pc:spChg>
        <pc:spChg chg="add del mod">
          <ac:chgData name="Leader Maynard, Jonathan" userId="457cbaa7-041a-414d-8b8e-3c4346a51a17" providerId="ADAL" clId="{DB5E2E93-F19D-4777-8B1D-E1290E71A140}" dt="2020-03-17T13:44:37.314" v="3702" actId="478"/>
          <ac:spMkLst>
            <pc:docMk/>
            <pc:sldMk cId="0" sldId="265"/>
            <ac:spMk id="5" creationId="{646FAC53-9A4D-4AAA-843F-DB9FF1B96D07}"/>
          </ac:spMkLst>
        </pc:spChg>
        <pc:picChg chg="del">
          <ac:chgData name="Leader Maynard, Jonathan" userId="457cbaa7-041a-414d-8b8e-3c4346a51a17" providerId="ADAL" clId="{DB5E2E93-F19D-4777-8B1D-E1290E71A140}" dt="2020-03-17T12:38:47.417" v="113" actId="21"/>
          <ac:picMkLst>
            <pc:docMk/>
            <pc:sldMk cId="0" sldId="265"/>
            <ac:picMk id="12" creationId="{00000000-0000-0000-0000-000000000000}"/>
          </ac:picMkLst>
        </pc:picChg>
        <pc:picChg chg="mod">
          <ac:chgData name="Leader Maynard, Jonathan" userId="457cbaa7-041a-414d-8b8e-3c4346a51a17" providerId="ADAL" clId="{DB5E2E93-F19D-4777-8B1D-E1290E71A140}" dt="2020-03-17T13:44:43.060" v="3704" actId="14100"/>
          <ac:picMkLst>
            <pc:docMk/>
            <pc:sldMk cId="0" sldId="265"/>
            <ac:picMk id="1029" creationId="{00000000-0000-0000-0000-000000000000}"/>
          </ac:picMkLst>
        </pc:picChg>
        <pc:picChg chg="del">
          <ac:chgData name="Leader Maynard, Jonathan" userId="457cbaa7-041a-414d-8b8e-3c4346a51a17" providerId="ADAL" clId="{DB5E2E93-F19D-4777-8B1D-E1290E71A140}" dt="2020-03-17T12:39:13.867" v="123" actId="478"/>
          <ac:picMkLst>
            <pc:docMk/>
            <pc:sldMk cId="0" sldId="265"/>
            <ac:picMk id="1030" creationId="{00000000-0000-0000-0000-000000000000}"/>
          </ac:picMkLst>
        </pc:picChg>
        <pc:picChg chg="del">
          <ac:chgData name="Leader Maynard, Jonathan" userId="457cbaa7-041a-414d-8b8e-3c4346a51a17" providerId="ADAL" clId="{DB5E2E93-F19D-4777-8B1D-E1290E71A140}" dt="2020-03-17T12:39:04.362" v="119" actId="21"/>
          <ac:picMkLst>
            <pc:docMk/>
            <pc:sldMk cId="0" sldId="265"/>
            <ac:picMk id="1034" creationId="{00000000-0000-0000-0000-000000000000}"/>
          </ac:picMkLst>
        </pc:picChg>
      </pc:sldChg>
      <pc:sldChg chg="del">
        <pc:chgData name="Leader Maynard, Jonathan" userId="457cbaa7-041a-414d-8b8e-3c4346a51a17" providerId="ADAL" clId="{DB5E2E93-F19D-4777-8B1D-E1290E71A140}" dt="2020-03-17T12:22:31.178" v="43" actId="47"/>
        <pc:sldMkLst>
          <pc:docMk/>
          <pc:sldMk cId="504531045" sldId="265"/>
        </pc:sldMkLst>
      </pc:sldChg>
      <pc:sldChg chg="del">
        <pc:chgData name="Leader Maynard, Jonathan" userId="457cbaa7-041a-414d-8b8e-3c4346a51a17" providerId="ADAL" clId="{DB5E2E93-F19D-4777-8B1D-E1290E71A140}" dt="2020-03-17T12:22:31.178" v="43" actId="47"/>
        <pc:sldMkLst>
          <pc:docMk/>
          <pc:sldMk cId="381731947" sldId="278"/>
        </pc:sldMkLst>
      </pc:sldChg>
      <pc:sldChg chg="del">
        <pc:chgData name="Leader Maynard, Jonathan" userId="457cbaa7-041a-414d-8b8e-3c4346a51a17" providerId="ADAL" clId="{DB5E2E93-F19D-4777-8B1D-E1290E71A140}" dt="2020-03-17T12:22:31.178" v="43" actId="47"/>
        <pc:sldMkLst>
          <pc:docMk/>
          <pc:sldMk cId="511047617" sldId="305"/>
        </pc:sldMkLst>
      </pc:sldChg>
      <pc:sldChg chg="del">
        <pc:chgData name="Leader Maynard, Jonathan" userId="457cbaa7-041a-414d-8b8e-3c4346a51a17" providerId="ADAL" clId="{DB5E2E93-F19D-4777-8B1D-E1290E71A140}" dt="2020-03-17T12:22:31.178" v="43" actId="47"/>
        <pc:sldMkLst>
          <pc:docMk/>
          <pc:sldMk cId="3554716831" sldId="306"/>
        </pc:sldMkLst>
      </pc:sldChg>
      <pc:sldChg chg="del">
        <pc:chgData name="Leader Maynard, Jonathan" userId="457cbaa7-041a-414d-8b8e-3c4346a51a17" providerId="ADAL" clId="{DB5E2E93-F19D-4777-8B1D-E1290E71A140}" dt="2020-03-17T12:22:31.178" v="43" actId="47"/>
        <pc:sldMkLst>
          <pc:docMk/>
          <pc:sldMk cId="47733351" sldId="307"/>
        </pc:sldMkLst>
      </pc:sldChg>
      <pc:sldChg chg="del">
        <pc:chgData name="Leader Maynard, Jonathan" userId="457cbaa7-041a-414d-8b8e-3c4346a51a17" providerId="ADAL" clId="{DB5E2E93-F19D-4777-8B1D-E1290E71A140}" dt="2020-03-17T12:22:31.178" v="43" actId="47"/>
        <pc:sldMkLst>
          <pc:docMk/>
          <pc:sldMk cId="1950741018" sldId="308"/>
        </pc:sldMkLst>
      </pc:sldChg>
      <pc:sldChg chg="del">
        <pc:chgData name="Leader Maynard, Jonathan" userId="457cbaa7-041a-414d-8b8e-3c4346a51a17" providerId="ADAL" clId="{DB5E2E93-F19D-4777-8B1D-E1290E71A140}" dt="2020-03-17T12:22:31.178" v="43" actId="47"/>
        <pc:sldMkLst>
          <pc:docMk/>
          <pc:sldMk cId="3233057293" sldId="309"/>
        </pc:sldMkLst>
      </pc:sldChg>
      <pc:sldChg chg="del">
        <pc:chgData name="Leader Maynard, Jonathan" userId="457cbaa7-041a-414d-8b8e-3c4346a51a17" providerId="ADAL" clId="{DB5E2E93-F19D-4777-8B1D-E1290E71A140}" dt="2020-03-17T12:22:31.178" v="43" actId="47"/>
        <pc:sldMkLst>
          <pc:docMk/>
          <pc:sldMk cId="1883085251" sldId="311"/>
        </pc:sldMkLst>
      </pc:sldChg>
      <pc:sldChg chg="del">
        <pc:chgData name="Leader Maynard, Jonathan" userId="457cbaa7-041a-414d-8b8e-3c4346a51a17" providerId="ADAL" clId="{DB5E2E93-F19D-4777-8B1D-E1290E71A140}" dt="2020-03-17T12:22:31.178" v="43" actId="47"/>
        <pc:sldMkLst>
          <pc:docMk/>
          <pc:sldMk cId="1988635412" sldId="312"/>
        </pc:sldMkLst>
      </pc:sldChg>
      <pc:sldChg chg="del">
        <pc:chgData name="Leader Maynard, Jonathan" userId="457cbaa7-041a-414d-8b8e-3c4346a51a17" providerId="ADAL" clId="{DB5E2E93-F19D-4777-8B1D-E1290E71A140}" dt="2020-03-17T12:22:31.178" v="43" actId="47"/>
        <pc:sldMkLst>
          <pc:docMk/>
          <pc:sldMk cId="1652954330" sldId="313"/>
        </pc:sldMkLst>
      </pc:sldChg>
      <pc:sldChg chg="del">
        <pc:chgData name="Leader Maynard, Jonathan" userId="457cbaa7-041a-414d-8b8e-3c4346a51a17" providerId="ADAL" clId="{DB5E2E93-F19D-4777-8B1D-E1290E71A140}" dt="2020-03-17T12:22:31.178" v="43" actId="47"/>
        <pc:sldMkLst>
          <pc:docMk/>
          <pc:sldMk cId="3036174602" sldId="314"/>
        </pc:sldMkLst>
      </pc:sldChg>
      <pc:sldChg chg="delSp modSp add mod modTransition">
        <pc:chgData name="Leader Maynard, Jonathan" userId="457cbaa7-041a-414d-8b8e-3c4346a51a17" providerId="ADAL" clId="{DB5E2E93-F19D-4777-8B1D-E1290E71A140}" dt="2020-03-17T13:50:51.918" v="4056"/>
        <pc:sldMkLst>
          <pc:docMk/>
          <pc:sldMk cId="1631800380" sldId="315"/>
        </pc:sldMkLst>
        <pc:spChg chg="del">
          <ac:chgData name="Leader Maynard, Jonathan" userId="457cbaa7-041a-414d-8b8e-3c4346a51a17" providerId="ADAL" clId="{DB5E2E93-F19D-4777-8B1D-E1290E71A140}" dt="2020-03-17T12:22:54.031" v="45" actId="478"/>
          <ac:spMkLst>
            <pc:docMk/>
            <pc:sldMk cId="1631800380" sldId="315"/>
            <ac:spMk id="2" creationId="{37E3C6A5-FE3E-48A4-8D0B-7204679053BA}"/>
          </ac:spMkLst>
        </pc:spChg>
        <pc:picChg chg="mod">
          <ac:chgData name="Leader Maynard, Jonathan" userId="457cbaa7-041a-414d-8b8e-3c4346a51a17" providerId="ADAL" clId="{DB5E2E93-F19D-4777-8B1D-E1290E71A140}" dt="2020-03-17T12:22:59.959" v="48" actId="1076"/>
          <ac:picMkLst>
            <pc:docMk/>
            <pc:sldMk cId="1631800380" sldId="315"/>
            <ac:picMk id="5" creationId="{A54C00C8-4135-4C9F-A21A-B161E722EC19}"/>
          </ac:picMkLst>
        </pc:picChg>
      </pc:sldChg>
      <pc:sldChg chg="del">
        <pc:chgData name="Leader Maynard, Jonathan" userId="457cbaa7-041a-414d-8b8e-3c4346a51a17" providerId="ADAL" clId="{DB5E2E93-F19D-4777-8B1D-E1290E71A140}" dt="2020-03-17T12:22:31.178" v="43" actId="47"/>
        <pc:sldMkLst>
          <pc:docMk/>
          <pc:sldMk cId="3530417083" sldId="315"/>
        </pc:sldMkLst>
      </pc:sldChg>
      <pc:sldChg chg="del">
        <pc:chgData name="Leader Maynard, Jonathan" userId="457cbaa7-041a-414d-8b8e-3c4346a51a17" providerId="ADAL" clId="{DB5E2E93-F19D-4777-8B1D-E1290E71A140}" dt="2020-03-17T12:22:31.178" v="43" actId="47"/>
        <pc:sldMkLst>
          <pc:docMk/>
          <pc:sldMk cId="540998015" sldId="316"/>
        </pc:sldMkLst>
      </pc:sldChg>
      <pc:sldChg chg="addSp delSp modSp add mod modTransition">
        <pc:chgData name="Leader Maynard, Jonathan" userId="457cbaa7-041a-414d-8b8e-3c4346a51a17" providerId="ADAL" clId="{DB5E2E93-F19D-4777-8B1D-E1290E71A140}" dt="2020-03-17T13:50:51.918" v="4056"/>
        <pc:sldMkLst>
          <pc:docMk/>
          <pc:sldMk cId="1201163260" sldId="316"/>
        </pc:sldMkLst>
        <pc:spChg chg="add mod">
          <ac:chgData name="Leader Maynard, Jonathan" userId="457cbaa7-041a-414d-8b8e-3c4346a51a17" providerId="ADAL" clId="{DB5E2E93-F19D-4777-8B1D-E1290E71A140}" dt="2020-03-17T13:49:56.858" v="4054" actId="20577"/>
          <ac:spMkLst>
            <pc:docMk/>
            <pc:sldMk cId="1201163260" sldId="316"/>
            <ac:spMk id="3" creationId="{D2F13CBB-241A-465D-99B2-3D7DB01C032A}"/>
          </ac:spMkLst>
        </pc:spChg>
        <pc:spChg chg="add del mod">
          <ac:chgData name="Leader Maynard, Jonathan" userId="457cbaa7-041a-414d-8b8e-3c4346a51a17" providerId="ADAL" clId="{DB5E2E93-F19D-4777-8B1D-E1290E71A140}" dt="2020-03-17T13:05:09.201" v="129"/>
          <ac:spMkLst>
            <pc:docMk/>
            <pc:sldMk cId="1201163260" sldId="316"/>
            <ac:spMk id="4" creationId="{B78A7867-C656-41C5-840D-687BA728922A}"/>
          </ac:spMkLst>
        </pc:spChg>
        <pc:spChg chg="add mod">
          <ac:chgData name="Leader Maynard, Jonathan" userId="457cbaa7-041a-414d-8b8e-3c4346a51a17" providerId="ADAL" clId="{DB5E2E93-F19D-4777-8B1D-E1290E71A140}" dt="2020-03-17T13:05:26.305" v="180" actId="20577"/>
          <ac:spMkLst>
            <pc:docMk/>
            <pc:sldMk cId="1201163260" sldId="316"/>
            <ac:spMk id="5" creationId="{6BC535B3-0B55-4DCC-8495-275624455608}"/>
          </ac:spMkLst>
        </pc:spChg>
        <pc:spChg chg="add del mod">
          <ac:chgData name="Leader Maynard, Jonathan" userId="457cbaa7-041a-414d-8b8e-3c4346a51a17" providerId="ADAL" clId="{DB5E2E93-F19D-4777-8B1D-E1290E71A140}" dt="2020-03-17T13:05:11.595" v="130" actId="478"/>
          <ac:spMkLst>
            <pc:docMk/>
            <pc:sldMk cId="1201163260" sldId="316"/>
            <ac:spMk id="6" creationId="{50EF3BC5-C32A-4091-AEE5-DBB092F34F35}"/>
          </ac:spMkLst>
        </pc:spChg>
      </pc:sldChg>
      <pc:sldChg chg="addSp modSp add mod modTransition">
        <pc:chgData name="Leader Maynard, Jonathan" userId="457cbaa7-041a-414d-8b8e-3c4346a51a17" providerId="ADAL" clId="{DB5E2E93-F19D-4777-8B1D-E1290E71A140}" dt="2020-03-17T13:50:51.918" v="4056"/>
        <pc:sldMkLst>
          <pc:docMk/>
          <pc:sldMk cId="1777892681" sldId="317"/>
        </pc:sldMkLst>
        <pc:spChg chg="add mod">
          <ac:chgData name="Leader Maynard, Jonathan" userId="457cbaa7-041a-414d-8b8e-3c4346a51a17" providerId="ADAL" clId="{DB5E2E93-F19D-4777-8B1D-E1290E71A140}" dt="2020-03-17T13:23:14.338" v="1887" actId="1076"/>
          <ac:spMkLst>
            <pc:docMk/>
            <pc:sldMk cId="1777892681" sldId="317"/>
            <ac:spMk id="4" creationId="{8CA7BFE5-A7F9-4B29-A8CB-98502D721D91}"/>
          </ac:spMkLst>
        </pc:spChg>
        <pc:picChg chg="add mod modCrop">
          <ac:chgData name="Leader Maynard, Jonathan" userId="457cbaa7-041a-414d-8b8e-3c4346a51a17" providerId="ADAL" clId="{DB5E2E93-F19D-4777-8B1D-E1290E71A140}" dt="2020-03-17T13:23:11.353" v="1886" actId="732"/>
          <ac:picMkLst>
            <pc:docMk/>
            <pc:sldMk cId="1777892681" sldId="317"/>
            <ac:picMk id="3" creationId="{F19C55F0-11E8-4435-ABAE-FA54A9A31FA8}"/>
          </ac:picMkLst>
        </pc:picChg>
      </pc:sldChg>
      <pc:sldChg chg="del">
        <pc:chgData name="Leader Maynard, Jonathan" userId="457cbaa7-041a-414d-8b8e-3c4346a51a17" providerId="ADAL" clId="{DB5E2E93-F19D-4777-8B1D-E1290E71A140}" dt="2020-03-17T12:22:31.178" v="43" actId="47"/>
        <pc:sldMkLst>
          <pc:docMk/>
          <pc:sldMk cId="3526866401" sldId="317"/>
        </pc:sldMkLst>
      </pc:sldChg>
      <pc:sldChg chg="del">
        <pc:chgData name="Leader Maynard, Jonathan" userId="457cbaa7-041a-414d-8b8e-3c4346a51a17" providerId="ADAL" clId="{DB5E2E93-F19D-4777-8B1D-E1290E71A140}" dt="2020-03-17T12:22:31.178" v="43" actId="47"/>
        <pc:sldMkLst>
          <pc:docMk/>
          <pc:sldMk cId="821380463" sldId="318"/>
        </pc:sldMkLst>
      </pc:sldChg>
      <pc:sldChg chg="addSp delSp modSp add mod modTransition">
        <pc:chgData name="Leader Maynard, Jonathan" userId="457cbaa7-041a-414d-8b8e-3c4346a51a17" providerId="ADAL" clId="{DB5E2E93-F19D-4777-8B1D-E1290E71A140}" dt="2020-03-17T13:50:51.918" v="4056"/>
        <pc:sldMkLst>
          <pc:docMk/>
          <pc:sldMk cId="2732123189" sldId="318"/>
        </pc:sldMkLst>
        <pc:spChg chg="add mod">
          <ac:chgData name="Leader Maynard, Jonathan" userId="457cbaa7-041a-414d-8b8e-3c4346a51a17" providerId="ADAL" clId="{DB5E2E93-F19D-4777-8B1D-E1290E71A140}" dt="2020-03-17T12:36:34.567" v="110" actId="404"/>
          <ac:spMkLst>
            <pc:docMk/>
            <pc:sldMk cId="2732123189" sldId="318"/>
            <ac:spMk id="3" creationId="{8451F1A8-31E3-41EC-8413-07C9D9427F92}"/>
          </ac:spMkLst>
        </pc:spChg>
        <pc:picChg chg="add del mod modCrop">
          <ac:chgData name="Leader Maynard, Jonathan" userId="457cbaa7-041a-414d-8b8e-3c4346a51a17" providerId="ADAL" clId="{DB5E2E93-F19D-4777-8B1D-E1290E71A140}" dt="2020-03-17T12:35:52.597" v="66" actId="478"/>
          <ac:picMkLst>
            <pc:docMk/>
            <pc:sldMk cId="2732123189" sldId="318"/>
            <ac:picMk id="4" creationId="{04218CBF-1BAE-4CE5-B1A5-647BD9D37AD6}"/>
          </ac:picMkLst>
        </pc:picChg>
        <pc:picChg chg="add mod">
          <ac:chgData name="Leader Maynard, Jonathan" userId="457cbaa7-041a-414d-8b8e-3c4346a51a17" providerId="ADAL" clId="{DB5E2E93-F19D-4777-8B1D-E1290E71A140}" dt="2020-03-17T12:36:00.930" v="71" actId="1076"/>
          <ac:picMkLst>
            <pc:docMk/>
            <pc:sldMk cId="2732123189" sldId="318"/>
            <ac:picMk id="5" creationId="{CFF6A026-1F46-4421-8A44-34169116BC02}"/>
          </ac:picMkLst>
        </pc:picChg>
      </pc:sldChg>
      <pc:sldChg chg="del">
        <pc:chgData name="Leader Maynard, Jonathan" userId="457cbaa7-041a-414d-8b8e-3c4346a51a17" providerId="ADAL" clId="{DB5E2E93-F19D-4777-8B1D-E1290E71A140}" dt="2020-03-17T12:22:31.178" v="43" actId="47"/>
        <pc:sldMkLst>
          <pc:docMk/>
          <pc:sldMk cId="206329061" sldId="319"/>
        </pc:sldMkLst>
      </pc:sldChg>
      <pc:sldChg chg="addSp delSp modSp add mod modTransition modAnim">
        <pc:chgData name="Leader Maynard, Jonathan" userId="457cbaa7-041a-414d-8b8e-3c4346a51a17" providerId="ADAL" clId="{DB5E2E93-F19D-4777-8B1D-E1290E71A140}" dt="2020-03-17T13:50:51.918" v="4056"/>
        <pc:sldMkLst>
          <pc:docMk/>
          <pc:sldMk cId="1058188379" sldId="319"/>
        </pc:sldMkLst>
        <pc:spChg chg="del">
          <ac:chgData name="Leader Maynard, Jonathan" userId="457cbaa7-041a-414d-8b8e-3c4346a51a17" providerId="ADAL" clId="{DB5E2E93-F19D-4777-8B1D-E1290E71A140}" dt="2020-03-17T13:44:58.203" v="3708" actId="478"/>
          <ac:spMkLst>
            <pc:docMk/>
            <pc:sldMk cId="1058188379" sldId="319"/>
            <ac:spMk id="2" creationId="{0DB863D5-C46D-4FC3-BB0C-ED01815CDA7E}"/>
          </ac:spMkLst>
        </pc:spChg>
        <pc:spChg chg="del">
          <ac:chgData name="Leader Maynard, Jonathan" userId="457cbaa7-041a-414d-8b8e-3c4346a51a17" providerId="ADAL" clId="{DB5E2E93-F19D-4777-8B1D-E1290E71A140}" dt="2020-03-17T12:38:50.771" v="114" actId="478"/>
          <ac:spMkLst>
            <pc:docMk/>
            <pc:sldMk cId="1058188379" sldId="319"/>
            <ac:spMk id="3" creationId="{FFC9A745-A5BD-45D7-BA85-F5D43691A86C}"/>
          </ac:spMkLst>
        </pc:spChg>
        <pc:picChg chg="add mod">
          <ac:chgData name="Leader Maynard, Jonathan" userId="457cbaa7-041a-414d-8b8e-3c4346a51a17" providerId="ADAL" clId="{DB5E2E93-F19D-4777-8B1D-E1290E71A140}" dt="2020-03-17T12:38:59.532" v="118" actId="14100"/>
          <ac:picMkLst>
            <pc:docMk/>
            <pc:sldMk cId="1058188379" sldId="319"/>
            <ac:picMk id="5" creationId="{BEE808A4-9F28-4199-8365-5D9B68E938D5}"/>
          </ac:picMkLst>
        </pc:picChg>
      </pc:sldChg>
      <pc:sldChg chg="addSp delSp modSp add mod modTransition modAnim">
        <pc:chgData name="Leader Maynard, Jonathan" userId="457cbaa7-041a-414d-8b8e-3c4346a51a17" providerId="ADAL" clId="{DB5E2E93-F19D-4777-8B1D-E1290E71A140}" dt="2020-03-17T13:50:51.918" v="4056"/>
        <pc:sldMkLst>
          <pc:docMk/>
          <pc:sldMk cId="1828187585" sldId="320"/>
        </pc:sldMkLst>
        <pc:spChg chg="del">
          <ac:chgData name="Leader Maynard, Jonathan" userId="457cbaa7-041a-414d-8b8e-3c4346a51a17" providerId="ADAL" clId="{DB5E2E93-F19D-4777-8B1D-E1290E71A140}" dt="2020-03-17T13:44:46.330" v="3705" actId="478"/>
          <ac:spMkLst>
            <pc:docMk/>
            <pc:sldMk cId="1828187585" sldId="320"/>
            <ac:spMk id="2" creationId="{76AB9036-8FFC-4397-A564-88A136AFE6E8}"/>
          </ac:spMkLst>
        </pc:spChg>
        <pc:spChg chg="del">
          <ac:chgData name="Leader Maynard, Jonathan" userId="457cbaa7-041a-414d-8b8e-3c4346a51a17" providerId="ADAL" clId="{DB5E2E93-F19D-4777-8B1D-E1290E71A140}" dt="2020-03-17T12:39:11.291" v="121" actId="478"/>
          <ac:spMkLst>
            <pc:docMk/>
            <pc:sldMk cId="1828187585" sldId="320"/>
            <ac:spMk id="3" creationId="{325C62E3-28A7-407F-8889-E73403D2FCBE}"/>
          </ac:spMkLst>
        </pc:spChg>
        <pc:picChg chg="add mod">
          <ac:chgData name="Leader Maynard, Jonathan" userId="457cbaa7-041a-414d-8b8e-3c4346a51a17" providerId="ADAL" clId="{DB5E2E93-F19D-4777-8B1D-E1290E71A140}" dt="2020-03-17T13:44:52.984" v="3707" actId="14100"/>
          <ac:picMkLst>
            <pc:docMk/>
            <pc:sldMk cId="1828187585" sldId="320"/>
            <ac:picMk id="5" creationId="{26FE0EE4-ACC4-463D-99C8-F13B90810B5E}"/>
          </ac:picMkLst>
        </pc:picChg>
      </pc:sldChg>
      <pc:sldChg chg="add del">
        <pc:chgData name="Leader Maynard, Jonathan" userId="457cbaa7-041a-414d-8b8e-3c4346a51a17" providerId="ADAL" clId="{DB5E2E93-F19D-4777-8B1D-E1290E71A140}" dt="2020-03-17T13:23:36.871" v="1935" actId="47"/>
        <pc:sldMkLst>
          <pc:docMk/>
          <pc:sldMk cId="3017141881" sldId="321"/>
        </pc:sldMkLst>
      </pc:sldChg>
      <pc:sldChg chg="delSp modSp add mod modTransition">
        <pc:chgData name="Leader Maynard, Jonathan" userId="457cbaa7-041a-414d-8b8e-3c4346a51a17" providerId="ADAL" clId="{DB5E2E93-F19D-4777-8B1D-E1290E71A140}" dt="2020-03-17T13:50:51.918" v="4056"/>
        <pc:sldMkLst>
          <pc:docMk/>
          <pc:sldMk cId="1083137437" sldId="322"/>
        </pc:sldMkLst>
        <pc:spChg chg="mod">
          <ac:chgData name="Leader Maynard, Jonathan" userId="457cbaa7-041a-414d-8b8e-3c4346a51a17" providerId="ADAL" clId="{DB5E2E93-F19D-4777-8B1D-E1290E71A140}" dt="2020-03-17T13:23:29.848" v="1933" actId="20577"/>
          <ac:spMkLst>
            <pc:docMk/>
            <pc:sldMk cId="1083137437" sldId="322"/>
            <ac:spMk id="2" creationId="{2B3AC313-7BA6-4D34-8FB2-A65C09F888EB}"/>
          </ac:spMkLst>
        </pc:spChg>
        <pc:spChg chg="del">
          <ac:chgData name="Leader Maynard, Jonathan" userId="457cbaa7-041a-414d-8b8e-3c4346a51a17" providerId="ADAL" clId="{DB5E2E93-F19D-4777-8B1D-E1290E71A140}" dt="2020-03-17T13:23:33.650" v="1934" actId="478"/>
          <ac:spMkLst>
            <pc:docMk/>
            <pc:sldMk cId="1083137437" sldId="322"/>
            <ac:spMk id="3" creationId="{C86487DC-6B81-4C00-8AD8-B82E83EE0CA3}"/>
          </ac:spMkLst>
        </pc:spChg>
      </pc:sldChg>
      <pc:sldChg chg="addSp delSp modSp add mod modTransition">
        <pc:chgData name="Leader Maynard, Jonathan" userId="457cbaa7-041a-414d-8b8e-3c4346a51a17" providerId="ADAL" clId="{DB5E2E93-F19D-4777-8B1D-E1290E71A140}" dt="2020-03-17T13:50:51.918" v="4056"/>
        <pc:sldMkLst>
          <pc:docMk/>
          <pc:sldMk cId="2118677532" sldId="323"/>
        </pc:sldMkLst>
        <pc:spChg chg="del">
          <ac:chgData name="Leader Maynard, Jonathan" userId="457cbaa7-041a-414d-8b8e-3c4346a51a17" providerId="ADAL" clId="{DB5E2E93-F19D-4777-8B1D-E1290E71A140}" dt="2020-03-17T13:23:43.770" v="1937"/>
          <ac:spMkLst>
            <pc:docMk/>
            <pc:sldMk cId="2118677532" sldId="323"/>
            <ac:spMk id="2" creationId="{511831EA-89A9-4112-9B03-2222FECDAE9B}"/>
          </ac:spMkLst>
        </pc:spChg>
        <pc:spChg chg="del">
          <ac:chgData name="Leader Maynard, Jonathan" userId="457cbaa7-041a-414d-8b8e-3c4346a51a17" providerId="ADAL" clId="{DB5E2E93-F19D-4777-8B1D-E1290E71A140}" dt="2020-03-17T13:23:43.770" v="1937"/>
          <ac:spMkLst>
            <pc:docMk/>
            <pc:sldMk cId="2118677532" sldId="323"/>
            <ac:spMk id="3" creationId="{7DEBCB69-6F44-413C-9509-0C12095CADAF}"/>
          </ac:spMkLst>
        </pc:spChg>
        <pc:spChg chg="add mod">
          <ac:chgData name="Leader Maynard, Jonathan" userId="457cbaa7-041a-414d-8b8e-3c4346a51a17" providerId="ADAL" clId="{DB5E2E93-F19D-4777-8B1D-E1290E71A140}" dt="2020-03-17T13:31:43.228" v="2069" actId="20577"/>
          <ac:spMkLst>
            <pc:docMk/>
            <pc:sldMk cId="2118677532" sldId="323"/>
            <ac:spMk id="5" creationId="{11631946-60E4-4F9C-9A11-2D8ABD1C20EB}"/>
          </ac:spMkLst>
        </pc:spChg>
        <pc:spChg chg="add del mod">
          <ac:chgData name="Leader Maynard, Jonathan" userId="457cbaa7-041a-414d-8b8e-3c4346a51a17" providerId="ADAL" clId="{DB5E2E93-F19D-4777-8B1D-E1290E71A140}" dt="2020-03-17T13:50:43.214" v="4055" actId="478"/>
          <ac:spMkLst>
            <pc:docMk/>
            <pc:sldMk cId="2118677532" sldId="323"/>
            <ac:spMk id="6" creationId="{43A34838-4CEA-411A-9385-36675A64FB18}"/>
          </ac:spMkLst>
        </pc:spChg>
      </pc:sldChg>
      <pc:sldChg chg="modSp add mod modTransition">
        <pc:chgData name="Leader Maynard, Jonathan" userId="457cbaa7-041a-414d-8b8e-3c4346a51a17" providerId="ADAL" clId="{DB5E2E93-F19D-4777-8B1D-E1290E71A140}" dt="2020-03-17T13:50:51.918" v="4056"/>
        <pc:sldMkLst>
          <pc:docMk/>
          <pc:sldMk cId="4098405710" sldId="324"/>
        </pc:sldMkLst>
        <pc:spChg chg="mod">
          <ac:chgData name="Leader Maynard, Jonathan" userId="457cbaa7-041a-414d-8b8e-3c4346a51a17" providerId="ADAL" clId="{DB5E2E93-F19D-4777-8B1D-E1290E71A140}" dt="2020-03-17T13:25:00.656" v="2022" actId="20577"/>
          <ac:spMkLst>
            <pc:docMk/>
            <pc:sldMk cId="4098405710" sldId="324"/>
            <ac:spMk id="2" creationId="{C5BAD18B-E8D5-4A99-A5D2-202E4F97D29D}"/>
          </ac:spMkLst>
        </pc:spChg>
        <pc:spChg chg="mod">
          <ac:chgData name="Leader Maynard, Jonathan" userId="457cbaa7-041a-414d-8b8e-3c4346a51a17" providerId="ADAL" clId="{DB5E2E93-F19D-4777-8B1D-E1290E71A140}" dt="2020-03-17T13:25:28.002" v="2036" actId="20577"/>
          <ac:spMkLst>
            <pc:docMk/>
            <pc:sldMk cId="4098405710" sldId="324"/>
            <ac:spMk id="3" creationId="{519D6705-5DA4-45D1-837F-2AA581400DAA}"/>
          </ac:spMkLst>
        </pc:spChg>
      </pc:sldChg>
      <pc:sldChg chg="addSp modSp add mod modTransition">
        <pc:chgData name="Leader Maynard, Jonathan" userId="457cbaa7-041a-414d-8b8e-3c4346a51a17" providerId="ADAL" clId="{DB5E2E93-F19D-4777-8B1D-E1290E71A140}" dt="2020-03-17T13:50:51.918" v="4056"/>
        <pc:sldMkLst>
          <pc:docMk/>
          <pc:sldMk cId="134323244" sldId="325"/>
        </pc:sldMkLst>
        <pc:picChg chg="add mod modCrop">
          <ac:chgData name="Leader Maynard, Jonathan" userId="457cbaa7-041a-414d-8b8e-3c4346a51a17" providerId="ADAL" clId="{DB5E2E93-F19D-4777-8B1D-E1290E71A140}" dt="2020-03-17T13:27:20.354" v="2057" actId="1076"/>
          <ac:picMkLst>
            <pc:docMk/>
            <pc:sldMk cId="134323244" sldId="325"/>
            <ac:picMk id="3" creationId="{368A691E-6F0C-4BCA-B9FF-57E31455B9E0}"/>
          </ac:picMkLst>
        </pc:picChg>
      </pc:sldChg>
      <pc:sldChg chg="addSp delSp modSp add mod modTransition">
        <pc:chgData name="Leader Maynard, Jonathan" userId="457cbaa7-041a-414d-8b8e-3c4346a51a17" providerId="ADAL" clId="{DB5E2E93-F19D-4777-8B1D-E1290E71A140}" dt="2020-03-17T13:50:51.918" v="4056"/>
        <pc:sldMkLst>
          <pc:docMk/>
          <pc:sldMk cId="1426412154" sldId="326"/>
        </pc:sldMkLst>
        <pc:spChg chg="del">
          <ac:chgData name="Leader Maynard, Jonathan" userId="457cbaa7-041a-414d-8b8e-3c4346a51a17" providerId="ADAL" clId="{DB5E2E93-F19D-4777-8B1D-E1290E71A140}" dt="2020-03-17T13:33:35.385" v="2071"/>
          <ac:spMkLst>
            <pc:docMk/>
            <pc:sldMk cId="1426412154" sldId="326"/>
            <ac:spMk id="2" creationId="{DBE2C2D8-20C3-4BD1-BEB0-A3A8E0574A49}"/>
          </ac:spMkLst>
        </pc:spChg>
        <pc:spChg chg="del">
          <ac:chgData name="Leader Maynard, Jonathan" userId="457cbaa7-041a-414d-8b8e-3c4346a51a17" providerId="ADAL" clId="{DB5E2E93-F19D-4777-8B1D-E1290E71A140}" dt="2020-03-17T13:33:35.385" v="2071"/>
          <ac:spMkLst>
            <pc:docMk/>
            <pc:sldMk cId="1426412154" sldId="326"/>
            <ac:spMk id="3" creationId="{74B2A868-367F-442C-96EA-4C8BC1A7D3C5}"/>
          </ac:spMkLst>
        </pc:spChg>
        <pc:picChg chg="add mod">
          <ac:chgData name="Leader Maynard, Jonathan" userId="457cbaa7-041a-414d-8b8e-3c4346a51a17" providerId="ADAL" clId="{DB5E2E93-F19D-4777-8B1D-E1290E71A140}" dt="2020-03-17T13:34:10.505" v="2079" actId="14100"/>
          <ac:picMkLst>
            <pc:docMk/>
            <pc:sldMk cId="1426412154" sldId="326"/>
            <ac:picMk id="6" creationId="{3C22F2A1-7A33-4FFF-AE54-2BCB331FDFF4}"/>
          </ac:picMkLst>
        </pc:picChg>
      </pc:sldChg>
      <pc:sldChg chg="delSp modSp add mod modTransition">
        <pc:chgData name="Leader Maynard, Jonathan" userId="457cbaa7-041a-414d-8b8e-3c4346a51a17" providerId="ADAL" clId="{DB5E2E93-F19D-4777-8B1D-E1290E71A140}" dt="2020-03-17T13:50:51.918" v="4056"/>
        <pc:sldMkLst>
          <pc:docMk/>
          <pc:sldMk cId="3600380012" sldId="327"/>
        </pc:sldMkLst>
        <pc:spChg chg="del">
          <ac:chgData name="Leader Maynard, Jonathan" userId="457cbaa7-041a-414d-8b8e-3c4346a51a17" providerId="ADAL" clId="{DB5E2E93-F19D-4777-8B1D-E1290E71A140}" dt="2020-03-17T13:34:39.197" v="2081" actId="478"/>
          <ac:spMkLst>
            <pc:docMk/>
            <pc:sldMk cId="3600380012" sldId="327"/>
            <ac:spMk id="2" creationId="{D27D612A-D5D2-4B94-829B-42C7ED27C12A}"/>
          </ac:spMkLst>
        </pc:spChg>
        <pc:spChg chg="mod">
          <ac:chgData name="Leader Maynard, Jonathan" userId="457cbaa7-041a-414d-8b8e-3c4346a51a17" providerId="ADAL" clId="{DB5E2E93-F19D-4777-8B1D-E1290E71A140}" dt="2020-03-17T13:36:03.365" v="2439" actId="20577"/>
          <ac:spMkLst>
            <pc:docMk/>
            <pc:sldMk cId="3600380012" sldId="327"/>
            <ac:spMk id="3" creationId="{F59EC7AC-BC6D-4C2C-8C7A-6FB267071757}"/>
          </ac:spMkLst>
        </pc:spChg>
      </pc:sldChg>
      <pc:sldChg chg="addSp delSp modSp add mod modTransition">
        <pc:chgData name="Leader Maynard, Jonathan" userId="457cbaa7-041a-414d-8b8e-3c4346a51a17" providerId="ADAL" clId="{DB5E2E93-F19D-4777-8B1D-E1290E71A140}" dt="2020-03-17T13:50:51.918" v="4056"/>
        <pc:sldMkLst>
          <pc:docMk/>
          <pc:sldMk cId="1885029610" sldId="328"/>
        </pc:sldMkLst>
        <pc:spChg chg="del">
          <ac:chgData name="Leader Maynard, Jonathan" userId="457cbaa7-041a-414d-8b8e-3c4346a51a17" providerId="ADAL" clId="{DB5E2E93-F19D-4777-8B1D-E1290E71A140}" dt="2020-03-17T13:37:08.507" v="2441"/>
          <ac:spMkLst>
            <pc:docMk/>
            <pc:sldMk cId="1885029610" sldId="328"/>
            <ac:spMk id="2" creationId="{14BAC6DC-C095-4B2A-B4A9-1149ABDE367E}"/>
          </ac:spMkLst>
        </pc:spChg>
        <pc:spChg chg="del">
          <ac:chgData name="Leader Maynard, Jonathan" userId="457cbaa7-041a-414d-8b8e-3c4346a51a17" providerId="ADAL" clId="{DB5E2E93-F19D-4777-8B1D-E1290E71A140}" dt="2020-03-17T13:37:08.507" v="2441"/>
          <ac:spMkLst>
            <pc:docMk/>
            <pc:sldMk cId="1885029610" sldId="328"/>
            <ac:spMk id="3" creationId="{0384D1DF-51DA-4E8B-9510-6ADA108E5097}"/>
          </ac:spMkLst>
        </pc:spChg>
        <pc:spChg chg="add mod">
          <ac:chgData name="Leader Maynard, Jonathan" userId="457cbaa7-041a-414d-8b8e-3c4346a51a17" providerId="ADAL" clId="{DB5E2E93-F19D-4777-8B1D-E1290E71A140}" dt="2020-03-17T13:37:21.463" v="2479" actId="14100"/>
          <ac:spMkLst>
            <pc:docMk/>
            <pc:sldMk cId="1885029610" sldId="328"/>
            <ac:spMk id="5" creationId="{CC8E3BC9-222B-497F-A52D-5B1643A9D700}"/>
          </ac:spMkLst>
        </pc:spChg>
        <pc:spChg chg="add mod">
          <ac:chgData name="Leader Maynard, Jonathan" userId="457cbaa7-041a-414d-8b8e-3c4346a51a17" providerId="ADAL" clId="{DB5E2E93-F19D-4777-8B1D-E1290E71A140}" dt="2020-03-17T13:47:26.606" v="3848" actId="20577"/>
          <ac:spMkLst>
            <pc:docMk/>
            <pc:sldMk cId="1885029610" sldId="328"/>
            <ac:spMk id="6" creationId="{127CCCD5-DF07-4580-9D20-6CF6CD406544}"/>
          </ac:spMkLst>
        </pc:spChg>
        <pc:spChg chg="add mod">
          <ac:chgData name="Leader Maynard, Jonathan" userId="457cbaa7-041a-414d-8b8e-3c4346a51a17" providerId="ADAL" clId="{DB5E2E93-F19D-4777-8B1D-E1290E71A140}" dt="2020-03-17T13:44:25.174" v="3699" actId="27636"/>
          <ac:spMkLst>
            <pc:docMk/>
            <pc:sldMk cId="1885029610" sldId="328"/>
            <ac:spMk id="7" creationId="{FABD681E-349D-40A5-92A7-C6D1E63E122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Share of World GDP (PPP)</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G7</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Sheet1!$A$3:$A$6</c:f>
              <c:numCache>
                <c:formatCode>General</c:formatCode>
                <c:ptCount val="4"/>
                <c:pt idx="0">
                  <c:v>1980</c:v>
                </c:pt>
                <c:pt idx="1">
                  <c:v>2009</c:v>
                </c:pt>
                <c:pt idx="2">
                  <c:v>2017</c:v>
                </c:pt>
                <c:pt idx="3">
                  <c:v>2023</c:v>
                </c:pt>
              </c:numCache>
            </c:numRef>
          </c:cat>
          <c:val>
            <c:numRef>
              <c:f>Sheet1!$B$3:$B$6</c:f>
              <c:numCache>
                <c:formatCode>0%</c:formatCode>
                <c:ptCount val="4"/>
                <c:pt idx="0">
                  <c:v>0.52</c:v>
                </c:pt>
                <c:pt idx="1">
                  <c:v>0.35</c:v>
                </c:pt>
                <c:pt idx="2">
                  <c:v>0.3</c:v>
                </c:pt>
                <c:pt idx="3">
                  <c:v>0.27</c:v>
                </c:pt>
              </c:numCache>
            </c:numRef>
          </c:val>
          <c:extLst>
            <c:ext xmlns:c16="http://schemas.microsoft.com/office/drawing/2014/chart" uri="{C3380CC4-5D6E-409C-BE32-E72D297353CC}">
              <c16:uniqueId val="{00000000-2399-4AB9-8A8E-79A62D0F3878}"/>
            </c:ext>
          </c:extLst>
        </c:ser>
        <c:ser>
          <c:idx val="1"/>
          <c:order val="1"/>
          <c:tx>
            <c:strRef>
              <c:f>Sheet1!$C$2</c:f>
              <c:strCache>
                <c:ptCount val="1"/>
                <c:pt idx="0">
                  <c:v>BRICS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Sheet1!$A$3:$A$6</c:f>
              <c:numCache>
                <c:formatCode>General</c:formatCode>
                <c:ptCount val="4"/>
                <c:pt idx="0">
                  <c:v>1980</c:v>
                </c:pt>
                <c:pt idx="1">
                  <c:v>2009</c:v>
                </c:pt>
                <c:pt idx="2">
                  <c:v>2017</c:v>
                </c:pt>
                <c:pt idx="3">
                  <c:v>2023</c:v>
                </c:pt>
              </c:numCache>
            </c:numRef>
          </c:cat>
          <c:val>
            <c:numRef>
              <c:f>Sheet1!$C$3:$C$6</c:f>
              <c:numCache>
                <c:formatCode>0%</c:formatCode>
                <c:ptCount val="4"/>
                <c:pt idx="0">
                  <c:v>0.15</c:v>
                </c:pt>
                <c:pt idx="1">
                  <c:v>0.26</c:v>
                </c:pt>
                <c:pt idx="2">
                  <c:v>0.32</c:v>
                </c:pt>
                <c:pt idx="3">
                  <c:v>0.36</c:v>
                </c:pt>
              </c:numCache>
            </c:numRef>
          </c:val>
          <c:extLst>
            <c:ext xmlns:c16="http://schemas.microsoft.com/office/drawing/2014/chart" uri="{C3380CC4-5D6E-409C-BE32-E72D297353CC}">
              <c16:uniqueId val="{00000001-2399-4AB9-8A8E-79A62D0F3878}"/>
            </c:ext>
          </c:extLst>
        </c:ser>
        <c:dLbls>
          <c:showLegendKey val="0"/>
          <c:showVal val="0"/>
          <c:showCatName val="0"/>
          <c:showSerName val="0"/>
          <c:showPercent val="0"/>
          <c:showBubbleSize val="0"/>
        </c:dLbls>
        <c:gapWidth val="219"/>
        <c:overlap val="-27"/>
        <c:axId val="577894056"/>
        <c:axId val="577896352"/>
      </c:barChart>
      <c:catAx>
        <c:axId val="577894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896352"/>
        <c:crosses val="autoZero"/>
        <c:auto val="1"/>
        <c:lblAlgn val="ctr"/>
        <c:lblOffset val="100"/>
        <c:noMultiLvlLbl val="0"/>
      </c:catAx>
      <c:valAx>
        <c:axId val="5778963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894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1015"/>
          </a:xfrm>
          <a:prstGeom prst="rect">
            <a:avLst/>
          </a:prstGeom>
        </p:spPr>
        <p:txBody>
          <a:bodyPr vert="horz" lIns="92002" tIns="46002" rIns="92002" bIns="46002" rtlCol="0"/>
          <a:lstStyle>
            <a:lvl1pPr algn="l">
              <a:defRPr sz="1200"/>
            </a:lvl1pPr>
          </a:lstStyle>
          <a:p>
            <a:endParaRPr lang="en-GB"/>
          </a:p>
        </p:txBody>
      </p:sp>
      <p:sp>
        <p:nvSpPr>
          <p:cNvPr id="3" name="Date Placeholder 2"/>
          <p:cNvSpPr>
            <a:spLocks noGrp="1"/>
          </p:cNvSpPr>
          <p:nvPr>
            <p:ph type="dt" sz="quarter" idx="1"/>
          </p:nvPr>
        </p:nvSpPr>
        <p:spPr>
          <a:xfrm>
            <a:off x="3901699" y="0"/>
            <a:ext cx="2984870" cy="501015"/>
          </a:xfrm>
          <a:prstGeom prst="rect">
            <a:avLst/>
          </a:prstGeom>
        </p:spPr>
        <p:txBody>
          <a:bodyPr vert="horz" lIns="92002" tIns="46002" rIns="92002" bIns="46002" rtlCol="0"/>
          <a:lstStyle>
            <a:lvl1pPr algn="r">
              <a:defRPr sz="1200"/>
            </a:lvl1pPr>
          </a:lstStyle>
          <a:p>
            <a:fld id="{B38853E3-F59E-4EB4-AFC0-ED4EF94FBBD2}" type="datetimeFigureOut">
              <a:rPr lang="en-GB" smtClean="0"/>
              <a:t>07/03/2022</a:t>
            </a:fld>
            <a:endParaRPr lang="en-GB"/>
          </a:p>
        </p:txBody>
      </p:sp>
      <p:sp>
        <p:nvSpPr>
          <p:cNvPr id="4" name="Footer Placeholder 3"/>
          <p:cNvSpPr>
            <a:spLocks noGrp="1"/>
          </p:cNvSpPr>
          <p:nvPr>
            <p:ph type="ftr" sz="quarter" idx="2"/>
          </p:nvPr>
        </p:nvSpPr>
        <p:spPr>
          <a:xfrm>
            <a:off x="1" y="9517547"/>
            <a:ext cx="2984870" cy="501015"/>
          </a:xfrm>
          <a:prstGeom prst="rect">
            <a:avLst/>
          </a:prstGeom>
        </p:spPr>
        <p:txBody>
          <a:bodyPr vert="horz" lIns="92002" tIns="46002" rIns="92002" bIns="46002" rtlCol="0" anchor="b"/>
          <a:lstStyle>
            <a:lvl1pPr algn="l">
              <a:defRPr sz="1200"/>
            </a:lvl1pPr>
          </a:lstStyle>
          <a:p>
            <a:endParaRPr lang="en-GB"/>
          </a:p>
        </p:txBody>
      </p:sp>
      <p:sp>
        <p:nvSpPr>
          <p:cNvPr id="5" name="Slide Number Placeholder 4"/>
          <p:cNvSpPr>
            <a:spLocks noGrp="1"/>
          </p:cNvSpPr>
          <p:nvPr>
            <p:ph type="sldNum" sz="quarter" idx="3"/>
          </p:nvPr>
        </p:nvSpPr>
        <p:spPr>
          <a:xfrm>
            <a:off x="3901699" y="9517547"/>
            <a:ext cx="2984870" cy="501015"/>
          </a:xfrm>
          <a:prstGeom prst="rect">
            <a:avLst/>
          </a:prstGeom>
        </p:spPr>
        <p:txBody>
          <a:bodyPr vert="horz" lIns="92002" tIns="46002" rIns="92002" bIns="46002" rtlCol="0" anchor="b"/>
          <a:lstStyle>
            <a:lvl1pPr algn="r">
              <a:defRPr sz="1200"/>
            </a:lvl1pPr>
          </a:lstStyle>
          <a:p>
            <a:fld id="{C807780E-15CB-417C-B6BC-88E6735CD4CD}" type="slidenum">
              <a:rPr lang="en-GB" smtClean="0"/>
              <a:t>‹#›</a:t>
            </a:fld>
            <a:endParaRPr lang="en-GB"/>
          </a:p>
        </p:txBody>
      </p:sp>
    </p:spTree>
    <p:extLst>
      <p:ext uri="{BB962C8B-B14F-4D97-AF65-F5344CB8AC3E}">
        <p14:creationId xmlns:p14="http://schemas.microsoft.com/office/powerpoint/2010/main" val="109144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1015"/>
          </a:xfrm>
          <a:prstGeom prst="rect">
            <a:avLst/>
          </a:prstGeom>
        </p:spPr>
        <p:txBody>
          <a:bodyPr vert="horz" lIns="92002" tIns="46002" rIns="92002" bIns="46002" rtlCol="0"/>
          <a:lstStyle>
            <a:lvl1pPr algn="l">
              <a:defRPr sz="1200"/>
            </a:lvl1pPr>
          </a:lstStyle>
          <a:p>
            <a:endParaRPr lang="en-GB"/>
          </a:p>
        </p:txBody>
      </p:sp>
      <p:sp>
        <p:nvSpPr>
          <p:cNvPr id="3" name="Date Placeholder 2"/>
          <p:cNvSpPr>
            <a:spLocks noGrp="1"/>
          </p:cNvSpPr>
          <p:nvPr>
            <p:ph type="dt" idx="1"/>
          </p:nvPr>
        </p:nvSpPr>
        <p:spPr>
          <a:xfrm>
            <a:off x="3901699" y="0"/>
            <a:ext cx="2984870" cy="501015"/>
          </a:xfrm>
          <a:prstGeom prst="rect">
            <a:avLst/>
          </a:prstGeom>
        </p:spPr>
        <p:txBody>
          <a:bodyPr vert="horz" lIns="92002" tIns="46002" rIns="92002" bIns="46002" rtlCol="0"/>
          <a:lstStyle>
            <a:lvl1pPr algn="r">
              <a:defRPr sz="1200"/>
            </a:lvl1pPr>
          </a:lstStyle>
          <a:p>
            <a:fld id="{6BF87DBA-162E-4151-B900-7406082F93DF}" type="datetimeFigureOut">
              <a:rPr lang="en-GB" smtClean="0"/>
              <a:pPr/>
              <a:t>07/03/2022</a:t>
            </a:fld>
            <a:endParaRPr lang="en-GB"/>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002" tIns="46002" rIns="92002" bIns="46002" rtlCol="0" anchor="ctr"/>
          <a:lstStyle/>
          <a:p>
            <a:endParaRPr lang="en-GB"/>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2002" tIns="46002" rIns="92002" bIns="460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517547"/>
            <a:ext cx="2984870" cy="501015"/>
          </a:xfrm>
          <a:prstGeom prst="rect">
            <a:avLst/>
          </a:prstGeom>
        </p:spPr>
        <p:txBody>
          <a:bodyPr vert="horz" lIns="92002" tIns="46002" rIns="92002" bIns="46002" rtlCol="0" anchor="b"/>
          <a:lstStyle>
            <a:lvl1pPr algn="l">
              <a:defRPr sz="1200"/>
            </a:lvl1pPr>
          </a:lstStyle>
          <a:p>
            <a:endParaRPr lang="en-GB"/>
          </a:p>
        </p:txBody>
      </p:sp>
      <p:sp>
        <p:nvSpPr>
          <p:cNvPr id="7" name="Slide Number Placeholder 6"/>
          <p:cNvSpPr>
            <a:spLocks noGrp="1"/>
          </p:cNvSpPr>
          <p:nvPr>
            <p:ph type="sldNum" sz="quarter" idx="5"/>
          </p:nvPr>
        </p:nvSpPr>
        <p:spPr>
          <a:xfrm>
            <a:off x="3901699" y="9517547"/>
            <a:ext cx="2984870" cy="501015"/>
          </a:xfrm>
          <a:prstGeom prst="rect">
            <a:avLst/>
          </a:prstGeom>
        </p:spPr>
        <p:txBody>
          <a:bodyPr vert="horz" lIns="92002" tIns="46002" rIns="92002" bIns="46002" rtlCol="0" anchor="b"/>
          <a:lstStyle>
            <a:lvl1pPr algn="r">
              <a:defRPr sz="1200"/>
            </a:lvl1pPr>
          </a:lstStyle>
          <a:p>
            <a:fld id="{776A5CC5-7BDA-4D7B-8E8C-81E543D12DC6}" type="slidenum">
              <a:rPr lang="en-GB" smtClean="0"/>
              <a:pPr/>
              <a:t>‹#›</a:t>
            </a:fld>
            <a:endParaRPr lang="en-GB"/>
          </a:p>
        </p:txBody>
      </p:sp>
    </p:spTree>
    <p:extLst>
      <p:ext uri="{BB962C8B-B14F-4D97-AF65-F5344CB8AC3E}">
        <p14:creationId xmlns:p14="http://schemas.microsoft.com/office/powerpoint/2010/main" val="105304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Diagram from: https://moderndiplomacy.eu/2019/09/03/reassessing-realities-of-a-multi-polar-world-order/</a:t>
            </a:r>
          </a:p>
        </p:txBody>
      </p:sp>
      <p:sp>
        <p:nvSpPr>
          <p:cNvPr id="4" name="Slide Number Placeholder 3"/>
          <p:cNvSpPr>
            <a:spLocks noGrp="1"/>
          </p:cNvSpPr>
          <p:nvPr>
            <p:ph type="sldNum" sz="quarter" idx="5"/>
          </p:nvPr>
        </p:nvSpPr>
        <p:spPr/>
        <p:txBody>
          <a:bodyPr/>
          <a:lstStyle/>
          <a:p>
            <a:fld id="{776A5CC5-7BDA-4D7B-8E8C-81E543D12DC6}" type="slidenum">
              <a:rPr lang="en-GB" smtClean="0"/>
              <a:pPr/>
              <a:t>2</a:t>
            </a:fld>
            <a:endParaRPr lang="en-GB"/>
          </a:p>
        </p:txBody>
      </p:sp>
    </p:spTree>
    <p:extLst>
      <p:ext uri="{BB962C8B-B14F-4D97-AF65-F5344CB8AC3E}">
        <p14:creationId xmlns:p14="http://schemas.microsoft.com/office/powerpoint/2010/main" val="286242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4</a:t>
            </a:fld>
            <a:endParaRPr lang="en-GB"/>
          </a:p>
        </p:txBody>
      </p:sp>
    </p:spTree>
    <p:extLst>
      <p:ext uri="{BB962C8B-B14F-4D97-AF65-F5344CB8AC3E}">
        <p14:creationId xmlns:p14="http://schemas.microsoft.com/office/powerpoint/2010/main" val="81323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from Michael Beckley, ‘The Power of Nations: Measuring What Matters,’ </a:t>
            </a:r>
            <a:r>
              <a:rPr lang="en-GB" i="1" dirty="0"/>
              <a:t>International Security </a:t>
            </a:r>
            <a:r>
              <a:rPr lang="en-GB" i="0" dirty="0"/>
              <a:t>43/2 (2018), p.25</a:t>
            </a:r>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6</a:t>
            </a:fld>
            <a:endParaRPr lang="en-GB"/>
          </a:p>
        </p:txBody>
      </p:sp>
    </p:spTree>
    <p:extLst>
      <p:ext uri="{BB962C8B-B14F-4D97-AF65-F5344CB8AC3E}">
        <p14:creationId xmlns:p14="http://schemas.microsoft.com/office/powerpoint/2010/main" val="161213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Figures from:</a:t>
            </a:r>
          </a:p>
          <a:p>
            <a:r>
              <a:rPr lang="en-GB" dirty="0"/>
              <a:t>https://data.worldbank.org/indicator/NY.GDP.MKTP.CD?most_recent_value_desc=true</a:t>
            </a:r>
          </a:p>
          <a:p>
            <a:r>
              <a:rPr lang="en-GB" dirty="0"/>
              <a:t>https://www.armscontrol.org/factsheets/Nuclearweaponswhohaswhat</a:t>
            </a:r>
          </a:p>
          <a:p>
            <a:r>
              <a:rPr lang="en-GB" dirty="0"/>
              <a:t>Globalfirepower.com</a:t>
            </a:r>
          </a:p>
        </p:txBody>
      </p:sp>
      <p:sp>
        <p:nvSpPr>
          <p:cNvPr id="4" name="Slide Number Placeholder 3"/>
          <p:cNvSpPr>
            <a:spLocks noGrp="1"/>
          </p:cNvSpPr>
          <p:nvPr>
            <p:ph type="sldNum" sz="quarter" idx="5"/>
          </p:nvPr>
        </p:nvSpPr>
        <p:spPr/>
        <p:txBody>
          <a:bodyPr/>
          <a:lstStyle/>
          <a:p>
            <a:fld id="{776A5CC5-7BDA-4D7B-8E8C-81E543D12DC6}" type="slidenum">
              <a:rPr lang="en-GB" smtClean="0"/>
              <a:pPr/>
              <a:t>8</a:t>
            </a:fld>
            <a:endParaRPr lang="en-GB"/>
          </a:p>
        </p:txBody>
      </p:sp>
    </p:spTree>
    <p:extLst>
      <p:ext uri="{BB962C8B-B14F-4D97-AF65-F5344CB8AC3E}">
        <p14:creationId xmlns:p14="http://schemas.microsoft.com/office/powerpoint/2010/main" val="208423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from Michael Beckley, ‘The Power of Nations: Measuring What Matters,’ </a:t>
            </a:r>
            <a:r>
              <a:rPr lang="en-GB" i="1" dirty="0"/>
              <a:t>International Security </a:t>
            </a:r>
            <a:r>
              <a:rPr lang="en-GB" i="0" dirty="0"/>
              <a:t>43/2 (2018), p.25</a:t>
            </a:r>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11</a:t>
            </a:fld>
            <a:endParaRPr lang="en-GB"/>
          </a:p>
        </p:txBody>
      </p:sp>
    </p:spTree>
    <p:extLst>
      <p:ext uri="{BB962C8B-B14F-4D97-AF65-F5344CB8AC3E}">
        <p14:creationId xmlns:p14="http://schemas.microsoft.com/office/powerpoint/2010/main" val="150280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GB" dirty="0"/>
              <a:t>Figure from Michael Beckley, ‘The Power of Nations: Measuring What Matters,’ </a:t>
            </a:r>
            <a:r>
              <a:rPr lang="en-GB" i="1" dirty="0"/>
              <a:t>International Security </a:t>
            </a:r>
            <a:r>
              <a:rPr lang="en-GB" i="0" dirty="0"/>
              <a:t>43/2 (2018), p.43</a:t>
            </a:r>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12</a:t>
            </a:fld>
            <a:endParaRPr lang="en-GB"/>
          </a:p>
        </p:txBody>
      </p:sp>
    </p:spTree>
    <p:extLst>
      <p:ext uri="{BB962C8B-B14F-4D97-AF65-F5344CB8AC3E}">
        <p14:creationId xmlns:p14="http://schemas.microsoft.com/office/powerpoint/2010/main" val="2536823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Pape quote from: Robert A. Pape, ‘Soft balancing against the United States,’ </a:t>
            </a:r>
            <a:r>
              <a:rPr lang="en-GB" i="1"/>
              <a:t>International Security </a:t>
            </a:r>
            <a:r>
              <a:rPr lang="en-GB" i="0"/>
              <a:t>30/1 (2005), pp. </a:t>
            </a:r>
            <a:r>
              <a:rPr lang="en-GB" i="0" dirty="0"/>
              <a:t>7-45.</a:t>
            </a:r>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14</a:t>
            </a:fld>
            <a:endParaRPr lang="en-GB"/>
          </a:p>
        </p:txBody>
      </p:sp>
    </p:spTree>
    <p:extLst>
      <p:ext uri="{BB962C8B-B14F-4D97-AF65-F5344CB8AC3E}">
        <p14:creationId xmlns:p14="http://schemas.microsoft.com/office/powerpoint/2010/main" val="332952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640D4437-1F11-4121-95E6-853A72031AE0}" type="datetime1">
              <a:rPr lang="en-GB" smtClean="0"/>
              <a:pPr/>
              <a:t>07/03/2022</a:t>
            </a:fld>
            <a:endParaRPr lang="en-GB"/>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GB"/>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1409201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705C5-5323-4F03-BA49-3709734033E6}" type="datetime1">
              <a:rPr lang="en-GB" smtClean="0"/>
              <a:pPr/>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8737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932AB2-3248-4F70-9C3D-CE6731DA95EF}" type="datetime1">
              <a:rPr lang="en-GB" smtClean="0"/>
              <a:pPr/>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82323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ate Placeholder 13"/>
          <p:cNvSpPr>
            <a:spLocks noGrp="1"/>
          </p:cNvSpPr>
          <p:nvPr>
            <p:ph type="dt" sz="half" idx="10"/>
          </p:nvPr>
        </p:nvSpPr>
        <p:spPr/>
        <p:txBody>
          <a:bodyPr/>
          <a:lstStyle/>
          <a:p>
            <a:fld id="{640D4437-1F11-4121-95E6-853A72031AE0}" type="datetime1">
              <a:rPr lang="en-GB" smtClean="0"/>
              <a:pPr/>
              <a:t>07/03/2022</a:t>
            </a:fld>
            <a:endParaRPr lang="en-GB"/>
          </a:p>
        </p:txBody>
      </p:sp>
      <p:sp>
        <p:nvSpPr>
          <p:cNvPr id="15" name="Slide Number Placeholder 14"/>
          <p:cNvSpPr>
            <a:spLocks noGrp="1"/>
          </p:cNvSpPr>
          <p:nvPr>
            <p:ph type="sldNum" sz="quarter" idx="11"/>
          </p:nvPr>
        </p:nvSpPr>
        <p:spPr/>
        <p:txBody>
          <a:bodyPr/>
          <a:lstStyle/>
          <a:p>
            <a:fld id="{F64B149A-3B29-4EDA-B19F-1C536C7C5532}" type="slidenum">
              <a:rPr lang="en-GB" smtClean="0"/>
              <a:pPr/>
              <a:t>‹#›</a:t>
            </a:fld>
            <a:endParaRPr lang="en-GB" dirty="0"/>
          </a:p>
        </p:txBody>
      </p:sp>
      <p:sp>
        <p:nvSpPr>
          <p:cNvPr id="16" name="Footer Placeholder 15"/>
          <p:cNvSpPr>
            <a:spLocks noGrp="1"/>
          </p:cNvSpPr>
          <p:nvPr>
            <p:ph type="ftr" sz="quarter" idx="12"/>
          </p:nvPr>
        </p:nvSpPr>
        <p:spPr/>
        <p:txBody>
          <a:bodyPr/>
          <a:lstStyle/>
          <a:p>
            <a:endParaRPr lang="en-GB"/>
          </a:p>
        </p:txBody>
      </p:sp>
      <p:sp>
        <p:nvSpPr>
          <p:cNvPr id="18" name="Title 17"/>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212" y="365760"/>
            <a:ext cx="7890672" cy="686976"/>
          </a:xfrm>
        </p:spPr>
        <p:txBody>
          <a:bodyPr anchor="t"/>
          <a:lstStyle/>
          <a:p>
            <a:r>
              <a:rPr lang="en-US" dirty="0"/>
              <a:t>Click to edit Master title style</a:t>
            </a:r>
          </a:p>
        </p:txBody>
      </p:sp>
      <p:sp>
        <p:nvSpPr>
          <p:cNvPr id="3" name="Content Placeholder 2"/>
          <p:cNvSpPr>
            <a:spLocks noGrp="1"/>
          </p:cNvSpPr>
          <p:nvPr>
            <p:ph idx="1"/>
          </p:nvPr>
        </p:nvSpPr>
        <p:spPr>
          <a:xfrm>
            <a:off x="395536" y="1268761"/>
            <a:ext cx="7820348" cy="5328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E4DE5-D8B0-4501-9514-1CADA75E65D3}" type="datetime1">
              <a:rPr lang="en-GB" smtClean="0"/>
              <a:pPr/>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15413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8B9BB4-0286-4425-8824-8AD2ED7A2B38}" type="datetime1">
              <a:rPr lang="en-GB" smtClean="0"/>
              <a:pPr/>
              <a:t>07/03/2022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215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1F39A-D78F-4547-B464-4A1E4D9B6475}" type="datetime1">
              <a:rPr lang="en-GB" smtClean="0"/>
              <a:pPr/>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40369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382A-9065-43B7-8D3C-74C53D27BA97}" type="datetime1">
              <a:rPr lang="en-GB" smtClean="0"/>
              <a:pPr/>
              <a:t>07/03/2022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34170322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4654-9093-485B-A93C-C978BE37CC82}" type="datetime1">
              <a:rPr lang="en-GB" smtClean="0"/>
              <a:pPr/>
              <a:t>07/03/2022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32276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AA4F5-4590-466A-80A9-00D5D93D560B}" type="datetime1">
              <a:rPr lang="en-GB" smtClean="0"/>
              <a:pPr/>
              <a:t>07/03/2022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2783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50AB7E-04CA-43F7-AA2E-8994004454D7}" type="datetime1">
              <a:rPr lang="en-GB" smtClean="0"/>
              <a:pPr/>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09980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D74E7-8247-418C-89F2-6E2C625F1738}" type="datetime1">
              <a:rPr lang="en-GB" smtClean="0"/>
              <a:pPr/>
              <a:t>07/03/2022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24993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B3382A-9065-43B7-8D3C-74C53D27BA97}" type="datetime1">
              <a:rPr lang="en-GB" smtClean="0"/>
              <a:pPr/>
              <a:t>07/03/2022</a:t>
            </a:fld>
            <a:endParaRPr lang="en-GB"/>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253942959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21" r:id="rId12"/>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leadermaynard.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E12A58-C926-43D5-BB44-C141397E7A0F}"/>
              </a:ext>
            </a:extLst>
          </p:cNvPr>
          <p:cNvPicPr>
            <a:picLocks noChangeAspect="1"/>
          </p:cNvPicPr>
          <p:nvPr/>
        </p:nvPicPr>
        <p:blipFill rotWithShape="1">
          <a:blip r:embed="rId2">
            <a:grayscl/>
            <a:alphaModFix amt="35000"/>
            <a:extLst>
              <a:ext uri="{28A0092B-C50C-407E-A947-70E740481C1C}">
                <a14:useLocalDpi xmlns:a14="http://schemas.microsoft.com/office/drawing/2010/main" val="0"/>
              </a:ext>
            </a:extLst>
          </a:blip>
          <a:srcRect l="12729" r="9314"/>
          <a:stretch/>
        </p:blipFill>
        <p:spPr>
          <a:xfrm>
            <a:off x="323528" y="0"/>
            <a:ext cx="8820472" cy="6858000"/>
          </a:xfrm>
          <a:prstGeom prst="rect">
            <a:avLst/>
          </a:prstGeom>
        </p:spPr>
      </p:pic>
      <p:sp>
        <p:nvSpPr>
          <p:cNvPr id="2" name="Title 1"/>
          <p:cNvSpPr>
            <a:spLocks noGrp="1"/>
          </p:cNvSpPr>
          <p:nvPr>
            <p:ph type="ctrTitle"/>
          </p:nvPr>
        </p:nvSpPr>
        <p:spPr>
          <a:xfrm>
            <a:off x="946404" y="758952"/>
            <a:ext cx="7063740" cy="4041648"/>
          </a:xfrm>
        </p:spPr>
        <p:txBody>
          <a:bodyPr>
            <a:noAutofit/>
          </a:bodyPr>
          <a:lstStyle/>
          <a:p>
            <a:r>
              <a:rPr lang="en-GB" sz="6000" dirty="0"/>
              <a:t>Rising Powers</a:t>
            </a:r>
          </a:p>
        </p:txBody>
      </p:sp>
      <p:sp>
        <p:nvSpPr>
          <p:cNvPr id="3" name="Subtitle 2">
            <a:extLst>
              <a:ext uri="{FF2B5EF4-FFF2-40B4-BE49-F238E27FC236}">
                <a16:creationId xmlns:a16="http://schemas.microsoft.com/office/drawing/2014/main" id="{14DFAF86-3E77-4ED6-A3CB-2B88EBA05C2F}"/>
              </a:ext>
            </a:extLst>
          </p:cNvPr>
          <p:cNvSpPr>
            <a:spLocks noGrp="1"/>
          </p:cNvSpPr>
          <p:nvPr>
            <p:ph type="subTitle" idx="1"/>
          </p:nvPr>
        </p:nvSpPr>
        <p:spPr>
          <a:xfrm>
            <a:off x="946404" y="5013176"/>
            <a:ext cx="7063740" cy="1479064"/>
          </a:xfrm>
        </p:spPr>
        <p:txBody>
          <a:bodyPr>
            <a:normAutofit/>
          </a:bodyPr>
          <a:lstStyle/>
          <a:p>
            <a:pPr>
              <a:spcBef>
                <a:spcPts val="600"/>
              </a:spcBef>
            </a:pPr>
            <a:r>
              <a:rPr lang="en-GB" sz="2400" dirty="0"/>
              <a:t>Dr Jonathan Leader Maynard</a:t>
            </a:r>
          </a:p>
          <a:p>
            <a:pPr>
              <a:spcBef>
                <a:spcPts val="600"/>
              </a:spcBef>
            </a:pPr>
            <a:r>
              <a:rPr lang="en-GB" sz="1800" dirty="0"/>
              <a:t>jonathan.leader_maynard@kcl.ac.uk</a:t>
            </a:r>
          </a:p>
          <a:p>
            <a:pPr>
              <a:spcBef>
                <a:spcPts val="600"/>
              </a:spcBef>
            </a:pPr>
            <a:r>
              <a:rPr lang="en-GB" sz="1800" dirty="0">
                <a:hlinkClick r:id="rId3"/>
              </a:rPr>
              <a:t>www.jleadermaynard.com</a:t>
            </a:r>
            <a:r>
              <a:rPr lang="en-GB" sz="1800" dirty="0"/>
              <a:t>	@</a:t>
            </a:r>
            <a:r>
              <a:rPr lang="en-GB" sz="1800" dirty="0" err="1"/>
              <a:t>jleadermaynard</a:t>
            </a:r>
            <a:endParaRPr lang="en-GB" sz="1800"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advTm="103954">
        <p:fade/>
      </p:transition>
    </mc:Choice>
    <mc:Fallback>
      <p:transition spd="med" advTm="10395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F11D-5B6B-4431-8503-3CC6E2045193}"/>
              </a:ext>
            </a:extLst>
          </p:cNvPr>
          <p:cNvSpPr>
            <a:spLocks noGrp="1"/>
          </p:cNvSpPr>
          <p:nvPr>
            <p:ph type="title"/>
          </p:nvPr>
        </p:nvSpPr>
        <p:spPr/>
        <p:txBody>
          <a:bodyPr/>
          <a:lstStyle/>
          <a:p>
            <a:r>
              <a:rPr lang="en-GB" dirty="0"/>
              <a:t>Measuring Soft Power?</a:t>
            </a:r>
          </a:p>
        </p:txBody>
      </p:sp>
      <p:sp>
        <p:nvSpPr>
          <p:cNvPr id="4" name="Slide Number Placeholder 3">
            <a:extLst>
              <a:ext uri="{FF2B5EF4-FFF2-40B4-BE49-F238E27FC236}">
                <a16:creationId xmlns:a16="http://schemas.microsoft.com/office/drawing/2014/main" id="{8E0EB0AA-D988-4503-A4B2-26EEE4070524}"/>
              </a:ext>
            </a:extLst>
          </p:cNvPr>
          <p:cNvSpPr>
            <a:spLocks noGrp="1"/>
          </p:cNvSpPr>
          <p:nvPr>
            <p:ph type="sldNum" sz="quarter" idx="12"/>
          </p:nvPr>
        </p:nvSpPr>
        <p:spPr/>
        <p:txBody>
          <a:bodyPr/>
          <a:lstStyle/>
          <a:p>
            <a:fld id="{5BC373BF-54E5-4CA8-83FE-A334D8EDFF75}" type="slidenum">
              <a:rPr lang="en-GB" smtClean="0"/>
              <a:pPr/>
              <a:t>10</a:t>
            </a:fld>
            <a:endParaRPr lang="en-GB"/>
          </a:p>
        </p:txBody>
      </p:sp>
      <p:pic>
        <p:nvPicPr>
          <p:cNvPr id="5" name="Picture 4">
            <a:extLst>
              <a:ext uri="{FF2B5EF4-FFF2-40B4-BE49-F238E27FC236}">
                <a16:creationId xmlns:a16="http://schemas.microsoft.com/office/drawing/2014/main" id="{2B69B776-B874-4A11-A375-B4609A99B1E2}"/>
              </a:ext>
            </a:extLst>
          </p:cNvPr>
          <p:cNvPicPr>
            <a:picLocks noChangeAspect="1"/>
          </p:cNvPicPr>
          <p:nvPr/>
        </p:nvPicPr>
        <p:blipFill rotWithShape="1">
          <a:blip r:embed="rId2"/>
          <a:srcRect t="5201" b="5201"/>
          <a:stretch/>
        </p:blipFill>
        <p:spPr>
          <a:xfrm>
            <a:off x="0" y="1484784"/>
            <a:ext cx="9144000" cy="4608512"/>
          </a:xfrm>
          <a:prstGeom prst="rect">
            <a:avLst/>
          </a:prstGeom>
        </p:spPr>
      </p:pic>
    </p:spTree>
    <p:extLst>
      <p:ext uri="{BB962C8B-B14F-4D97-AF65-F5344CB8AC3E}">
        <p14:creationId xmlns:p14="http://schemas.microsoft.com/office/powerpoint/2010/main" val="1138807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88D961-B577-4D99-B33A-6631D1C6A8EE}"/>
              </a:ext>
            </a:extLst>
          </p:cNvPr>
          <p:cNvSpPr>
            <a:spLocks noGrp="1"/>
          </p:cNvSpPr>
          <p:nvPr>
            <p:ph type="sldNum" sz="quarter" idx="12"/>
          </p:nvPr>
        </p:nvSpPr>
        <p:spPr/>
        <p:txBody>
          <a:bodyPr/>
          <a:lstStyle/>
          <a:p>
            <a:fld id="{5BC373BF-54E5-4CA8-83FE-A334D8EDFF75}" type="slidenum">
              <a:rPr lang="en-GB" smtClean="0"/>
              <a:pPr/>
              <a:t>11</a:t>
            </a:fld>
            <a:endParaRPr lang="en-GB"/>
          </a:p>
        </p:txBody>
      </p:sp>
      <p:pic>
        <p:nvPicPr>
          <p:cNvPr id="5" name="Picture 4">
            <a:extLst>
              <a:ext uri="{FF2B5EF4-FFF2-40B4-BE49-F238E27FC236}">
                <a16:creationId xmlns:a16="http://schemas.microsoft.com/office/drawing/2014/main" id="{789D67A1-BD39-423C-954C-26751B1A10B7}"/>
              </a:ext>
            </a:extLst>
          </p:cNvPr>
          <p:cNvPicPr>
            <a:picLocks noChangeAspect="1"/>
          </p:cNvPicPr>
          <p:nvPr/>
        </p:nvPicPr>
        <p:blipFill>
          <a:blip r:embed="rId3"/>
          <a:stretch>
            <a:fillRect/>
          </a:stretch>
        </p:blipFill>
        <p:spPr>
          <a:xfrm>
            <a:off x="353838" y="68686"/>
            <a:ext cx="7920880" cy="5885505"/>
          </a:xfrm>
          <a:prstGeom prst="rect">
            <a:avLst/>
          </a:prstGeom>
        </p:spPr>
      </p:pic>
      <p:sp>
        <p:nvSpPr>
          <p:cNvPr id="7" name="Rectangle 6">
            <a:extLst>
              <a:ext uri="{FF2B5EF4-FFF2-40B4-BE49-F238E27FC236}">
                <a16:creationId xmlns:a16="http://schemas.microsoft.com/office/drawing/2014/main" id="{5600AEE0-06DB-4672-8E2A-0DD580A4CC49}"/>
              </a:ext>
            </a:extLst>
          </p:cNvPr>
          <p:cNvSpPr/>
          <p:nvPr/>
        </p:nvSpPr>
        <p:spPr>
          <a:xfrm>
            <a:off x="0" y="5954191"/>
            <a:ext cx="8108380"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GB" b="1" dirty="0"/>
              <a:t>Michael Beckley: </a:t>
            </a:r>
            <a:r>
              <a:rPr lang="en-GB" dirty="0"/>
              <a:t>Total GDP measures </a:t>
            </a:r>
            <a:r>
              <a:rPr lang="en-GB" i="1" dirty="0"/>
              <a:t>gross </a:t>
            </a:r>
            <a:r>
              <a:rPr lang="en-GB" dirty="0"/>
              <a:t>economic output, not the </a:t>
            </a:r>
            <a:r>
              <a:rPr lang="en-GB" i="1" dirty="0"/>
              <a:t>net </a:t>
            </a:r>
            <a:r>
              <a:rPr lang="en-GB" dirty="0"/>
              <a:t>economic output that could be mobilised by governments. A good proxy is to calculate GDP x GDP per capita.</a:t>
            </a:r>
          </a:p>
        </p:txBody>
      </p:sp>
    </p:spTree>
    <p:extLst>
      <p:ext uri="{BB962C8B-B14F-4D97-AF65-F5344CB8AC3E}">
        <p14:creationId xmlns:p14="http://schemas.microsoft.com/office/powerpoint/2010/main" val="4186598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4A2E-89A8-4660-AE05-DD4041DB6A5E}"/>
              </a:ext>
            </a:extLst>
          </p:cNvPr>
          <p:cNvSpPr>
            <a:spLocks noGrp="1"/>
          </p:cNvSpPr>
          <p:nvPr>
            <p:ph type="title"/>
          </p:nvPr>
        </p:nvSpPr>
        <p:spPr/>
        <p:txBody>
          <a:bodyPr/>
          <a:lstStyle/>
          <a:p>
            <a:r>
              <a:rPr lang="en-GB" dirty="0"/>
              <a:t>The ‘</a:t>
            </a:r>
            <a:r>
              <a:rPr lang="en-GB" dirty="0" err="1"/>
              <a:t>Primacist</a:t>
            </a:r>
            <a:r>
              <a:rPr lang="en-GB" dirty="0"/>
              <a:t>’ Counterargument</a:t>
            </a:r>
          </a:p>
        </p:txBody>
      </p:sp>
      <p:sp>
        <p:nvSpPr>
          <p:cNvPr id="3" name="Content Placeholder 2">
            <a:extLst>
              <a:ext uri="{FF2B5EF4-FFF2-40B4-BE49-F238E27FC236}">
                <a16:creationId xmlns:a16="http://schemas.microsoft.com/office/drawing/2014/main" id="{601341E2-BFE2-402B-B79C-A574D4934556}"/>
              </a:ext>
            </a:extLst>
          </p:cNvPr>
          <p:cNvSpPr>
            <a:spLocks noGrp="1"/>
          </p:cNvSpPr>
          <p:nvPr>
            <p:ph idx="1"/>
          </p:nvPr>
        </p:nvSpPr>
        <p:spPr>
          <a:xfrm>
            <a:off x="0" y="1064352"/>
            <a:ext cx="3908888" cy="5793648"/>
          </a:xfrm>
        </p:spPr>
        <p:txBody>
          <a:bodyPr>
            <a:normAutofit fontScale="92500" lnSpcReduction="10000"/>
          </a:bodyPr>
          <a:lstStyle/>
          <a:p>
            <a:r>
              <a:rPr lang="en-GB" dirty="0"/>
              <a:t>Despite size of Chinese economy, China has </a:t>
            </a:r>
            <a:r>
              <a:rPr lang="en-GB" b="1" dirty="0"/>
              <a:t>huge running costs </a:t>
            </a:r>
            <a:r>
              <a:rPr lang="en-GB" dirty="0"/>
              <a:t>and little spare capacity, so pure GDP massively inflates China’s apparent power (Beckley).</a:t>
            </a:r>
          </a:p>
          <a:p>
            <a:r>
              <a:rPr lang="en-GB" dirty="0"/>
              <a:t>America retains effective </a:t>
            </a:r>
            <a:r>
              <a:rPr lang="en-GB" b="1" dirty="0"/>
              <a:t>“command of the commons” –</a:t>
            </a:r>
            <a:r>
              <a:rPr lang="en-GB" dirty="0"/>
              <a:t> control of unowned land, sea and space through huge naval and aerial military dominance (Barry Posen)</a:t>
            </a:r>
          </a:p>
          <a:p>
            <a:r>
              <a:rPr lang="en-GB" b="1" dirty="0"/>
              <a:t>Systemic constraints on US power are largely inoperative </a:t>
            </a:r>
            <a:r>
              <a:rPr lang="en-GB" dirty="0"/>
              <a:t>– states are not balancing against the US, US can largely ignore institutional constraints, and US dominates economic relationships with others (Stephen Brooks and William </a:t>
            </a:r>
            <a:r>
              <a:rPr lang="en-GB" dirty="0" err="1"/>
              <a:t>Wohlforth</a:t>
            </a:r>
            <a:r>
              <a:rPr lang="en-GB" dirty="0"/>
              <a:t>).</a:t>
            </a:r>
          </a:p>
          <a:p>
            <a:r>
              <a:rPr lang="en-GB" b="1" dirty="0"/>
              <a:t>US hegemony is perceived as relatively benign </a:t>
            </a:r>
            <a:r>
              <a:rPr lang="en-GB" dirty="0"/>
              <a:t>and mutually beneficial by most of the world (John </a:t>
            </a:r>
            <a:r>
              <a:rPr lang="en-GB" dirty="0" err="1"/>
              <a:t>Ikenberry</a:t>
            </a:r>
            <a:r>
              <a:rPr lang="en-GB" dirty="0"/>
              <a:t>)</a:t>
            </a:r>
          </a:p>
          <a:p>
            <a:endParaRPr lang="en-GB" dirty="0"/>
          </a:p>
        </p:txBody>
      </p:sp>
      <p:sp>
        <p:nvSpPr>
          <p:cNvPr id="4" name="Slide Number Placeholder 3">
            <a:extLst>
              <a:ext uri="{FF2B5EF4-FFF2-40B4-BE49-F238E27FC236}">
                <a16:creationId xmlns:a16="http://schemas.microsoft.com/office/drawing/2014/main" id="{FB19AE0D-1F04-4A28-856F-7C5CAA6189B2}"/>
              </a:ext>
            </a:extLst>
          </p:cNvPr>
          <p:cNvSpPr>
            <a:spLocks noGrp="1"/>
          </p:cNvSpPr>
          <p:nvPr>
            <p:ph type="sldNum" sz="quarter" idx="12"/>
          </p:nvPr>
        </p:nvSpPr>
        <p:spPr/>
        <p:txBody>
          <a:bodyPr/>
          <a:lstStyle/>
          <a:p>
            <a:fld id="{5BC373BF-54E5-4CA8-83FE-A334D8EDFF75}" type="slidenum">
              <a:rPr lang="en-GB" smtClean="0"/>
              <a:pPr/>
              <a:t>12</a:t>
            </a:fld>
            <a:endParaRPr lang="en-GB"/>
          </a:p>
        </p:txBody>
      </p:sp>
      <p:pic>
        <p:nvPicPr>
          <p:cNvPr id="5" name="Picture 4">
            <a:extLst>
              <a:ext uri="{FF2B5EF4-FFF2-40B4-BE49-F238E27FC236}">
                <a16:creationId xmlns:a16="http://schemas.microsoft.com/office/drawing/2014/main" id="{1F001D50-91CF-44A2-B143-9F91C2BCD537}"/>
              </a:ext>
            </a:extLst>
          </p:cNvPr>
          <p:cNvPicPr>
            <a:picLocks noChangeAspect="1"/>
          </p:cNvPicPr>
          <p:nvPr/>
        </p:nvPicPr>
        <p:blipFill>
          <a:blip r:embed="rId3"/>
          <a:stretch>
            <a:fillRect/>
          </a:stretch>
        </p:blipFill>
        <p:spPr>
          <a:xfrm>
            <a:off x="3944785" y="999378"/>
            <a:ext cx="5217967" cy="5858622"/>
          </a:xfrm>
          <a:prstGeom prst="rect">
            <a:avLst/>
          </a:prstGeom>
        </p:spPr>
      </p:pic>
    </p:spTree>
    <p:extLst>
      <p:ext uri="{BB962C8B-B14F-4D97-AF65-F5344CB8AC3E}">
        <p14:creationId xmlns:p14="http://schemas.microsoft.com/office/powerpoint/2010/main" val="627102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3886-4205-4511-BC95-1E0AA7E8B572}"/>
              </a:ext>
            </a:extLst>
          </p:cNvPr>
          <p:cNvSpPr>
            <a:spLocks noGrp="1"/>
          </p:cNvSpPr>
          <p:nvPr>
            <p:ph type="title"/>
          </p:nvPr>
        </p:nvSpPr>
        <p:spPr/>
        <p:txBody>
          <a:bodyPr/>
          <a:lstStyle/>
          <a:p>
            <a:r>
              <a:rPr lang="en-GB" dirty="0"/>
              <a:t>Major hurdles for rising powers</a:t>
            </a:r>
          </a:p>
        </p:txBody>
      </p:sp>
      <p:sp>
        <p:nvSpPr>
          <p:cNvPr id="3" name="Content Placeholder 2">
            <a:extLst>
              <a:ext uri="{FF2B5EF4-FFF2-40B4-BE49-F238E27FC236}">
                <a16:creationId xmlns:a16="http://schemas.microsoft.com/office/drawing/2014/main" id="{843AFC4E-3DE1-45B4-B4E6-6BD82A80A2DB}"/>
              </a:ext>
            </a:extLst>
          </p:cNvPr>
          <p:cNvSpPr>
            <a:spLocks noGrp="1"/>
          </p:cNvSpPr>
          <p:nvPr>
            <p:ph idx="1"/>
          </p:nvPr>
        </p:nvSpPr>
        <p:spPr>
          <a:xfrm>
            <a:off x="179512" y="1268760"/>
            <a:ext cx="8208912" cy="5497165"/>
          </a:xfrm>
        </p:spPr>
        <p:txBody>
          <a:bodyPr>
            <a:normAutofit lnSpcReduction="10000"/>
          </a:bodyPr>
          <a:lstStyle/>
          <a:p>
            <a:pPr marL="342900" indent="-342900">
              <a:buFont typeface="+mj-lt"/>
              <a:buAutoNum type="arabicPeriod"/>
            </a:pPr>
            <a:r>
              <a:rPr lang="en-GB" sz="2400" b="1" dirty="0"/>
              <a:t>The ‘middle-income trap’: </a:t>
            </a:r>
            <a:r>
              <a:rPr lang="en-GB" sz="2400" dirty="0"/>
              <a:t>loss of advantage of very cheap labour + continued technologically disadvantaged relative to high-income states = struggle to sustain strong economic growth </a:t>
            </a:r>
          </a:p>
          <a:p>
            <a:pPr marL="342900" indent="-342900">
              <a:buFont typeface="+mj-lt"/>
              <a:buAutoNum type="arabicPeriod"/>
            </a:pPr>
            <a:r>
              <a:rPr lang="en-GB" sz="2400" b="1" dirty="0"/>
              <a:t>Entrenched technological advantages </a:t>
            </a:r>
            <a:r>
              <a:rPr lang="en-GB" sz="2400" dirty="0"/>
              <a:t>for wealthiest states in </a:t>
            </a:r>
            <a:r>
              <a:rPr lang="en-GB" sz="2400" i="1" dirty="0"/>
              <a:t>telecommunications</a:t>
            </a:r>
            <a:r>
              <a:rPr lang="en-GB" sz="2400" dirty="0"/>
              <a:t>, </a:t>
            </a:r>
            <a:r>
              <a:rPr lang="en-GB" sz="2400" i="1" dirty="0"/>
              <a:t>defence </a:t>
            </a:r>
            <a:r>
              <a:rPr lang="en-GB" sz="2400" dirty="0"/>
              <a:t>industries, </a:t>
            </a:r>
            <a:r>
              <a:rPr lang="en-GB" sz="2400" i="1" dirty="0"/>
              <a:t>space </a:t>
            </a:r>
            <a:r>
              <a:rPr lang="en-GB" sz="2400" dirty="0"/>
              <a:t>technology which cannot easily be replicated.</a:t>
            </a:r>
          </a:p>
          <a:p>
            <a:pPr marL="342900" indent="-342900">
              <a:buFont typeface="+mj-lt"/>
              <a:buAutoNum type="arabicPeriod"/>
            </a:pPr>
            <a:r>
              <a:rPr lang="en-GB" sz="2400" b="1" dirty="0"/>
              <a:t>Institutional Advantages for Existing Great Powers: </a:t>
            </a:r>
            <a:r>
              <a:rPr lang="en-GB" sz="2400" dirty="0"/>
              <a:t>e.g. UN Security Council vetoes (although Russia and China do have them), influence in IMF and World Bank, G7 membership etc.</a:t>
            </a:r>
          </a:p>
          <a:p>
            <a:pPr marL="342900" indent="-342900">
              <a:buFont typeface="+mj-lt"/>
              <a:buAutoNum type="arabicPeriod"/>
            </a:pPr>
            <a:r>
              <a:rPr lang="en-GB" sz="2400" b="1" dirty="0"/>
              <a:t>Authoritarian Institutions </a:t>
            </a:r>
            <a:r>
              <a:rPr lang="en-GB" sz="2400" dirty="0"/>
              <a:t>amongst several rising powers may be an advantage in the medium run, but disadvantages in the long run.</a:t>
            </a:r>
          </a:p>
          <a:p>
            <a:pPr marL="342900" indent="-342900">
              <a:buFont typeface="+mj-lt"/>
              <a:buAutoNum type="arabicPeriod"/>
            </a:pPr>
            <a:endParaRPr lang="en-GB" sz="2400" dirty="0"/>
          </a:p>
        </p:txBody>
      </p:sp>
      <p:sp>
        <p:nvSpPr>
          <p:cNvPr id="4" name="Slide Number Placeholder 3">
            <a:extLst>
              <a:ext uri="{FF2B5EF4-FFF2-40B4-BE49-F238E27FC236}">
                <a16:creationId xmlns:a16="http://schemas.microsoft.com/office/drawing/2014/main" id="{D48348D3-8C55-4F86-9F6F-AF2B67243247}"/>
              </a:ext>
            </a:extLst>
          </p:cNvPr>
          <p:cNvSpPr>
            <a:spLocks noGrp="1"/>
          </p:cNvSpPr>
          <p:nvPr>
            <p:ph type="sldNum" sz="quarter" idx="12"/>
          </p:nvPr>
        </p:nvSpPr>
        <p:spPr/>
        <p:txBody>
          <a:bodyPr/>
          <a:lstStyle/>
          <a:p>
            <a:fld id="{5BC373BF-54E5-4CA8-83FE-A334D8EDFF75}" type="slidenum">
              <a:rPr lang="en-GB" smtClean="0"/>
              <a:pPr/>
              <a:t>13</a:t>
            </a:fld>
            <a:endParaRPr lang="en-GB"/>
          </a:p>
        </p:txBody>
      </p:sp>
    </p:spTree>
    <p:extLst>
      <p:ext uri="{BB962C8B-B14F-4D97-AF65-F5344CB8AC3E}">
        <p14:creationId xmlns:p14="http://schemas.microsoft.com/office/powerpoint/2010/main" val="707419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FB24-CF6D-4C4A-9A73-7EF92F677289}"/>
              </a:ext>
            </a:extLst>
          </p:cNvPr>
          <p:cNvSpPr>
            <a:spLocks noGrp="1"/>
          </p:cNvSpPr>
          <p:nvPr>
            <p:ph type="title"/>
          </p:nvPr>
        </p:nvSpPr>
        <p:spPr>
          <a:xfrm>
            <a:off x="325211" y="365760"/>
            <a:ext cx="8207229" cy="686976"/>
          </a:xfrm>
        </p:spPr>
        <p:txBody>
          <a:bodyPr>
            <a:normAutofit fontScale="90000"/>
          </a:bodyPr>
          <a:lstStyle/>
          <a:p>
            <a:r>
              <a:rPr lang="en-GB" dirty="0"/>
              <a:t>Is balancing against the US occurring?</a:t>
            </a:r>
          </a:p>
        </p:txBody>
      </p:sp>
      <p:sp>
        <p:nvSpPr>
          <p:cNvPr id="3" name="Content Placeholder 2">
            <a:extLst>
              <a:ext uri="{FF2B5EF4-FFF2-40B4-BE49-F238E27FC236}">
                <a16:creationId xmlns:a16="http://schemas.microsoft.com/office/drawing/2014/main" id="{E63E2C4C-12D1-47D6-B099-C00A92D9BB37}"/>
              </a:ext>
            </a:extLst>
          </p:cNvPr>
          <p:cNvSpPr>
            <a:spLocks noGrp="1"/>
          </p:cNvSpPr>
          <p:nvPr>
            <p:ph idx="1"/>
          </p:nvPr>
        </p:nvSpPr>
        <p:spPr>
          <a:xfrm>
            <a:off x="107505" y="1124744"/>
            <a:ext cx="8333550" cy="5425158"/>
          </a:xfrm>
        </p:spPr>
        <p:txBody>
          <a:bodyPr>
            <a:normAutofit lnSpcReduction="10000"/>
          </a:bodyPr>
          <a:lstStyle/>
          <a:p>
            <a:r>
              <a:rPr lang="en-GB" sz="2000" dirty="0"/>
              <a:t>And if not, why not?</a:t>
            </a:r>
          </a:p>
          <a:p>
            <a:r>
              <a:rPr lang="en-GB" sz="2000" dirty="0"/>
              <a:t>Conventional balancing can take two forms: </a:t>
            </a:r>
            <a:r>
              <a:rPr lang="en-GB" sz="2000" b="1" i="1" dirty="0"/>
              <a:t>external balancing </a:t>
            </a:r>
            <a:r>
              <a:rPr lang="en-GB" sz="2000" dirty="0"/>
              <a:t>(forming alliances with other states) or </a:t>
            </a:r>
            <a:r>
              <a:rPr lang="en-GB" sz="2000" b="1" i="1" dirty="0"/>
              <a:t>internal balancing </a:t>
            </a:r>
            <a:r>
              <a:rPr lang="en-GB" sz="2000" dirty="0"/>
              <a:t>(building up your state’s own power through, e.g. military spending).</a:t>
            </a:r>
          </a:p>
          <a:p>
            <a:r>
              <a:rPr lang="en-GB" sz="2000" dirty="0"/>
              <a:t>Conventional balancing against the USA doesn’t seem to be occurring (until Feb 2022 China-Russia </a:t>
            </a:r>
            <a:r>
              <a:rPr lang="en-GB" sz="2000" dirty="0" err="1"/>
              <a:t>Beijiing</a:t>
            </a:r>
            <a:r>
              <a:rPr lang="en-GB" sz="2000" dirty="0"/>
              <a:t> Communique)? </a:t>
            </a:r>
          </a:p>
          <a:p>
            <a:r>
              <a:rPr lang="en-GB" sz="2000" dirty="0"/>
              <a:t>Many rising powers may instead be </a:t>
            </a:r>
            <a:r>
              <a:rPr lang="en-GB" sz="2000" b="1" i="1" dirty="0" err="1"/>
              <a:t>bandwagoning</a:t>
            </a:r>
            <a:r>
              <a:rPr lang="en-GB" sz="2000" b="1" i="1" dirty="0"/>
              <a:t> </a:t>
            </a:r>
            <a:r>
              <a:rPr lang="en-GB" sz="2000" dirty="0"/>
              <a:t>– aligning themselves with the US.</a:t>
            </a:r>
          </a:p>
          <a:p>
            <a:r>
              <a:rPr lang="en-GB" sz="2000" dirty="0"/>
              <a:t>But other scholars suggest that states might be </a:t>
            </a:r>
            <a:r>
              <a:rPr lang="en-GB" sz="2000" b="1" dirty="0"/>
              <a:t>balancing against the US by less direct means</a:t>
            </a:r>
            <a:r>
              <a:rPr lang="en-GB" sz="2000" dirty="0"/>
              <a:t>, e.g.:</a:t>
            </a:r>
          </a:p>
          <a:p>
            <a:pPr lvl="1"/>
            <a:r>
              <a:rPr lang="en-GB" sz="2000" dirty="0"/>
              <a:t>‘</a:t>
            </a:r>
            <a:r>
              <a:rPr lang="en-GB" sz="2000" b="1" dirty="0"/>
              <a:t>Soft balancing</a:t>
            </a:r>
            <a:r>
              <a:rPr lang="en-GB" sz="2000" dirty="0"/>
              <a:t>’ (Robert Pape) – “measures that do not directly challenge U.S. military preponderance but use international institutions, economic statecraft, and diplomatic arrangements to delay, frustrate, and undermine U.S. policies”.</a:t>
            </a:r>
          </a:p>
          <a:p>
            <a:pPr lvl="1"/>
            <a:r>
              <a:rPr lang="en-GB" sz="2000" dirty="0"/>
              <a:t>‘</a:t>
            </a:r>
            <a:r>
              <a:rPr lang="en-GB" sz="2000" b="1" dirty="0"/>
              <a:t>Pre-balancing</a:t>
            </a:r>
            <a:r>
              <a:rPr lang="en-GB" sz="2000" dirty="0"/>
              <a:t>’ – building up core economic foundations of power without yet turning to more threatening military build-up.</a:t>
            </a:r>
          </a:p>
        </p:txBody>
      </p:sp>
      <p:sp>
        <p:nvSpPr>
          <p:cNvPr id="4" name="Slide Number Placeholder 3">
            <a:extLst>
              <a:ext uri="{FF2B5EF4-FFF2-40B4-BE49-F238E27FC236}">
                <a16:creationId xmlns:a16="http://schemas.microsoft.com/office/drawing/2014/main" id="{18E72695-FB65-4947-AECD-29919A2F7E0A}"/>
              </a:ext>
            </a:extLst>
          </p:cNvPr>
          <p:cNvSpPr>
            <a:spLocks noGrp="1"/>
          </p:cNvSpPr>
          <p:nvPr>
            <p:ph type="sldNum" sz="quarter" idx="12"/>
          </p:nvPr>
        </p:nvSpPr>
        <p:spPr/>
        <p:txBody>
          <a:bodyPr/>
          <a:lstStyle/>
          <a:p>
            <a:fld id="{5BC373BF-54E5-4CA8-83FE-A334D8EDFF75}" type="slidenum">
              <a:rPr lang="en-GB" smtClean="0"/>
              <a:pPr/>
              <a:t>14</a:t>
            </a:fld>
            <a:endParaRPr lang="en-GB"/>
          </a:p>
        </p:txBody>
      </p:sp>
    </p:spTree>
    <p:extLst>
      <p:ext uri="{BB962C8B-B14F-4D97-AF65-F5344CB8AC3E}">
        <p14:creationId xmlns:p14="http://schemas.microsoft.com/office/powerpoint/2010/main" val="1210917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73" name="Rectangle 7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3429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0"/>
            <a:ext cx="812673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B2E04708-9366-450A-B772-CE99B70AB5BD}"/>
              </a:ext>
            </a:extLst>
          </p:cNvPr>
          <p:cNvSpPr>
            <a:spLocks noGrp="1"/>
          </p:cNvSpPr>
          <p:nvPr>
            <p:ph type="title"/>
          </p:nvPr>
        </p:nvSpPr>
        <p:spPr>
          <a:xfrm>
            <a:off x="6238567" y="758952"/>
            <a:ext cx="2101646" cy="4041648"/>
          </a:xfrm>
        </p:spPr>
        <p:txBody>
          <a:bodyPr vert="horz" lIns="91440" tIns="45720" rIns="91440" bIns="45720" rtlCol="0" anchor="b">
            <a:normAutofit/>
          </a:bodyPr>
          <a:lstStyle/>
          <a:p>
            <a:pPr>
              <a:lnSpc>
                <a:spcPct val="85000"/>
              </a:lnSpc>
            </a:pPr>
            <a:r>
              <a:rPr lang="en-US" sz="3800">
                <a:solidFill>
                  <a:srgbClr val="FFFFFF"/>
                </a:solidFill>
              </a:rPr>
              <a:t>Power and Polarity in IR</a:t>
            </a:r>
          </a:p>
        </p:txBody>
      </p:sp>
      <p:sp useBgFill="1">
        <p:nvSpPr>
          <p:cNvPr id="77" name="Rectangle 7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212" y="0"/>
            <a:ext cx="567075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F6686EBB-0D57-405A-AB79-598751A08F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481" y="908720"/>
            <a:ext cx="5688218" cy="5034072"/>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7437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2605E13-47A4-42CA-925D-8302D7864FF8}"/>
              </a:ext>
            </a:extLst>
          </p:cNvPr>
          <p:cNvSpPr>
            <a:spLocks noGrp="1"/>
          </p:cNvSpPr>
          <p:nvPr>
            <p:ph type="sldNum" sz="quarter" idx="12"/>
          </p:nvPr>
        </p:nvSpPr>
        <p:spPr>
          <a:xfrm>
            <a:off x="8469630" y="6172200"/>
            <a:ext cx="685800" cy="593725"/>
          </a:xfrm>
        </p:spPr>
        <p:txBody>
          <a:bodyPr vert="horz" lIns="45720" tIns="45720" rIns="45720" bIns="45720" rtlCol="0" anchor="ctr">
            <a:normAutofit/>
          </a:bodyPr>
          <a:lstStyle/>
          <a:p>
            <a:pPr>
              <a:lnSpc>
                <a:spcPct val="90000"/>
              </a:lnSpc>
              <a:spcAft>
                <a:spcPts val="600"/>
              </a:spcAft>
            </a:pPr>
            <a:fld id="{5BC373BF-54E5-4CA8-83FE-A334D8EDFF75}" type="slidenum">
              <a:rPr lang="en-US" sz="3600">
                <a:solidFill>
                  <a:srgbClr val="A6A6A6"/>
                </a:solidFill>
              </a:rPr>
              <a:pPr>
                <a:lnSpc>
                  <a:spcPct val="90000"/>
                </a:lnSpc>
                <a:spcAft>
                  <a:spcPts val="600"/>
                </a:spcAft>
              </a:pPr>
              <a:t>2</a:t>
            </a:fld>
            <a:endParaRPr lang="en-US" sz="3600">
              <a:solidFill>
                <a:srgbClr val="A6A6A6"/>
              </a:solidFill>
            </a:endParaRPr>
          </a:p>
        </p:txBody>
      </p:sp>
    </p:spTree>
    <p:extLst>
      <p:ext uri="{BB962C8B-B14F-4D97-AF65-F5344CB8AC3E}">
        <p14:creationId xmlns:p14="http://schemas.microsoft.com/office/powerpoint/2010/main" val="554537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FC0069-97C9-41EE-B461-3A64422F4DA2}"/>
              </a:ext>
            </a:extLst>
          </p:cNvPr>
          <p:cNvPicPr>
            <a:picLocks noChangeAspect="1"/>
          </p:cNvPicPr>
          <p:nvPr/>
        </p:nvPicPr>
        <p:blipFill>
          <a:blip r:embed="rId2"/>
          <a:stretch>
            <a:fillRect/>
          </a:stretch>
        </p:blipFill>
        <p:spPr>
          <a:xfrm>
            <a:off x="0" y="1203213"/>
            <a:ext cx="9144000" cy="2516751"/>
          </a:xfrm>
          <a:prstGeom prst="rect">
            <a:avLst/>
          </a:prstGeom>
        </p:spPr>
      </p:pic>
      <p:sp>
        <p:nvSpPr>
          <p:cNvPr id="3" name="Content Placeholder 2">
            <a:extLst>
              <a:ext uri="{FF2B5EF4-FFF2-40B4-BE49-F238E27FC236}">
                <a16:creationId xmlns:a16="http://schemas.microsoft.com/office/drawing/2014/main" id="{6976E306-1311-467A-BFCD-E8B789A06F42}"/>
              </a:ext>
            </a:extLst>
          </p:cNvPr>
          <p:cNvSpPr>
            <a:spLocks noGrp="1"/>
          </p:cNvSpPr>
          <p:nvPr>
            <p:ph idx="1"/>
          </p:nvPr>
        </p:nvSpPr>
        <p:spPr>
          <a:xfrm>
            <a:off x="395536" y="3857520"/>
            <a:ext cx="7820348" cy="3000480"/>
          </a:xfrm>
        </p:spPr>
        <p:txBody>
          <a:bodyPr>
            <a:normAutofit/>
          </a:bodyPr>
          <a:lstStyle/>
          <a:p>
            <a:r>
              <a:rPr lang="en-GB" b="1" dirty="0"/>
              <a:t>Realists</a:t>
            </a:r>
            <a:r>
              <a:rPr lang="en-GB" dirty="0"/>
              <a:t> generally assume that </a:t>
            </a:r>
            <a:r>
              <a:rPr lang="en-GB" b="1" dirty="0"/>
              <a:t>bipolarity </a:t>
            </a:r>
            <a:r>
              <a:rPr lang="en-GB" dirty="0"/>
              <a:t>diminishes instability and conflict, </a:t>
            </a:r>
            <a:r>
              <a:rPr lang="en-GB" b="1" dirty="0"/>
              <a:t>unipolarity </a:t>
            </a:r>
            <a:r>
              <a:rPr lang="en-GB" dirty="0"/>
              <a:t>may diminish instability and conflict, but is generally temporary, and </a:t>
            </a:r>
            <a:r>
              <a:rPr lang="en-GB" b="1" dirty="0"/>
              <a:t>multipolarity </a:t>
            </a:r>
            <a:r>
              <a:rPr lang="en-GB" dirty="0"/>
              <a:t>promotes instability and conflict.</a:t>
            </a:r>
          </a:p>
          <a:p>
            <a:r>
              <a:rPr lang="en-GB" dirty="0"/>
              <a:t>‘</a:t>
            </a:r>
            <a:r>
              <a:rPr lang="en-GB" b="1" dirty="0"/>
              <a:t>Hegemonic Stability Theory</a:t>
            </a:r>
            <a:r>
              <a:rPr lang="en-GB" dirty="0"/>
              <a:t>’ however (which mixes some realist and liberal ideas), would contend that unipolarity can be sustained and stable.</a:t>
            </a:r>
          </a:p>
          <a:p>
            <a:r>
              <a:rPr lang="en-GB" b="1" dirty="0"/>
              <a:t>Liberals</a:t>
            </a:r>
            <a:r>
              <a:rPr lang="en-GB" dirty="0"/>
              <a:t> generally highlights how effective institutions might moderate conflict between great powers/states.</a:t>
            </a:r>
          </a:p>
          <a:p>
            <a:endParaRPr lang="en-GB" dirty="0"/>
          </a:p>
        </p:txBody>
      </p:sp>
      <p:sp>
        <p:nvSpPr>
          <p:cNvPr id="2" name="Title 1">
            <a:extLst>
              <a:ext uri="{FF2B5EF4-FFF2-40B4-BE49-F238E27FC236}">
                <a16:creationId xmlns:a16="http://schemas.microsoft.com/office/drawing/2014/main" id="{453A7F68-240E-4353-B165-8AAB17036323}"/>
              </a:ext>
            </a:extLst>
          </p:cNvPr>
          <p:cNvSpPr>
            <a:spLocks noGrp="1"/>
          </p:cNvSpPr>
          <p:nvPr>
            <p:ph type="title"/>
          </p:nvPr>
        </p:nvSpPr>
        <p:spPr/>
        <p:txBody>
          <a:bodyPr/>
          <a:lstStyle/>
          <a:p>
            <a:r>
              <a:rPr lang="en-GB" dirty="0"/>
              <a:t>International Polarity</a:t>
            </a:r>
          </a:p>
        </p:txBody>
      </p:sp>
    </p:spTree>
    <p:extLst>
      <p:ext uri="{BB962C8B-B14F-4D97-AF65-F5344CB8AC3E}">
        <p14:creationId xmlns:p14="http://schemas.microsoft.com/office/powerpoint/2010/main" val="2923845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D9230-70C3-478A-B23A-F269465ED52C}"/>
              </a:ext>
            </a:extLst>
          </p:cNvPr>
          <p:cNvSpPr txBox="1"/>
          <p:nvPr/>
        </p:nvSpPr>
        <p:spPr>
          <a:xfrm>
            <a:off x="-24371" y="1483636"/>
            <a:ext cx="2651978" cy="4231928"/>
          </a:xfrm>
          <a:prstGeom prst="rect">
            <a:avLst/>
          </a:prstGeom>
          <a:noFill/>
        </p:spPr>
        <p:txBody>
          <a:bodyPr wrap="square" rtlCol="0">
            <a:spAutoFit/>
          </a:bodyPr>
          <a:lstStyle/>
          <a:p>
            <a:pPr marL="257175" indent="-257175">
              <a:spcAft>
                <a:spcPts val="600"/>
              </a:spcAft>
              <a:buFont typeface="Arial" panose="020B0604020202020204" pitchFamily="34" charset="0"/>
              <a:buChar char="•"/>
            </a:pPr>
            <a:r>
              <a:rPr lang="en-GB" sz="2400" b="1" dirty="0">
                <a:solidFill>
                  <a:prstClr val="black"/>
                </a:solidFill>
                <a:latin typeface="Times New Roman" panose="02020603050405020304" pitchFamily="18" charset="0"/>
                <a:cs typeface="Times New Roman" panose="02020603050405020304" pitchFamily="18" charset="0"/>
              </a:rPr>
              <a:t>B</a:t>
            </a:r>
            <a:r>
              <a:rPr lang="en-GB" sz="2400" dirty="0">
                <a:solidFill>
                  <a:prstClr val="black"/>
                </a:solidFill>
                <a:latin typeface="Times New Roman" panose="02020603050405020304" pitchFamily="18" charset="0"/>
                <a:cs typeface="Times New Roman" panose="02020603050405020304" pitchFamily="18" charset="0"/>
              </a:rPr>
              <a:t>razil, </a:t>
            </a:r>
            <a:r>
              <a:rPr lang="en-GB" sz="2400" b="1" dirty="0">
                <a:solidFill>
                  <a:prstClr val="black"/>
                </a:solidFill>
                <a:latin typeface="Times New Roman" panose="02020603050405020304" pitchFamily="18" charset="0"/>
                <a:cs typeface="Times New Roman" panose="02020603050405020304" pitchFamily="18" charset="0"/>
              </a:rPr>
              <a:t>R</a:t>
            </a:r>
            <a:r>
              <a:rPr lang="en-GB" sz="2400" dirty="0">
                <a:solidFill>
                  <a:prstClr val="black"/>
                </a:solidFill>
                <a:latin typeface="Times New Roman" panose="02020603050405020304" pitchFamily="18" charset="0"/>
                <a:cs typeface="Times New Roman" panose="02020603050405020304" pitchFamily="18" charset="0"/>
              </a:rPr>
              <a:t>ussia, </a:t>
            </a:r>
            <a:r>
              <a:rPr lang="en-GB" sz="2400" b="1" dirty="0">
                <a:solidFill>
                  <a:prstClr val="black"/>
                </a:solidFill>
                <a:latin typeface="Times New Roman" panose="02020603050405020304" pitchFamily="18" charset="0"/>
                <a:cs typeface="Times New Roman" panose="02020603050405020304" pitchFamily="18" charset="0"/>
              </a:rPr>
              <a:t>I</a:t>
            </a:r>
            <a:r>
              <a:rPr lang="en-GB" sz="2400" dirty="0">
                <a:solidFill>
                  <a:prstClr val="black"/>
                </a:solidFill>
                <a:latin typeface="Times New Roman" panose="02020603050405020304" pitchFamily="18" charset="0"/>
                <a:cs typeface="Times New Roman" panose="02020603050405020304" pitchFamily="18" charset="0"/>
              </a:rPr>
              <a:t>ndia, </a:t>
            </a:r>
            <a:r>
              <a:rPr lang="en-GB" sz="2400" b="1" dirty="0">
                <a:solidFill>
                  <a:prstClr val="black"/>
                </a:solidFill>
                <a:latin typeface="Times New Roman" panose="02020603050405020304" pitchFamily="18" charset="0"/>
                <a:cs typeface="Times New Roman" panose="02020603050405020304" pitchFamily="18" charset="0"/>
              </a:rPr>
              <a:t>C</a:t>
            </a:r>
            <a:r>
              <a:rPr lang="en-GB" sz="2400" dirty="0">
                <a:solidFill>
                  <a:prstClr val="black"/>
                </a:solidFill>
                <a:latin typeface="Times New Roman" panose="02020603050405020304" pitchFamily="18" charset="0"/>
                <a:cs typeface="Times New Roman" panose="02020603050405020304" pitchFamily="18" charset="0"/>
              </a:rPr>
              <a:t>hina and (since 2010) </a:t>
            </a:r>
            <a:r>
              <a:rPr lang="en-GB" sz="2400" b="1" dirty="0">
                <a:solidFill>
                  <a:prstClr val="black"/>
                </a:solidFill>
                <a:latin typeface="Times New Roman" panose="02020603050405020304" pitchFamily="18" charset="0"/>
                <a:cs typeface="Times New Roman" panose="02020603050405020304" pitchFamily="18" charset="0"/>
              </a:rPr>
              <a:t>S</a:t>
            </a:r>
            <a:r>
              <a:rPr lang="en-GB" sz="2400" dirty="0">
                <a:solidFill>
                  <a:prstClr val="black"/>
                </a:solidFill>
                <a:latin typeface="Times New Roman" panose="02020603050405020304" pitchFamily="18" charset="0"/>
                <a:cs typeface="Times New Roman" panose="02020603050405020304" pitchFamily="18" charset="0"/>
              </a:rPr>
              <a:t>outh Africa</a:t>
            </a:r>
          </a:p>
          <a:p>
            <a:pPr marL="257175" indent="-257175">
              <a:spcAft>
                <a:spcPts val="600"/>
              </a:spcAft>
              <a:buFont typeface="Arial" panose="020B0604020202020204" pitchFamily="34" charset="0"/>
              <a:buChar char="•"/>
            </a:pPr>
            <a:r>
              <a:rPr lang="en-GB" sz="2400" dirty="0">
                <a:solidFill>
                  <a:prstClr val="black"/>
                </a:solidFill>
                <a:latin typeface="Times New Roman" panose="02020603050405020304" pitchFamily="18" charset="0"/>
                <a:cs typeface="Times New Roman" panose="02020603050405020304" pitchFamily="18" charset="0"/>
              </a:rPr>
              <a:t>All have evident </a:t>
            </a:r>
            <a:r>
              <a:rPr lang="en-GB" sz="2400" i="1" dirty="0">
                <a:solidFill>
                  <a:prstClr val="black"/>
                </a:solidFill>
                <a:latin typeface="Times New Roman" panose="02020603050405020304" pitchFamily="18" charset="0"/>
                <a:cs typeface="Times New Roman" panose="02020603050405020304" pitchFamily="18" charset="0"/>
              </a:rPr>
              <a:t>economic clout </a:t>
            </a:r>
            <a:r>
              <a:rPr lang="en-GB" sz="2400" dirty="0">
                <a:solidFill>
                  <a:prstClr val="black"/>
                </a:solidFill>
                <a:latin typeface="Times New Roman" panose="02020603050405020304" pitchFamily="18" charset="0"/>
                <a:cs typeface="Times New Roman" panose="02020603050405020304" pitchFamily="18" charset="0"/>
              </a:rPr>
              <a:t>and </a:t>
            </a:r>
            <a:r>
              <a:rPr lang="en-GB" sz="2400" i="1" dirty="0">
                <a:solidFill>
                  <a:prstClr val="black"/>
                </a:solidFill>
                <a:latin typeface="Times New Roman" panose="02020603050405020304" pitchFamily="18" charset="0"/>
                <a:cs typeface="Times New Roman" panose="02020603050405020304" pitchFamily="18" charset="0"/>
              </a:rPr>
              <a:t>structural power </a:t>
            </a:r>
            <a:r>
              <a:rPr lang="en-GB" sz="2400" dirty="0">
                <a:solidFill>
                  <a:prstClr val="black"/>
                </a:solidFill>
                <a:latin typeface="Times New Roman" panose="02020603050405020304" pitchFamily="18" charset="0"/>
                <a:cs typeface="Times New Roman" panose="02020603050405020304" pitchFamily="18" charset="0"/>
              </a:rPr>
              <a:t>(e.g., via UN and development banks)</a:t>
            </a:r>
          </a:p>
        </p:txBody>
      </p:sp>
      <p:graphicFrame>
        <p:nvGraphicFramePr>
          <p:cNvPr id="5" name="Chart 4">
            <a:extLst>
              <a:ext uri="{FF2B5EF4-FFF2-40B4-BE49-F238E27FC236}">
                <a16:creationId xmlns:a16="http://schemas.microsoft.com/office/drawing/2014/main" id="{CB5F5962-350C-4D90-BE48-36744BB988AD}"/>
              </a:ext>
            </a:extLst>
          </p:cNvPr>
          <p:cNvGraphicFramePr>
            <a:graphicFrameLocks/>
          </p:cNvGraphicFramePr>
          <p:nvPr>
            <p:extLst>
              <p:ext uri="{D42A27DB-BD31-4B8C-83A1-F6EECF244321}">
                <p14:modId xmlns:p14="http://schemas.microsoft.com/office/powerpoint/2010/main" val="3458098193"/>
              </p:ext>
            </p:extLst>
          </p:nvPr>
        </p:nvGraphicFramePr>
        <p:xfrm>
          <a:off x="2466100" y="1208465"/>
          <a:ext cx="6102424" cy="4441069"/>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4632DD86-7E89-48D6-BD16-5155D660FAEE}"/>
              </a:ext>
            </a:extLst>
          </p:cNvPr>
          <p:cNvSpPr>
            <a:spLocks noGrp="1"/>
          </p:cNvSpPr>
          <p:nvPr>
            <p:ph type="title"/>
          </p:nvPr>
        </p:nvSpPr>
        <p:spPr/>
        <p:txBody>
          <a:bodyPr/>
          <a:lstStyle/>
          <a:p>
            <a:r>
              <a:rPr lang="en-GB" dirty="0"/>
              <a:t>The Rise of the BRICS</a:t>
            </a:r>
          </a:p>
        </p:txBody>
      </p:sp>
      <p:sp>
        <p:nvSpPr>
          <p:cNvPr id="2" name="Rectangle 1">
            <a:extLst>
              <a:ext uri="{FF2B5EF4-FFF2-40B4-BE49-F238E27FC236}">
                <a16:creationId xmlns:a16="http://schemas.microsoft.com/office/drawing/2014/main" id="{1F1F16F8-5736-4C1A-B910-1282968A485E}"/>
              </a:ext>
            </a:extLst>
          </p:cNvPr>
          <p:cNvSpPr/>
          <p:nvPr/>
        </p:nvSpPr>
        <p:spPr>
          <a:xfrm>
            <a:off x="-24371" y="5716382"/>
            <a:ext cx="8412795" cy="830997"/>
          </a:xfrm>
          <a:prstGeom prst="rect">
            <a:avLst/>
          </a:prstGeom>
        </p:spPr>
        <p:txBody>
          <a:bodyPr wrap="square">
            <a:spAutoFit/>
          </a:bodyPr>
          <a:lstStyle/>
          <a:p>
            <a:pPr marL="257175" indent="-257175">
              <a:spcAft>
                <a:spcPts val="600"/>
              </a:spcAft>
              <a:buFont typeface="Arial" panose="020B0604020202020204" pitchFamily="34" charset="0"/>
              <a:buChar char="•"/>
            </a:pPr>
            <a:r>
              <a:rPr lang="en-GB" sz="2400" dirty="0">
                <a:solidFill>
                  <a:prstClr val="black"/>
                </a:solidFill>
                <a:latin typeface="Times New Roman" panose="02020603050405020304" pitchFamily="18" charset="0"/>
                <a:cs typeface="Times New Roman" panose="02020603050405020304" pitchFamily="18" charset="0"/>
              </a:rPr>
              <a:t>But it is questionable as to whether they represent a </a:t>
            </a:r>
            <a:r>
              <a:rPr lang="en-GB" sz="2400" i="1" dirty="0">
                <a:solidFill>
                  <a:prstClr val="black"/>
                </a:solidFill>
                <a:latin typeface="Times New Roman" panose="02020603050405020304" pitchFamily="18" charset="0"/>
                <a:cs typeface="Times New Roman" panose="02020603050405020304" pitchFamily="18" charset="0"/>
              </a:rPr>
              <a:t>joint </a:t>
            </a:r>
            <a:r>
              <a:rPr lang="en-GB" sz="2400" dirty="0">
                <a:solidFill>
                  <a:prstClr val="black"/>
                </a:solidFill>
                <a:latin typeface="Times New Roman" panose="02020603050405020304" pitchFamily="18" charset="0"/>
                <a:cs typeface="Times New Roman" panose="02020603050405020304" pitchFamily="18" charset="0"/>
              </a:rPr>
              <a:t>category (Pant, Armijo)</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7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3FF153-B58F-43A7-951E-150085B6F531}"/>
              </a:ext>
            </a:extLst>
          </p:cNvPr>
          <p:cNvSpPr>
            <a:spLocks noGrp="1"/>
          </p:cNvSpPr>
          <p:nvPr>
            <p:ph type="sldNum" sz="quarter" idx="12"/>
          </p:nvPr>
        </p:nvSpPr>
        <p:spPr/>
        <p:txBody>
          <a:bodyPr/>
          <a:lstStyle/>
          <a:p>
            <a:fld id="{5BC373BF-54E5-4CA8-83FE-A334D8EDFF75}" type="slidenum">
              <a:rPr lang="en-GB" smtClean="0"/>
              <a:pPr/>
              <a:t>5</a:t>
            </a:fld>
            <a:endParaRPr lang="en-GB"/>
          </a:p>
        </p:txBody>
      </p:sp>
      <p:pic>
        <p:nvPicPr>
          <p:cNvPr id="5" name="Picture 4">
            <a:extLst>
              <a:ext uri="{FF2B5EF4-FFF2-40B4-BE49-F238E27FC236}">
                <a16:creationId xmlns:a16="http://schemas.microsoft.com/office/drawing/2014/main" id="{85B24CE1-902A-490C-83E0-143E3F635AD2}"/>
              </a:ext>
            </a:extLst>
          </p:cNvPr>
          <p:cNvPicPr>
            <a:picLocks noChangeAspect="1"/>
          </p:cNvPicPr>
          <p:nvPr/>
        </p:nvPicPr>
        <p:blipFill>
          <a:blip r:embed="rId2"/>
          <a:stretch>
            <a:fillRect/>
          </a:stretch>
        </p:blipFill>
        <p:spPr>
          <a:xfrm>
            <a:off x="0" y="0"/>
            <a:ext cx="9166060" cy="5185809"/>
          </a:xfrm>
          <a:prstGeom prst="rect">
            <a:avLst/>
          </a:prstGeom>
        </p:spPr>
      </p:pic>
      <p:sp>
        <p:nvSpPr>
          <p:cNvPr id="6" name="TextBox 5">
            <a:extLst>
              <a:ext uri="{FF2B5EF4-FFF2-40B4-BE49-F238E27FC236}">
                <a16:creationId xmlns:a16="http://schemas.microsoft.com/office/drawing/2014/main" id="{8F09FAC5-9423-46AB-A9A0-5C218EEA3E0F}"/>
              </a:ext>
            </a:extLst>
          </p:cNvPr>
          <p:cNvSpPr txBox="1"/>
          <p:nvPr/>
        </p:nvSpPr>
        <p:spPr>
          <a:xfrm>
            <a:off x="0" y="5373216"/>
            <a:ext cx="8388424" cy="1477328"/>
          </a:xfrm>
          <a:prstGeom prst="rect">
            <a:avLst/>
          </a:prstGeom>
          <a:noFill/>
        </p:spPr>
        <p:txBody>
          <a:bodyPr wrap="square" rtlCol="0">
            <a:spAutoFit/>
          </a:bodyPr>
          <a:lstStyle/>
          <a:p>
            <a:pPr marL="285750" indent="-285750">
              <a:buFont typeface="Arial" panose="020B0604020202020204" pitchFamily="34" charset="0"/>
              <a:buChar char="•"/>
            </a:pPr>
            <a:r>
              <a:rPr lang="en-GB" dirty="0"/>
              <a:t>Strongest case for the rising power of BRICS centres on China and India. Weak Russian economy is, however, supplemented by large military hardware and extensive energy resources (on which Europe depends).</a:t>
            </a:r>
          </a:p>
          <a:p>
            <a:pPr marL="285750" indent="-285750">
              <a:buFont typeface="Arial" panose="020B0604020202020204" pitchFamily="34" charset="0"/>
              <a:buChar char="•"/>
            </a:pPr>
            <a:r>
              <a:rPr lang="en-GB" b="1" dirty="0"/>
              <a:t>PPP </a:t>
            </a:r>
            <a:r>
              <a:rPr lang="en-GB" dirty="0"/>
              <a:t>measures GNI as if exchange rates don’t matter – measuring at exchange rates would reduce BRICS’ GNI.</a:t>
            </a:r>
          </a:p>
        </p:txBody>
      </p:sp>
    </p:spTree>
    <p:extLst>
      <p:ext uri="{BB962C8B-B14F-4D97-AF65-F5344CB8AC3E}">
        <p14:creationId xmlns:p14="http://schemas.microsoft.com/office/powerpoint/2010/main" val="3687499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7FA6-5C7F-4E6E-99A2-2EF6A93BE943}"/>
              </a:ext>
            </a:extLst>
          </p:cNvPr>
          <p:cNvSpPr>
            <a:spLocks noGrp="1"/>
          </p:cNvSpPr>
          <p:nvPr>
            <p:ph type="title"/>
          </p:nvPr>
        </p:nvSpPr>
        <p:spPr/>
        <p:txBody>
          <a:bodyPr>
            <a:normAutofit/>
          </a:bodyPr>
          <a:lstStyle/>
          <a:p>
            <a:r>
              <a:rPr lang="en-GB" dirty="0"/>
              <a:t>But what is power?</a:t>
            </a:r>
          </a:p>
        </p:txBody>
      </p:sp>
      <p:sp>
        <p:nvSpPr>
          <p:cNvPr id="4" name="Slide Number Placeholder 3">
            <a:extLst>
              <a:ext uri="{FF2B5EF4-FFF2-40B4-BE49-F238E27FC236}">
                <a16:creationId xmlns:a16="http://schemas.microsoft.com/office/drawing/2014/main" id="{3588D961-B577-4D99-B33A-6631D1C6A8EE}"/>
              </a:ext>
            </a:extLst>
          </p:cNvPr>
          <p:cNvSpPr>
            <a:spLocks noGrp="1"/>
          </p:cNvSpPr>
          <p:nvPr>
            <p:ph type="sldNum" sz="quarter" idx="12"/>
          </p:nvPr>
        </p:nvSpPr>
        <p:spPr/>
        <p:txBody>
          <a:bodyPr/>
          <a:lstStyle/>
          <a:p>
            <a:fld id="{5BC373BF-54E5-4CA8-83FE-A334D8EDFF75}" type="slidenum">
              <a:rPr lang="en-GB" smtClean="0"/>
              <a:pPr/>
              <a:t>6</a:t>
            </a:fld>
            <a:endParaRPr lang="en-GB"/>
          </a:p>
        </p:txBody>
      </p:sp>
      <p:sp>
        <p:nvSpPr>
          <p:cNvPr id="6" name="TextBox 5">
            <a:extLst>
              <a:ext uri="{FF2B5EF4-FFF2-40B4-BE49-F238E27FC236}">
                <a16:creationId xmlns:a16="http://schemas.microsoft.com/office/drawing/2014/main" id="{951BCF15-EE5F-4240-A2BD-33AB499A1445}"/>
              </a:ext>
            </a:extLst>
          </p:cNvPr>
          <p:cNvSpPr txBox="1"/>
          <p:nvPr/>
        </p:nvSpPr>
        <p:spPr>
          <a:xfrm>
            <a:off x="115492" y="1346732"/>
            <a:ext cx="8100392" cy="156966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sz="2400" b="1" dirty="0"/>
              <a:t>Max Weber: </a:t>
            </a:r>
            <a:r>
              <a:rPr lang="en-GB" sz="2400" dirty="0"/>
              <a:t>“the probability that an actor in a social relationship will be in a position to carry out his own will despite resistance, regardless of the basis on which this probability rests.”</a:t>
            </a:r>
          </a:p>
        </p:txBody>
      </p:sp>
      <p:pic>
        <p:nvPicPr>
          <p:cNvPr id="1026" name="Picture 2" descr="Power: A Radical View: Amazon.co.uk: Lukes, Steven: 9780333420928: Books">
            <a:extLst>
              <a:ext uri="{FF2B5EF4-FFF2-40B4-BE49-F238E27FC236}">
                <a16:creationId xmlns:a16="http://schemas.microsoft.com/office/drawing/2014/main" id="{A0922FE3-BF27-4843-87ED-1D05E6D65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5" y="2775214"/>
            <a:ext cx="2641525" cy="40827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9ECD06F-E4ED-4FAB-8D49-C105AE90AC83}"/>
              </a:ext>
            </a:extLst>
          </p:cNvPr>
          <p:cNvSpPr/>
          <p:nvPr/>
        </p:nvSpPr>
        <p:spPr>
          <a:xfrm>
            <a:off x="115492" y="2964428"/>
            <a:ext cx="6328716" cy="3877985"/>
          </a:xfrm>
          <a:prstGeom prst="rect">
            <a:avLst/>
          </a:prstGeom>
        </p:spPr>
        <p:txBody>
          <a:bodyPr wrap="square">
            <a:spAutoFit/>
          </a:bodyPr>
          <a:lstStyle/>
          <a:p>
            <a:pPr marL="285750" indent="-285750">
              <a:spcAft>
                <a:spcPts val="1200"/>
              </a:spcAft>
              <a:buFont typeface="Arial" panose="020B0604020202020204" pitchFamily="34" charset="0"/>
              <a:buChar char="•"/>
            </a:pPr>
            <a:r>
              <a:rPr lang="en-GB" sz="2400" b="1" dirty="0"/>
              <a:t>Robert Dahl: </a:t>
            </a:r>
            <a:r>
              <a:rPr lang="en-GB" sz="2400" dirty="0"/>
              <a:t>“A has power over B to the extent that he can get B to do something that B would not otherwise do.”</a:t>
            </a:r>
          </a:p>
          <a:p>
            <a:pPr marL="285750" indent="-285750">
              <a:spcAft>
                <a:spcPts val="2400"/>
              </a:spcAft>
              <a:buFont typeface="Arial" panose="020B0604020202020204" pitchFamily="34" charset="0"/>
              <a:buChar char="•"/>
            </a:pPr>
            <a:r>
              <a:rPr lang="en-GB" sz="2400" b="1" dirty="0"/>
              <a:t>Hard vs Soft Power? </a:t>
            </a:r>
            <a:r>
              <a:rPr lang="en-GB" sz="2400" dirty="0"/>
              <a:t>(Nye)</a:t>
            </a:r>
          </a:p>
          <a:p>
            <a:pPr marL="285750" indent="-285750">
              <a:spcAft>
                <a:spcPts val="2400"/>
              </a:spcAft>
              <a:buFont typeface="Arial" panose="020B0604020202020204" pitchFamily="34" charset="0"/>
              <a:buChar char="•"/>
            </a:pPr>
            <a:r>
              <a:rPr lang="en-GB" sz="2400" b="1" dirty="0"/>
              <a:t>The ‘three faces of power’: </a:t>
            </a:r>
            <a:r>
              <a:rPr lang="en-GB" sz="2400" dirty="0" err="1"/>
              <a:t>i</a:t>
            </a:r>
            <a:r>
              <a:rPr lang="en-GB" sz="2400" dirty="0"/>
              <a:t>) ability to </a:t>
            </a:r>
            <a:r>
              <a:rPr lang="en-GB" sz="2400" i="1" dirty="0"/>
              <a:t>prevail over resistance </a:t>
            </a:r>
            <a:r>
              <a:rPr lang="en-GB" sz="2400" dirty="0"/>
              <a:t>(Weber/Dahl); ii) ability to </a:t>
            </a:r>
            <a:r>
              <a:rPr lang="en-GB" sz="2400" i="1" dirty="0"/>
              <a:t>control the agenda </a:t>
            </a:r>
            <a:r>
              <a:rPr lang="en-GB" sz="2400" dirty="0"/>
              <a:t>(Bachrach and </a:t>
            </a:r>
            <a:r>
              <a:rPr lang="en-GB" sz="2400" dirty="0" err="1"/>
              <a:t>Baratz</a:t>
            </a:r>
            <a:r>
              <a:rPr lang="en-GB" sz="2400" dirty="0"/>
              <a:t>); iii) ability to </a:t>
            </a:r>
            <a:r>
              <a:rPr lang="en-GB" sz="2400" i="1" dirty="0"/>
              <a:t>shape desires and beliefs </a:t>
            </a:r>
            <a:r>
              <a:rPr lang="en-GB" sz="2400" dirty="0"/>
              <a:t>of others (</a:t>
            </a:r>
            <a:r>
              <a:rPr lang="en-GB" sz="2400" dirty="0" err="1"/>
              <a:t>Lukes</a:t>
            </a:r>
            <a:r>
              <a:rPr lang="en-GB" sz="2400" dirty="0"/>
              <a:t>).</a:t>
            </a:r>
          </a:p>
        </p:txBody>
      </p:sp>
    </p:spTree>
    <p:extLst>
      <p:ext uri="{BB962C8B-B14F-4D97-AF65-F5344CB8AC3E}">
        <p14:creationId xmlns:p14="http://schemas.microsoft.com/office/powerpoint/2010/main" val="4074004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F5CB-024F-43F2-A190-2B735E615CDD}"/>
              </a:ext>
            </a:extLst>
          </p:cNvPr>
          <p:cNvSpPr>
            <a:spLocks noGrp="1"/>
          </p:cNvSpPr>
          <p:nvPr>
            <p:ph type="title"/>
          </p:nvPr>
        </p:nvSpPr>
        <p:spPr/>
        <p:txBody>
          <a:bodyPr/>
          <a:lstStyle/>
          <a:p>
            <a:r>
              <a:rPr lang="en-GB" dirty="0"/>
              <a:t>Complexities of Power</a:t>
            </a:r>
          </a:p>
        </p:txBody>
      </p:sp>
      <p:sp>
        <p:nvSpPr>
          <p:cNvPr id="3" name="Content Placeholder 2">
            <a:extLst>
              <a:ext uri="{FF2B5EF4-FFF2-40B4-BE49-F238E27FC236}">
                <a16:creationId xmlns:a16="http://schemas.microsoft.com/office/drawing/2014/main" id="{8E008B04-98B3-40B0-BCF0-4FE8163DB914}"/>
              </a:ext>
            </a:extLst>
          </p:cNvPr>
          <p:cNvSpPr>
            <a:spLocks noGrp="1"/>
          </p:cNvSpPr>
          <p:nvPr>
            <p:ph idx="1"/>
          </p:nvPr>
        </p:nvSpPr>
        <p:spPr>
          <a:xfrm>
            <a:off x="54740" y="1098870"/>
            <a:ext cx="5976664" cy="5759129"/>
          </a:xfrm>
        </p:spPr>
        <p:txBody>
          <a:bodyPr>
            <a:normAutofit fontScale="92500" lnSpcReduction="10000"/>
          </a:bodyPr>
          <a:lstStyle/>
          <a:p>
            <a:pPr marL="285750" indent="-285750">
              <a:spcAft>
                <a:spcPts val="1200"/>
              </a:spcAft>
            </a:pPr>
            <a:r>
              <a:rPr lang="en-GB" sz="2400" dirty="0"/>
              <a:t>How </a:t>
            </a:r>
            <a:r>
              <a:rPr lang="en-GB" sz="2400" b="1" i="1" dirty="0"/>
              <a:t>fungible </a:t>
            </a:r>
            <a:r>
              <a:rPr lang="en-GB" sz="2400" dirty="0"/>
              <a:t>vs.</a:t>
            </a:r>
            <a:r>
              <a:rPr lang="en-GB" sz="2400" i="1" dirty="0"/>
              <a:t> </a:t>
            </a:r>
            <a:r>
              <a:rPr lang="en-GB" sz="2400" b="1" i="1" dirty="0"/>
              <a:t>issue-dependent</a:t>
            </a:r>
            <a:r>
              <a:rPr lang="en-GB" sz="2400" dirty="0"/>
              <a:t> is power? – e.g. EU’s power in trade negotiations vs. US power in armed conflict.</a:t>
            </a:r>
          </a:p>
          <a:p>
            <a:pPr marL="285750" indent="-285750">
              <a:spcAft>
                <a:spcPts val="1200"/>
              </a:spcAft>
            </a:pPr>
            <a:r>
              <a:rPr lang="en-GB" sz="2400" dirty="0"/>
              <a:t>Power may be affected by </a:t>
            </a:r>
            <a:r>
              <a:rPr lang="en-GB" sz="2400" b="1" i="1" dirty="0"/>
              <a:t>sensitivities </a:t>
            </a:r>
            <a:r>
              <a:rPr lang="en-GB" sz="2400" dirty="0"/>
              <a:t>(extent to which changes in one state affect policies in another within one policy framework) and </a:t>
            </a:r>
            <a:r>
              <a:rPr lang="en-GB" sz="2400" b="1" i="1" dirty="0"/>
              <a:t>vulnerabilities </a:t>
            </a:r>
            <a:r>
              <a:rPr lang="en-GB" sz="2400" dirty="0"/>
              <a:t>(the lack of alternative available policy frameworks should existing framework become too costly). </a:t>
            </a:r>
          </a:p>
          <a:p>
            <a:pPr marL="285750" indent="-285750">
              <a:spcAft>
                <a:spcPts val="1200"/>
              </a:spcAft>
            </a:pPr>
            <a:r>
              <a:rPr lang="en-GB" sz="2400" dirty="0"/>
              <a:t>Difference between </a:t>
            </a:r>
            <a:r>
              <a:rPr lang="en-GB" sz="2400" b="1" i="1" dirty="0"/>
              <a:t>lump sum power </a:t>
            </a:r>
            <a:r>
              <a:rPr lang="en-GB" sz="2400" dirty="0"/>
              <a:t>(the various resources a state has) and </a:t>
            </a:r>
            <a:r>
              <a:rPr lang="en-GB" sz="2400" b="1" i="1" dirty="0"/>
              <a:t>realised power </a:t>
            </a:r>
            <a:r>
              <a:rPr lang="en-GB" sz="2400" dirty="0"/>
              <a:t>(the ability to shape outcomes). Latter is more relevant but harder to measure/establish.</a:t>
            </a:r>
          </a:p>
          <a:p>
            <a:endParaRPr lang="en-GB" sz="2400" dirty="0"/>
          </a:p>
        </p:txBody>
      </p:sp>
      <p:sp>
        <p:nvSpPr>
          <p:cNvPr id="4" name="Slide Number Placeholder 3">
            <a:extLst>
              <a:ext uri="{FF2B5EF4-FFF2-40B4-BE49-F238E27FC236}">
                <a16:creationId xmlns:a16="http://schemas.microsoft.com/office/drawing/2014/main" id="{02B56AB1-0B9A-46C3-A253-E958FD3F529C}"/>
              </a:ext>
            </a:extLst>
          </p:cNvPr>
          <p:cNvSpPr>
            <a:spLocks noGrp="1"/>
          </p:cNvSpPr>
          <p:nvPr>
            <p:ph type="sldNum" sz="quarter" idx="12"/>
          </p:nvPr>
        </p:nvSpPr>
        <p:spPr/>
        <p:txBody>
          <a:bodyPr/>
          <a:lstStyle/>
          <a:p>
            <a:fld id="{5BC373BF-54E5-4CA8-83FE-A334D8EDFF75}" type="slidenum">
              <a:rPr lang="en-GB" smtClean="0"/>
              <a:pPr/>
              <a:t>7</a:t>
            </a:fld>
            <a:endParaRPr lang="en-GB"/>
          </a:p>
        </p:txBody>
      </p:sp>
      <p:pic>
        <p:nvPicPr>
          <p:cNvPr id="3074" name="Picture 2" descr="Power &amp; Interdependence (Longman Classics in Political Science):  Amazon.co.uk: Keohane, Robert, Nye Jr., Joseph: 9780205082919: Books">
            <a:extLst>
              <a:ext uri="{FF2B5EF4-FFF2-40B4-BE49-F238E27FC236}">
                <a16:creationId xmlns:a16="http://schemas.microsoft.com/office/drawing/2014/main" id="{B062891B-7F65-4266-B575-63CC714F1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258" y="871217"/>
            <a:ext cx="3124598" cy="47180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236DDD-AA49-469E-A634-1909A0CF0558}"/>
              </a:ext>
            </a:extLst>
          </p:cNvPr>
          <p:cNvSpPr txBox="1"/>
          <p:nvPr/>
        </p:nvSpPr>
        <p:spPr>
          <a:xfrm>
            <a:off x="5796136" y="5838899"/>
            <a:ext cx="2644919" cy="769441"/>
          </a:xfrm>
          <a:prstGeom prst="rect">
            <a:avLst/>
          </a:prstGeom>
          <a:noFill/>
        </p:spPr>
        <p:txBody>
          <a:bodyPr wrap="square" rtlCol="0">
            <a:spAutoFit/>
          </a:bodyPr>
          <a:lstStyle/>
          <a:p>
            <a:r>
              <a:rPr lang="en-GB" sz="2200" b="1" dirty="0"/>
              <a:t>So how can we measure power?</a:t>
            </a:r>
          </a:p>
        </p:txBody>
      </p:sp>
    </p:spTree>
    <p:extLst>
      <p:ext uri="{BB962C8B-B14F-4D97-AF65-F5344CB8AC3E}">
        <p14:creationId xmlns:p14="http://schemas.microsoft.com/office/powerpoint/2010/main" val="1496533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B4B2-FEF9-4FAF-962B-6BCBE71ED27C}"/>
              </a:ext>
            </a:extLst>
          </p:cNvPr>
          <p:cNvSpPr>
            <a:spLocks noGrp="1"/>
          </p:cNvSpPr>
          <p:nvPr>
            <p:ph type="title"/>
          </p:nvPr>
        </p:nvSpPr>
        <p:spPr>
          <a:xfrm>
            <a:off x="325212" y="365760"/>
            <a:ext cx="7991204" cy="686976"/>
          </a:xfrm>
        </p:spPr>
        <p:txBody>
          <a:bodyPr>
            <a:noAutofit/>
          </a:bodyPr>
          <a:lstStyle/>
          <a:p>
            <a:r>
              <a:rPr lang="en-GB" sz="3600" dirty="0"/>
              <a:t>Measuring US, Chinese and Russian Power?</a:t>
            </a:r>
          </a:p>
        </p:txBody>
      </p:sp>
      <p:graphicFrame>
        <p:nvGraphicFramePr>
          <p:cNvPr id="5" name="Table 5">
            <a:extLst>
              <a:ext uri="{FF2B5EF4-FFF2-40B4-BE49-F238E27FC236}">
                <a16:creationId xmlns:a16="http://schemas.microsoft.com/office/drawing/2014/main" id="{B111D633-ACDB-4D2D-80F6-26D96C50E119}"/>
              </a:ext>
            </a:extLst>
          </p:cNvPr>
          <p:cNvGraphicFramePr>
            <a:graphicFrameLocks noGrp="1"/>
          </p:cNvGraphicFramePr>
          <p:nvPr>
            <p:ph idx="1"/>
            <p:extLst>
              <p:ext uri="{D42A27DB-BD31-4B8C-83A1-F6EECF244321}">
                <p14:modId xmlns:p14="http://schemas.microsoft.com/office/powerpoint/2010/main" val="4095900760"/>
              </p:ext>
            </p:extLst>
          </p:nvPr>
        </p:nvGraphicFramePr>
        <p:xfrm>
          <a:off x="325212" y="1462906"/>
          <a:ext cx="7820024" cy="5264732"/>
        </p:xfrm>
        <a:graphic>
          <a:graphicData uri="http://schemas.openxmlformats.org/drawingml/2006/table">
            <a:tbl>
              <a:tblPr firstRow="1" bandRow="1">
                <a:tableStyleId>{5C22544A-7EE6-4342-B048-85BDC9FD1C3A}</a:tableStyleId>
              </a:tblPr>
              <a:tblGrid>
                <a:gridCol w="1955006">
                  <a:extLst>
                    <a:ext uri="{9D8B030D-6E8A-4147-A177-3AD203B41FA5}">
                      <a16:colId xmlns:a16="http://schemas.microsoft.com/office/drawing/2014/main" val="2205377415"/>
                    </a:ext>
                  </a:extLst>
                </a:gridCol>
                <a:gridCol w="1955006">
                  <a:extLst>
                    <a:ext uri="{9D8B030D-6E8A-4147-A177-3AD203B41FA5}">
                      <a16:colId xmlns:a16="http://schemas.microsoft.com/office/drawing/2014/main" val="2069186887"/>
                    </a:ext>
                  </a:extLst>
                </a:gridCol>
                <a:gridCol w="1955006">
                  <a:extLst>
                    <a:ext uri="{9D8B030D-6E8A-4147-A177-3AD203B41FA5}">
                      <a16:colId xmlns:a16="http://schemas.microsoft.com/office/drawing/2014/main" val="2738539958"/>
                    </a:ext>
                  </a:extLst>
                </a:gridCol>
                <a:gridCol w="1955006">
                  <a:extLst>
                    <a:ext uri="{9D8B030D-6E8A-4147-A177-3AD203B41FA5}">
                      <a16:colId xmlns:a16="http://schemas.microsoft.com/office/drawing/2014/main" val="2808215173"/>
                    </a:ext>
                  </a:extLst>
                </a:gridCol>
              </a:tblGrid>
              <a:tr h="516083">
                <a:tc>
                  <a:txBody>
                    <a:bodyPr/>
                    <a:lstStyle/>
                    <a:p>
                      <a:endParaRPr lang="en-GB"/>
                    </a:p>
                  </a:txBody>
                  <a:tcPr/>
                </a:tc>
                <a:tc>
                  <a:txBody>
                    <a:bodyPr/>
                    <a:lstStyle/>
                    <a:p>
                      <a:pPr algn="ctr"/>
                      <a:r>
                        <a:rPr lang="en-GB" dirty="0"/>
                        <a:t>USA</a:t>
                      </a:r>
                    </a:p>
                  </a:txBody>
                  <a:tcPr/>
                </a:tc>
                <a:tc>
                  <a:txBody>
                    <a:bodyPr/>
                    <a:lstStyle/>
                    <a:p>
                      <a:pPr algn="ctr"/>
                      <a:r>
                        <a:rPr lang="en-GB" dirty="0"/>
                        <a:t>Russia</a:t>
                      </a:r>
                    </a:p>
                  </a:txBody>
                  <a:tcPr/>
                </a:tc>
                <a:tc>
                  <a:txBody>
                    <a:bodyPr/>
                    <a:lstStyle/>
                    <a:p>
                      <a:pPr algn="ctr"/>
                      <a:r>
                        <a:rPr lang="en-GB" dirty="0"/>
                        <a:t>China</a:t>
                      </a:r>
                    </a:p>
                  </a:txBody>
                  <a:tcPr/>
                </a:tc>
                <a:extLst>
                  <a:ext uri="{0D108BD9-81ED-4DB2-BD59-A6C34878D82A}">
                    <a16:rowId xmlns:a16="http://schemas.microsoft.com/office/drawing/2014/main" val="2586720480"/>
                  </a:ext>
                </a:extLst>
              </a:tr>
              <a:tr h="516083">
                <a:tc>
                  <a:txBody>
                    <a:bodyPr/>
                    <a:lstStyle/>
                    <a:p>
                      <a:pPr algn="ctr"/>
                      <a:r>
                        <a:rPr lang="en-GB" b="1" dirty="0"/>
                        <a:t>Total GDP</a:t>
                      </a:r>
                    </a:p>
                  </a:txBody>
                  <a:tcPr anchor="ctr"/>
                </a:tc>
                <a:tc>
                  <a:txBody>
                    <a:bodyPr/>
                    <a:lstStyle/>
                    <a:p>
                      <a:pPr algn="ctr"/>
                      <a:r>
                        <a:rPr lang="en-GB" b="1" dirty="0"/>
                        <a:t>$20.8tn (1</a:t>
                      </a:r>
                      <a:r>
                        <a:rPr lang="en-GB" b="1" baseline="30000" dirty="0"/>
                        <a:t>st</a:t>
                      </a:r>
                      <a:r>
                        <a:rPr lang="en-GB" b="1" dirty="0"/>
                        <a:t>)</a:t>
                      </a:r>
                    </a:p>
                  </a:txBody>
                  <a:tcPr anchor="ctr"/>
                </a:tc>
                <a:tc>
                  <a:txBody>
                    <a:bodyPr/>
                    <a:lstStyle/>
                    <a:p>
                      <a:pPr algn="ctr"/>
                      <a:r>
                        <a:rPr lang="en-GB" dirty="0"/>
                        <a:t>$1.4tn (11</a:t>
                      </a:r>
                      <a:r>
                        <a:rPr lang="en-GB" baseline="30000" dirty="0"/>
                        <a:t>th</a:t>
                      </a:r>
                      <a:r>
                        <a:rPr lang="en-GB" baseline="0" dirty="0"/>
                        <a:t>)</a:t>
                      </a:r>
                      <a:endParaRPr lang="en-GB" dirty="0"/>
                    </a:p>
                  </a:txBody>
                  <a:tcPr anchor="ctr"/>
                </a:tc>
                <a:tc>
                  <a:txBody>
                    <a:bodyPr/>
                    <a:lstStyle/>
                    <a:p>
                      <a:pPr algn="ctr"/>
                      <a:r>
                        <a:rPr lang="en-GB" dirty="0"/>
                        <a:t>$14.7tn (2</a:t>
                      </a:r>
                      <a:r>
                        <a:rPr lang="en-GB" baseline="30000" dirty="0"/>
                        <a:t>nd</a:t>
                      </a:r>
                      <a:r>
                        <a:rPr lang="en-GB" dirty="0"/>
                        <a:t>)</a:t>
                      </a:r>
                    </a:p>
                  </a:txBody>
                  <a:tcPr anchor="ctr"/>
                </a:tc>
                <a:extLst>
                  <a:ext uri="{0D108BD9-81ED-4DB2-BD59-A6C34878D82A}">
                    <a16:rowId xmlns:a16="http://schemas.microsoft.com/office/drawing/2014/main" val="695066800"/>
                  </a:ext>
                </a:extLst>
              </a:tr>
              <a:tr h="628424">
                <a:tc>
                  <a:txBody>
                    <a:bodyPr/>
                    <a:lstStyle/>
                    <a:p>
                      <a:pPr algn="ctr"/>
                      <a:r>
                        <a:rPr lang="en-GB" b="1" dirty="0"/>
                        <a:t>Nuclear Warheads</a:t>
                      </a:r>
                    </a:p>
                  </a:txBody>
                  <a:tcPr anchor="ctr"/>
                </a:tc>
                <a:tc>
                  <a:txBody>
                    <a:bodyPr/>
                    <a:lstStyle/>
                    <a:p>
                      <a:pPr algn="ctr"/>
                      <a:r>
                        <a:rPr lang="en-GB" dirty="0"/>
                        <a:t>5,550 (2</a:t>
                      </a:r>
                      <a:r>
                        <a:rPr lang="en-GB" baseline="30000" dirty="0"/>
                        <a:t>nd</a:t>
                      </a:r>
                      <a:r>
                        <a:rPr lang="en-GB" dirty="0"/>
                        <a:t>)</a:t>
                      </a:r>
                    </a:p>
                  </a:txBody>
                  <a:tcPr anchor="ctr"/>
                </a:tc>
                <a:tc>
                  <a:txBody>
                    <a:bodyPr/>
                    <a:lstStyle/>
                    <a:p>
                      <a:pPr algn="ctr"/>
                      <a:r>
                        <a:rPr lang="en-GB" b="1" dirty="0"/>
                        <a:t>6,257 (1</a:t>
                      </a:r>
                      <a:r>
                        <a:rPr lang="en-GB" b="1" baseline="30000" dirty="0"/>
                        <a:t>st</a:t>
                      </a:r>
                      <a:r>
                        <a:rPr lang="en-GB" b="1" dirty="0"/>
                        <a:t>) </a:t>
                      </a:r>
                    </a:p>
                  </a:txBody>
                  <a:tcPr anchor="ctr"/>
                </a:tc>
                <a:tc>
                  <a:txBody>
                    <a:bodyPr/>
                    <a:lstStyle/>
                    <a:p>
                      <a:pPr algn="ctr"/>
                      <a:r>
                        <a:rPr lang="en-GB" dirty="0"/>
                        <a:t>350 (3</a:t>
                      </a:r>
                      <a:r>
                        <a:rPr lang="en-GB" baseline="30000" dirty="0"/>
                        <a:t>rd</a:t>
                      </a:r>
                      <a:r>
                        <a:rPr lang="en-GB" dirty="0"/>
                        <a:t>)</a:t>
                      </a:r>
                    </a:p>
                  </a:txBody>
                  <a:tcPr anchor="ctr"/>
                </a:tc>
                <a:extLst>
                  <a:ext uri="{0D108BD9-81ED-4DB2-BD59-A6C34878D82A}">
                    <a16:rowId xmlns:a16="http://schemas.microsoft.com/office/drawing/2014/main" val="3128300426"/>
                  </a:ext>
                </a:extLst>
              </a:tr>
              <a:tr h="628424">
                <a:tc>
                  <a:txBody>
                    <a:bodyPr/>
                    <a:lstStyle/>
                    <a:p>
                      <a:pPr algn="ctr"/>
                      <a:r>
                        <a:rPr lang="en-GB" b="1" dirty="0"/>
                        <a:t>Active Armed Services</a:t>
                      </a:r>
                    </a:p>
                  </a:txBody>
                  <a:tcPr anchor="ctr"/>
                </a:tc>
                <a:tc>
                  <a:txBody>
                    <a:bodyPr/>
                    <a:lstStyle/>
                    <a:p>
                      <a:pPr algn="ctr"/>
                      <a:r>
                        <a:rPr lang="en-GB" dirty="0"/>
                        <a:t>1,390,000 (3</a:t>
                      </a:r>
                      <a:r>
                        <a:rPr lang="en-GB" baseline="30000" dirty="0"/>
                        <a:t>rd</a:t>
                      </a:r>
                      <a:r>
                        <a:rPr lang="en-GB" dirty="0"/>
                        <a:t>)</a:t>
                      </a:r>
                    </a:p>
                  </a:txBody>
                  <a:tcPr anchor="ctr"/>
                </a:tc>
                <a:tc>
                  <a:txBody>
                    <a:bodyPr/>
                    <a:lstStyle/>
                    <a:p>
                      <a:pPr algn="ctr"/>
                      <a:r>
                        <a:rPr lang="en-GB" dirty="0"/>
                        <a:t>850,000 (5</a:t>
                      </a:r>
                      <a:r>
                        <a:rPr lang="en-GB" baseline="30000" dirty="0"/>
                        <a:t>th</a:t>
                      </a:r>
                      <a:r>
                        <a:rPr lang="en-GB" dirty="0"/>
                        <a:t>)</a:t>
                      </a:r>
                    </a:p>
                  </a:txBody>
                  <a:tcPr anchor="ctr"/>
                </a:tc>
                <a:tc>
                  <a:txBody>
                    <a:bodyPr/>
                    <a:lstStyle/>
                    <a:p>
                      <a:pPr algn="ctr"/>
                      <a:r>
                        <a:rPr lang="en-GB" b="1" dirty="0"/>
                        <a:t>2,000,000 (1</a:t>
                      </a:r>
                      <a:r>
                        <a:rPr lang="en-GB" b="1" baseline="30000" dirty="0"/>
                        <a:t>st</a:t>
                      </a:r>
                      <a:r>
                        <a:rPr lang="en-GB" b="1" dirty="0"/>
                        <a:t>)</a:t>
                      </a:r>
                    </a:p>
                  </a:txBody>
                  <a:tcPr anchor="ctr"/>
                </a:tc>
                <a:extLst>
                  <a:ext uri="{0D108BD9-81ED-4DB2-BD59-A6C34878D82A}">
                    <a16:rowId xmlns:a16="http://schemas.microsoft.com/office/drawing/2014/main" val="2122905639"/>
                  </a:ext>
                </a:extLst>
              </a:tr>
              <a:tr h="516083">
                <a:tc>
                  <a:txBody>
                    <a:bodyPr/>
                    <a:lstStyle/>
                    <a:p>
                      <a:pPr algn="ctr"/>
                      <a:r>
                        <a:rPr lang="en-GB" b="1" dirty="0"/>
                        <a:t>Tanks</a:t>
                      </a:r>
                    </a:p>
                  </a:txBody>
                  <a:tcPr anchor="ctr"/>
                </a:tc>
                <a:tc>
                  <a:txBody>
                    <a:bodyPr/>
                    <a:lstStyle/>
                    <a:p>
                      <a:pPr algn="ctr"/>
                      <a:r>
                        <a:rPr lang="en-GB" dirty="0"/>
                        <a:t>6,612 (2</a:t>
                      </a:r>
                      <a:r>
                        <a:rPr lang="en-GB" baseline="30000" dirty="0"/>
                        <a:t>nd</a:t>
                      </a:r>
                      <a:r>
                        <a:rPr lang="en-GB" dirty="0"/>
                        <a:t>)</a:t>
                      </a:r>
                    </a:p>
                  </a:txBody>
                  <a:tcPr anchor="ctr"/>
                </a:tc>
                <a:tc>
                  <a:txBody>
                    <a:bodyPr/>
                    <a:lstStyle/>
                    <a:p>
                      <a:pPr algn="ctr"/>
                      <a:r>
                        <a:rPr lang="en-GB" b="1" dirty="0"/>
                        <a:t>12,420 (1</a:t>
                      </a:r>
                      <a:r>
                        <a:rPr lang="en-GB" b="1" baseline="30000" dirty="0"/>
                        <a:t>st</a:t>
                      </a:r>
                      <a:r>
                        <a:rPr lang="en-GB" b="1" dirty="0"/>
                        <a:t>)</a:t>
                      </a:r>
                    </a:p>
                  </a:txBody>
                  <a:tcPr anchor="ctr"/>
                </a:tc>
                <a:tc>
                  <a:txBody>
                    <a:bodyPr/>
                    <a:lstStyle/>
                    <a:p>
                      <a:pPr algn="ctr"/>
                      <a:r>
                        <a:rPr lang="en-GB" dirty="0"/>
                        <a:t>5,250 (4</a:t>
                      </a:r>
                      <a:r>
                        <a:rPr lang="en-GB" baseline="30000" dirty="0"/>
                        <a:t>th</a:t>
                      </a:r>
                      <a:r>
                        <a:rPr lang="en-GB" dirty="0"/>
                        <a:t>)</a:t>
                      </a:r>
                    </a:p>
                  </a:txBody>
                  <a:tcPr anchor="ctr"/>
                </a:tc>
                <a:extLst>
                  <a:ext uri="{0D108BD9-81ED-4DB2-BD59-A6C34878D82A}">
                    <a16:rowId xmlns:a16="http://schemas.microsoft.com/office/drawing/2014/main" val="1878684124"/>
                  </a:ext>
                </a:extLst>
              </a:tr>
              <a:tr h="628424">
                <a:tc>
                  <a:txBody>
                    <a:bodyPr/>
                    <a:lstStyle/>
                    <a:p>
                      <a:pPr algn="ctr"/>
                      <a:r>
                        <a:rPr lang="en-GB" b="1" dirty="0"/>
                        <a:t>Defence Budget</a:t>
                      </a:r>
                    </a:p>
                  </a:txBody>
                  <a:tcPr anchor="ctr"/>
                </a:tc>
                <a:tc>
                  <a:txBody>
                    <a:bodyPr/>
                    <a:lstStyle/>
                    <a:p>
                      <a:pPr algn="ctr"/>
                      <a:r>
                        <a:rPr lang="en-GB" b="1" dirty="0"/>
                        <a:t>$770bn (1</a:t>
                      </a:r>
                      <a:r>
                        <a:rPr lang="en-GB" b="1" baseline="30000" dirty="0"/>
                        <a:t>st</a:t>
                      </a:r>
                      <a:r>
                        <a:rPr lang="en-GB" b="1" dirty="0"/>
                        <a:t>)</a:t>
                      </a:r>
                    </a:p>
                  </a:txBody>
                  <a:tcPr anchor="ctr"/>
                </a:tc>
                <a:tc>
                  <a:txBody>
                    <a:bodyPr/>
                    <a:lstStyle/>
                    <a:p>
                      <a:pPr algn="ctr"/>
                      <a:r>
                        <a:rPr lang="en-GB" dirty="0"/>
                        <a:t>$154bn (3</a:t>
                      </a:r>
                      <a:r>
                        <a:rPr lang="en-GB" baseline="30000" dirty="0"/>
                        <a:t>rd</a:t>
                      </a:r>
                      <a:r>
                        <a:rPr lang="en-GB" baseline="0" dirty="0"/>
                        <a:t>)</a:t>
                      </a:r>
                      <a:endParaRPr lang="en-GB" dirty="0"/>
                    </a:p>
                  </a:txBody>
                  <a:tcPr anchor="ctr"/>
                </a:tc>
                <a:tc>
                  <a:txBody>
                    <a:bodyPr/>
                    <a:lstStyle/>
                    <a:p>
                      <a:pPr algn="ctr"/>
                      <a:r>
                        <a:rPr lang="en-GB" dirty="0"/>
                        <a:t>$250bn (2</a:t>
                      </a:r>
                      <a:r>
                        <a:rPr lang="en-GB" baseline="30000" dirty="0"/>
                        <a:t>nd</a:t>
                      </a:r>
                      <a:r>
                        <a:rPr lang="en-GB" dirty="0"/>
                        <a:t>)</a:t>
                      </a:r>
                    </a:p>
                  </a:txBody>
                  <a:tcPr anchor="ctr"/>
                </a:tc>
                <a:extLst>
                  <a:ext uri="{0D108BD9-81ED-4DB2-BD59-A6C34878D82A}">
                    <a16:rowId xmlns:a16="http://schemas.microsoft.com/office/drawing/2014/main" val="1345795875"/>
                  </a:ext>
                </a:extLst>
              </a:tr>
              <a:tr h="628424">
                <a:tc>
                  <a:txBody>
                    <a:bodyPr/>
                    <a:lstStyle/>
                    <a:p>
                      <a:pPr algn="ctr"/>
                      <a:r>
                        <a:rPr lang="en-GB" b="1" dirty="0"/>
                        <a:t>Military Aircraft</a:t>
                      </a:r>
                    </a:p>
                  </a:txBody>
                  <a:tcPr anchor="ctr"/>
                </a:tc>
                <a:tc>
                  <a:txBody>
                    <a:bodyPr/>
                    <a:lstStyle/>
                    <a:p>
                      <a:pPr algn="ctr"/>
                      <a:r>
                        <a:rPr lang="en-GB" b="1" dirty="0"/>
                        <a:t>13,247 (1</a:t>
                      </a:r>
                      <a:r>
                        <a:rPr lang="en-GB" b="1" baseline="30000" dirty="0"/>
                        <a:t>st</a:t>
                      </a:r>
                      <a:r>
                        <a:rPr lang="en-GB" b="1" dirty="0"/>
                        <a:t>)</a:t>
                      </a:r>
                    </a:p>
                  </a:txBody>
                  <a:tcPr anchor="ctr"/>
                </a:tc>
                <a:tc>
                  <a:txBody>
                    <a:bodyPr/>
                    <a:lstStyle/>
                    <a:p>
                      <a:pPr algn="ctr"/>
                      <a:r>
                        <a:rPr lang="en-GB" dirty="0"/>
                        <a:t>4,173 (2</a:t>
                      </a:r>
                      <a:r>
                        <a:rPr lang="en-GB" baseline="30000" dirty="0"/>
                        <a:t>nd</a:t>
                      </a:r>
                      <a:r>
                        <a:rPr lang="en-GB" dirty="0"/>
                        <a:t>)</a:t>
                      </a:r>
                    </a:p>
                  </a:txBody>
                  <a:tcPr anchor="ctr"/>
                </a:tc>
                <a:tc>
                  <a:txBody>
                    <a:bodyPr/>
                    <a:lstStyle/>
                    <a:p>
                      <a:pPr algn="ctr"/>
                      <a:r>
                        <a:rPr lang="en-GB" dirty="0"/>
                        <a:t>3,285 (3</a:t>
                      </a:r>
                      <a:r>
                        <a:rPr lang="en-GB" baseline="30000" dirty="0"/>
                        <a:t>rd</a:t>
                      </a:r>
                      <a:r>
                        <a:rPr lang="en-GB" dirty="0"/>
                        <a:t>)</a:t>
                      </a:r>
                    </a:p>
                  </a:txBody>
                  <a:tcPr anchor="ctr"/>
                </a:tc>
                <a:extLst>
                  <a:ext uri="{0D108BD9-81ED-4DB2-BD59-A6C34878D82A}">
                    <a16:rowId xmlns:a16="http://schemas.microsoft.com/office/drawing/2014/main" val="3893294245"/>
                  </a:ext>
                </a:extLst>
              </a:tr>
              <a:tr h="628424">
                <a:tc>
                  <a:txBody>
                    <a:bodyPr/>
                    <a:lstStyle/>
                    <a:p>
                      <a:pPr algn="ctr"/>
                      <a:r>
                        <a:rPr lang="en-GB" b="1" dirty="0"/>
                        <a:t>Military Vessels</a:t>
                      </a:r>
                    </a:p>
                  </a:txBody>
                  <a:tcPr anchor="ctr"/>
                </a:tc>
                <a:tc>
                  <a:txBody>
                    <a:bodyPr/>
                    <a:lstStyle/>
                    <a:p>
                      <a:pPr algn="ctr"/>
                      <a:r>
                        <a:rPr lang="en-GB" dirty="0"/>
                        <a:t>484 (3</a:t>
                      </a:r>
                      <a:r>
                        <a:rPr lang="en-GB" baseline="30000" dirty="0"/>
                        <a:t>rd</a:t>
                      </a:r>
                      <a:r>
                        <a:rPr lang="en-GB" dirty="0"/>
                        <a:t>)</a:t>
                      </a:r>
                    </a:p>
                  </a:txBody>
                  <a:tcPr anchor="ctr"/>
                </a:tc>
                <a:tc>
                  <a:txBody>
                    <a:bodyPr/>
                    <a:lstStyle/>
                    <a:p>
                      <a:pPr algn="ctr"/>
                      <a:r>
                        <a:rPr lang="en-GB" dirty="0"/>
                        <a:t>605 (2</a:t>
                      </a:r>
                      <a:r>
                        <a:rPr lang="en-GB" baseline="30000" dirty="0"/>
                        <a:t>nd</a:t>
                      </a:r>
                      <a:r>
                        <a:rPr lang="en-GB" dirty="0"/>
                        <a:t>)</a:t>
                      </a:r>
                    </a:p>
                  </a:txBody>
                  <a:tcPr anchor="ctr"/>
                </a:tc>
                <a:tc>
                  <a:txBody>
                    <a:bodyPr/>
                    <a:lstStyle/>
                    <a:p>
                      <a:pPr algn="ctr"/>
                      <a:r>
                        <a:rPr lang="en-GB" b="1" dirty="0"/>
                        <a:t>777 (1</a:t>
                      </a:r>
                      <a:r>
                        <a:rPr lang="en-GB" b="1" baseline="30000" dirty="0"/>
                        <a:t>st</a:t>
                      </a:r>
                      <a:r>
                        <a:rPr lang="en-GB" b="1" dirty="0"/>
                        <a:t>)</a:t>
                      </a:r>
                    </a:p>
                  </a:txBody>
                  <a:tcPr anchor="ctr"/>
                </a:tc>
                <a:extLst>
                  <a:ext uri="{0D108BD9-81ED-4DB2-BD59-A6C34878D82A}">
                    <a16:rowId xmlns:a16="http://schemas.microsoft.com/office/drawing/2014/main" val="3532856666"/>
                  </a:ext>
                </a:extLst>
              </a:tr>
              <a:tr h="516083">
                <a:tc>
                  <a:txBody>
                    <a:bodyPr/>
                    <a:lstStyle/>
                    <a:p>
                      <a:pPr algn="ctr"/>
                      <a:r>
                        <a:rPr lang="en-GB" b="1" dirty="0"/>
                        <a:t>CINC</a:t>
                      </a:r>
                    </a:p>
                  </a:txBody>
                  <a:tcPr anchor="ctr"/>
                </a:tc>
                <a:tc>
                  <a:txBody>
                    <a:bodyPr/>
                    <a:lstStyle/>
                    <a:p>
                      <a:pPr algn="ctr"/>
                      <a:r>
                        <a:rPr lang="en-GB" dirty="0"/>
                        <a:t>0.133 (2</a:t>
                      </a:r>
                      <a:r>
                        <a:rPr lang="en-GB" baseline="30000" dirty="0"/>
                        <a:t>nd</a:t>
                      </a:r>
                      <a:r>
                        <a:rPr lang="en-GB" dirty="0"/>
                        <a:t>)</a:t>
                      </a:r>
                    </a:p>
                  </a:txBody>
                  <a:tcPr anchor="ctr"/>
                </a:tc>
                <a:tc>
                  <a:txBody>
                    <a:bodyPr/>
                    <a:lstStyle/>
                    <a:p>
                      <a:pPr algn="ctr"/>
                      <a:r>
                        <a:rPr lang="en-GB" dirty="0"/>
                        <a:t>0.036 (4</a:t>
                      </a:r>
                      <a:r>
                        <a:rPr lang="en-GB" baseline="30000" dirty="0"/>
                        <a:t>th</a:t>
                      </a:r>
                      <a:r>
                        <a:rPr lang="en-GB" dirty="0"/>
                        <a:t>)</a:t>
                      </a:r>
                    </a:p>
                  </a:txBody>
                  <a:tcPr anchor="ctr"/>
                </a:tc>
                <a:tc>
                  <a:txBody>
                    <a:bodyPr/>
                    <a:lstStyle/>
                    <a:p>
                      <a:pPr algn="ctr"/>
                      <a:r>
                        <a:rPr lang="en-GB" b="1" dirty="0"/>
                        <a:t>0.230 (1</a:t>
                      </a:r>
                      <a:r>
                        <a:rPr lang="en-GB" b="1" baseline="30000" dirty="0"/>
                        <a:t>st</a:t>
                      </a:r>
                      <a:r>
                        <a:rPr lang="en-GB" b="1" dirty="0"/>
                        <a:t>)</a:t>
                      </a:r>
                    </a:p>
                  </a:txBody>
                  <a:tcPr anchor="ctr"/>
                </a:tc>
                <a:extLst>
                  <a:ext uri="{0D108BD9-81ED-4DB2-BD59-A6C34878D82A}">
                    <a16:rowId xmlns:a16="http://schemas.microsoft.com/office/drawing/2014/main" val="78916845"/>
                  </a:ext>
                </a:extLst>
              </a:tr>
            </a:tbl>
          </a:graphicData>
        </a:graphic>
      </p:graphicFrame>
      <p:sp>
        <p:nvSpPr>
          <p:cNvPr id="4" name="Slide Number Placeholder 3">
            <a:extLst>
              <a:ext uri="{FF2B5EF4-FFF2-40B4-BE49-F238E27FC236}">
                <a16:creationId xmlns:a16="http://schemas.microsoft.com/office/drawing/2014/main" id="{4C11C72B-2198-4E7C-8E72-5815DC75FA6D}"/>
              </a:ext>
            </a:extLst>
          </p:cNvPr>
          <p:cNvSpPr>
            <a:spLocks noGrp="1"/>
          </p:cNvSpPr>
          <p:nvPr>
            <p:ph type="sldNum" sz="quarter" idx="12"/>
          </p:nvPr>
        </p:nvSpPr>
        <p:spPr/>
        <p:txBody>
          <a:bodyPr/>
          <a:lstStyle/>
          <a:p>
            <a:fld id="{5BC373BF-54E5-4CA8-83FE-A334D8EDFF75}" type="slidenum">
              <a:rPr lang="en-GB" smtClean="0"/>
              <a:pPr/>
              <a:t>8</a:t>
            </a:fld>
            <a:endParaRPr lang="en-GB"/>
          </a:p>
        </p:txBody>
      </p:sp>
    </p:spTree>
    <p:extLst>
      <p:ext uri="{BB962C8B-B14F-4D97-AF65-F5344CB8AC3E}">
        <p14:creationId xmlns:p14="http://schemas.microsoft.com/office/powerpoint/2010/main" val="2419202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D214-DB0C-459F-A6C6-8BCDCF0D9813}"/>
              </a:ext>
            </a:extLst>
          </p:cNvPr>
          <p:cNvSpPr>
            <a:spLocks noGrp="1"/>
          </p:cNvSpPr>
          <p:nvPr>
            <p:ph type="title"/>
          </p:nvPr>
        </p:nvSpPr>
        <p:spPr/>
        <p:txBody>
          <a:bodyPr>
            <a:normAutofit fontScale="90000"/>
          </a:bodyPr>
          <a:lstStyle/>
          <a:p>
            <a:r>
              <a:rPr lang="en-GB" dirty="0"/>
              <a:t>The Limits of Conventional Power?</a:t>
            </a:r>
          </a:p>
        </p:txBody>
      </p:sp>
      <p:sp>
        <p:nvSpPr>
          <p:cNvPr id="4" name="Slide Number Placeholder 3">
            <a:extLst>
              <a:ext uri="{FF2B5EF4-FFF2-40B4-BE49-F238E27FC236}">
                <a16:creationId xmlns:a16="http://schemas.microsoft.com/office/drawing/2014/main" id="{5B928F4C-25E6-4E9A-A0FE-4D5FDBA06858}"/>
              </a:ext>
            </a:extLst>
          </p:cNvPr>
          <p:cNvSpPr>
            <a:spLocks noGrp="1"/>
          </p:cNvSpPr>
          <p:nvPr>
            <p:ph type="sldNum" sz="quarter" idx="12"/>
          </p:nvPr>
        </p:nvSpPr>
        <p:spPr/>
        <p:txBody>
          <a:bodyPr/>
          <a:lstStyle/>
          <a:p>
            <a:fld id="{5BC373BF-54E5-4CA8-83FE-A334D8EDFF75}" type="slidenum">
              <a:rPr lang="en-GB" smtClean="0"/>
              <a:pPr/>
              <a:t>9</a:t>
            </a:fld>
            <a:endParaRPr lang="en-GB"/>
          </a:p>
        </p:txBody>
      </p:sp>
      <p:pic>
        <p:nvPicPr>
          <p:cNvPr id="6" name="Picture 5" descr="Graphical user interface, application&#10;&#10;Description automatically generated">
            <a:extLst>
              <a:ext uri="{FF2B5EF4-FFF2-40B4-BE49-F238E27FC236}">
                <a16:creationId xmlns:a16="http://schemas.microsoft.com/office/drawing/2014/main" id="{DE1618E3-44D2-435F-A9AA-6003FA3B3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12109"/>
            <a:ext cx="8215884" cy="5853817"/>
          </a:xfrm>
          <a:prstGeom prst="rect">
            <a:avLst/>
          </a:prstGeom>
        </p:spPr>
      </p:pic>
    </p:spTree>
    <p:extLst>
      <p:ext uri="{BB962C8B-B14F-4D97-AF65-F5344CB8AC3E}">
        <p14:creationId xmlns:p14="http://schemas.microsoft.com/office/powerpoint/2010/main" val="2474775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1163</TotalTime>
  <Words>1191</Words>
  <Application>Microsoft Office PowerPoint</Application>
  <PresentationFormat>On-screen Show (4:3)</PresentationFormat>
  <Paragraphs>110</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Times New Roman</vt:lpstr>
      <vt:lpstr>Wingdings 2</vt:lpstr>
      <vt:lpstr>View</vt:lpstr>
      <vt:lpstr>Rising Powers</vt:lpstr>
      <vt:lpstr>Power and Polarity in IR</vt:lpstr>
      <vt:lpstr>International Polarity</vt:lpstr>
      <vt:lpstr>The Rise of the BRICS</vt:lpstr>
      <vt:lpstr>PowerPoint Presentation</vt:lpstr>
      <vt:lpstr>But what is power?</vt:lpstr>
      <vt:lpstr>Complexities of Power</vt:lpstr>
      <vt:lpstr>Measuring US, Chinese and Russian Power?</vt:lpstr>
      <vt:lpstr>The Limits of Conventional Power?</vt:lpstr>
      <vt:lpstr>Measuring Soft Power?</vt:lpstr>
      <vt:lpstr>PowerPoint Presentation</vt:lpstr>
      <vt:lpstr>The ‘Primacist’ Counterargument</vt:lpstr>
      <vt:lpstr>Major hurdles for rising powers</vt:lpstr>
      <vt:lpstr>Is balancing against the US occurring?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Rising Powers</dc:title>
  <dc:creator>Leader Maynard, Jonathan</dc:creator>
  <cp:lastModifiedBy>Jonathan Leader Maynard</cp:lastModifiedBy>
  <cp:revision>1</cp:revision>
  <cp:lastPrinted>2021-02-28T13:07:42Z</cp:lastPrinted>
  <dcterms:created xsi:type="dcterms:W3CDTF">2021-02-28T12:19:55Z</dcterms:created>
  <dcterms:modified xsi:type="dcterms:W3CDTF">2022-03-08T08:52:01Z</dcterms:modified>
</cp:coreProperties>
</file>