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5"/>
  </p:notesMasterIdLst>
  <p:handoutMasterIdLst>
    <p:handoutMasterId r:id="rId26"/>
  </p:handoutMasterIdLst>
  <p:sldIdLst>
    <p:sldId id="256" r:id="rId2"/>
    <p:sldId id="329" r:id="rId3"/>
    <p:sldId id="315" r:id="rId4"/>
    <p:sldId id="316" r:id="rId5"/>
    <p:sldId id="324" r:id="rId6"/>
    <p:sldId id="323" r:id="rId7"/>
    <p:sldId id="326" r:id="rId8"/>
    <p:sldId id="366" r:id="rId9"/>
    <p:sldId id="319" r:id="rId10"/>
    <p:sldId id="330" r:id="rId11"/>
    <p:sldId id="320" r:id="rId12"/>
    <p:sldId id="328" r:id="rId13"/>
    <p:sldId id="331" r:id="rId14"/>
    <p:sldId id="382" r:id="rId15"/>
    <p:sldId id="380" r:id="rId16"/>
    <p:sldId id="381" r:id="rId17"/>
    <p:sldId id="371" r:id="rId18"/>
    <p:sldId id="378" r:id="rId19"/>
    <p:sldId id="374" r:id="rId20"/>
    <p:sldId id="368" r:id="rId21"/>
    <p:sldId id="372" r:id="rId22"/>
    <p:sldId id="375" r:id="rId23"/>
    <p:sldId id="379" r:id="rId24"/>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7BB99-BFCA-4DBB-A277-EAD9EA00D551}" v="30" dt="2022-03-15T09:00:51.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3117" autoAdjust="0"/>
  </p:normalViewPr>
  <p:slideViewPr>
    <p:cSldViewPr>
      <p:cViewPr varScale="1">
        <p:scale>
          <a:sx n="62" d="100"/>
          <a:sy n="62" d="100"/>
        </p:scale>
        <p:origin x="1416"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der Maynard, Jonathan" userId="457cbaa7-041a-414d-8b8e-3c4346a51a17" providerId="ADAL" clId="{BC83C5C4-35FC-4DB2-ACF5-D4445267E2D0}"/>
    <pc:docChg chg="custSel addSld delSld modSld">
      <pc:chgData name="Leader Maynard, Jonathan" userId="457cbaa7-041a-414d-8b8e-3c4346a51a17" providerId="ADAL" clId="{BC83C5C4-35FC-4DB2-ACF5-D4445267E2D0}" dt="2020-03-15T15:05:11.834" v="45" actId="20577"/>
      <pc:docMkLst>
        <pc:docMk/>
      </pc:docMkLst>
      <pc:sldChg chg="modSp mod">
        <pc:chgData name="Leader Maynard, Jonathan" userId="457cbaa7-041a-414d-8b8e-3c4346a51a17" providerId="ADAL" clId="{BC83C5C4-35FC-4DB2-ACF5-D4445267E2D0}" dt="2020-03-15T15:05:11.834" v="45" actId="20577"/>
        <pc:sldMkLst>
          <pc:docMk/>
          <pc:sldMk cId="0" sldId="256"/>
        </pc:sldMkLst>
        <pc:spChg chg="mod">
          <ac:chgData name="Leader Maynard, Jonathan" userId="457cbaa7-041a-414d-8b8e-3c4346a51a17" providerId="ADAL" clId="{BC83C5C4-35FC-4DB2-ACF5-D4445267E2D0}" dt="2020-03-15T15:05:11.834" v="45" actId="20577"/>
          <ac:spMkLst>
            <pc:docMk/>
            <pc:sldMk cId="0" sldId="256"/>
            <ac:spMk id="2" creationId="{00000000-0000-0000-0000-000000000000}"/>
          </ac:spMkLst>
        </pc:spChg>
      </pc:sldChg>
      <pc:sldChg chg="modSp add del mod">
        <pc:chgData name="Leader Maynard, Jonathan" userId="457cbaa7-041a-414d-8b8e-3c4346a51a17" providerId="ADAL" clId="{BC83C5C4-35FC-4DB2-ACF5-D4445267E2D0}" dt="2020-03-15T15:05:04.698" v="14" actId="47"/>
        <pc:sldMkLst>
          <pc:docMk/>
          <pc:sldMk cId="0" sldId="257"/>
        </pc:sldMkLst>
        <pc:spChg chg="mod">
          <ac:chgData name="Leader Maynard, Jonathan" userId="457cbaa7-041a-414d-8b8e-3c4346a51a17" providerId="ADAL" clId="{BC83C5C4-35FC-4DB2-ACF5-D4445267E2D0}" dt="2020-03-15T15:04:54.266" v="2" actId="27636"/>
          <ac:spMkLst>
            <pc:docMk/>
            <pc:sldMk cId="0" sldId="257"/>
            <ac:spMk id="3" creationId="{00000000-0000-0000-0000-000000000000}"/>
          </ac:spMkLst>
        </pc:spChg>
      </pc:sldChg>
      <pc:sldChg chg="del">
        <pc:chgData name="Leader Maynard, Jonathan" userId="457cbaa7-041a-414d-8b8e-3c4346a51a17" providerId="ADAL" clId="{BC83C5C4-35FC-4DB2-ACF5-D4445267E2D0}" dt="2020-03-15T15:04:51.718" v="0" actId="47"/>
        <pc:sldMkLst>
          <pc:docMk/>
          <pc:sldMk cId="27341942" sldId="257"/>
        </pc:sldMkLst>
      </pc:sldChg>
      <pc:sldChg chg="del">
        <pc:chgData name="Leader Maynard, Jonathan" userId="457cbaa7-041a-414d-8b8e-3c4346a51a17" providerId="ADAL" clId="{BC83C5C4-35FC-4DB2-ACF5-D4445267E2D0}" dt="2020-03-15T15:04:51.718" v="0" actId="47"/>
        <pc:sldMkLst>
          <pc:docMk/>
          <pc:sldMk cId="2283102016" sldId="258"/>
        </pc:sldMkLst>
      </pc:sldChg>
      <pc:sldChg chg="del">
        <pc:chgData name="Leader Maynard, Jonathan" userId="457cbaa7-041a-414d-8b8e-3c4346a51a17" providerId="ADAL" clId="{BC83C5C4-35FC-4DB2-ACF5-D4445267E2D0}" dt="2020-03-15T15:04:51.718" v="0" actId="47"/>
        <pc:sldMkLst>
          <pc:docMk/>
          <pc:sldMk cId="1879439092" sldId="259"/>
        </pc:sldMkLst>
      </pc:sldChg>
      <pc:sldChg chg="modSp add mod">
        <pc:chgData name="Leader Maynard, Jonathan" userId="457cbaa7-041a-414d-8b8e-3c4346a51a17" providerId="ADAL" clId="{BC83C5C4-35FC-4DB2-ACF5-D4445267E2D0}" dt="2020-03-15T15:04:54.305" v="4" actId="27636"/>
        <pc:sldMkLst>
          <pc:docMk/>
          <pc:sldMk cId="2410682673" sldId="260"/>
        </pc:sldMkLst>
        <pc:spChg chg="mod">
          <ac:chgData name="Leader Maynard, Jonathan" userId="457cbaa7-041a-414d-8b8e-3c4346a51a17" providerId="ADAL" clId="{BC83C5C4-35FC-4DB2-ACF5-D4445267E2D0}" dt="2020-03-15T15:04:54.305" v="4" actId="27636"/>
          <ac:spMkLst>
            <pc:docMk/>
            <pc:sldMk cId="2410682673" sldId="260"/>
            <ac:spMk id="4" creationId="{155D613A-653A-4669-8F4C-F90DF9D7B2B9}"/>
          </ac:spMkLst>
        </pc:spChg>
      </pc:sldChg>
      <pc:sldChg chg="del">
        <pc:chgData name="Leader Maynard, Jonathan" userId="457cbaa7-041a-414d-8b8e-3c4346a51a17" providerId="ADAL" clId="{BC83C5C4-35FC-4DB2-ACF5-D4445267E2D0}" dt="2020-03-15T15:04:51.718" v="0" actId="47"/>
        <pc:sldMkLst>
          <pc:docMk/>
          <pc:sldMk cId="4053327609" sldId="260"/>
        </pc:sldMkLst>
      </pc:sldChg>
      <pc:sldChg chg="modSp add mod">
        <pc:chgData name="Leader Maynard, Jonathan" userId="457cbaa7-041a-414d-8b8e-3c4346a51a17" providerId="ADAL" clId="{BC83C5C4-35FC-4DB2-ACF5-D4445267E2D0}" dt="2020-03-15T15:04:54.335" v="5" actId="27636"/>
        <pc:sldMkLst>
          <pc:docMk/>
          <pc:sldMk cId="2078490364" sldId="261"/>
        </pc:sldMkLst>
        <pc:spChg chg="mod">
          <ac:chgData name="Leader Maynard, Jonathan" userId="457cbaa7-041a-414d-8b8e-3c4346a51a17" providerId="ADAL" clId="{BC83C5C4-35FC-4DB2-ACF5-D4445267E2D0}" dt="2020-03-15T15:04:54.335" v="5" actId="27636"/>
          <ac:spMkLst>
            <pc:docMk/>
            <pc:sldMk cId="2078490364" sldId="261"/>
            <ac:spMk id="4" creationId="{155D613A-653A-4669-8F4C-F90DF9D7B2B9}"/>
          </ac:spMkLst>
        </pc:spChg>
      </pc:sldChg>
      <pc:sldChg chg="del">
        <pc:chgData name="Leader Maynard, Jonathan" userId="457cbaa7-041a-414d-8b8e-3c4346a51a17" providerId="ADAL" clId="{BC83C5C4-35FC-4DB2-ACF5-D4445267E2D0}" dt="2020-03-15T15:04:51.718" v="0" actId="47"/>
        <pc:sldMkLst>
          <pc:docMk/>
          <pc:sldMk cId="3699308960" sldId="261"/>
        </pc:sldMkLst>
      </pc:sldChg>
      <pc:sldChg chg="add">
        <pc:chgData name="Leader Maynard, Jonathan" userId="457cbaa7-041a-414d-8b8e-3c4346a51a17" providerId="ADAL" clId="{BC83C5C4-35FC-4DB2-ACF5-D4445267E2D0}" dt="2020-03-15T15:04:54.182" v="1"/>
        <pc:sldMkLst>
          <pc:docMk/>
          <pc:sldMk cId="4204913070" sldId="262"/>
        </pc:sldMkLst>
      </pc:sldChg>
      <pc:sldChg chg="modSp add mod">
        <pc:chgData name="Leader Maynard, Jonathan" userId="457cbaa7-041a-414d-8b8e-3c4346a51a17" providerId="ADAL" clId="{BC83C5C4-35FC-4DB2-ACF5-D4445267E2D0}" dt="2020-03-15T15:04:54.289" v="3" actId="27636"/>
        <pc:sldMkLst>
          <pc:docMk/>
          <pc:sldMk cId="1581247327" sldId="263"/>
        </pc:sldMkLst>
        <pc:spChg chg="mod">
          <ac:chgData name="Leader Maynard, Jonathan" userId="457cbaa7-041a-414d-8b8e-3c4346a51a17" providerId="ADAL" clId="{BC83C5C4-35FC-4DB2-ACF5-D4445267E2D0}" dt="2020-03-15T15:04:54.289" v="3" actId="27636"/>
          <ac:spMkLst>
            <pc:docMk/>
            <pc:sldMk cId="1581247327" sldId="263"/>
            <ac:spMk id="2" creationId="{C0220EB6-9112-4A9D-8147-FA628589DA53}"/>
          </ac:spMkLst>
        </pc:spChg>
      </pc:sldChg>
      <pc:sldChg chg="add">
        <pc:chgData name="Leader Maynard, Jonathan" userId="457cbaa7-041a-414d-8b8e-3c4346a51a17" providerId="ADAL" clId="{BC83C5C4-35FC-4DB2-ACF5-D4445267E2D0}" dt="2020-03-15T15:04:54.182" v="1"/>
        <pc:sldMkLst>
          <pc:docMk/>
          <pc:sldMk cId="1899231585" sldId="264"/>
        </pc:sldMkLst>
      </pc:sldChg>
      <pc:sldChg chg="add">
        <pc:chgData name="Leader Maynard, Jonathan" userId="457cbaa7-041a-414d-8b8e-3c4346a51a17" providerId="ADAL" clId="{BC83C5C4-35FC-4DB2-ACF5-D4445267E2D0}" dt="2020-03-15T15:04:54.182" v="1"/>
        <pc:sldMkLst>
          <pc:docMk/>
          <pc:sldMk cId="504531045" sldId="265"/>
        </pc:sldMkLst>
      </pc:sldChg>
      <pc:sldChg chg="modSp add mod">
        <pc:chgData name="Leader Maynard, Jonathan" userId="457cbaa7-041a-414d-8b8e-3c4346a51a17" providerId="ADAL" clId="{BC83C5C4-35FC-4DB2-ACF5-D4445267E2D0}" dt="2020-03-15T15:04:54.355" v="8" actId="27636"/>
        <pc:sldMkLst>
          <pc:docMk/>
          <pc:sldMk cId="3746126533" sldId="266"/>
        </pc:sldMkLst>
        <pc:spChg chg="mod">
          <ac:chgData name="Leader Maynard, Jonathan" userId="457cbaa7-041a-414d-8b8e-3c4346a51a17" providerId="ADAL" clId="{BC83C5C4-35FC-4DB2-ACF5-D4445267E2D0}" dt="2020-03-15T15:04:54.346" v="7" actId="27636"/>
          <ac:spMkLst>
            <pc:docMk/>
            <pc:sldMk cId="3746126533" sldId="266"/>
            <ac:spMk id="2" creationId="{1FA22A32-0029-403A-8DBE-C44C5E4E8BBE}"/>
          </ac:spMkLst>
        </pc:spChg>
        <pc:spChg chg="mod">
          <ac:chgData name="Leader Maynard, Jonathan" userId="457cbaa7-041a-414d-8b8e-3c4346a51a17" providerId="ADAL" clId="{BC83C5C4-35FC-4DB2-ACF5-D4445267E2D0}" dt="2020-03-15T15:04:54.355" v="8" actId="27636"/>
          <ac:spMkLst>
            <pc:docMk/>
            <pc:sldMk cId="3746126533" sldId="266"/>
            <ac:spMk id="4" creationId="{32194FAF-3C93-4791-912B-908A710AD9F3}"/>
          </ac:spMkLst>
        </pc:spChg>
      </pc:sldChg>
      <pc:sldChg chg="add">
        <pc:chgData name="Leader Maynard, Jonathan" userId="457cbaa7-041a-414d-8b8e-3c4346a51a17" providerId="ADAL" clId="{BC83C5C4-35FC-4DB2-ACF5-D4445267E2D0}" dt="2020-03-15T15:04:54.182" v="1"/>
        <pc:sldMkLst>
          <pc:docMk/>
          <pc:sldMk cId="2465922977" sldId="267"/>
        </pc:sldMkLst>
      </pc:sldChg>
      <pc:sldChg chg="add">
        <pc:chgData name="Leader Maynard, Jonathan" userId="457cbaa7-041a-414d-8b8e-3c4346a51a17" providerId="ADAL" clId="{BC83C5C4-35FC-4DB2-ACF5-D4445267E2D0}" dt="2020-03-15T15:04:54.182" v="1"/>
        <pc:sldMkLst>
          <pc:docMk/>
          <pc:sldMk cId="1912386879" sldId="268"/>
        </pc:sldMkLst>
      </pc:sldChg>
      <pc:sldChg chg="modSp add mod">
        <pc:chgData name="Leader Maynard, Jonathan" userId="457cbaa7-041a-414d-8b8e-3c4346a51a17" providerId="ADAL" clId="{BC83C5C4-35FC-4DB2-ACF5-D4445267E2D0}" dt="2020-03-15T15:04:54.342" v="6" actId="27636"/>
        <pc:sldMkLst>
          <pc:docMk/>
          <pc:sldMk cId="1981546355" sldId="269"/>
        </pc:sldMkLst>
        <pc:spChg chg="mod">
          <ac:chgData name="Leader Maynard, Jonathan" userId="457cbaa7-041a-414d-8b8e-3c4346a51a17" providerId="ADAL" clId="{BC83C5C4-35FC-4DB2-ACF5-D4445267E2D0}" dt="2020-03-15T15:04:54.342" v="6" actId="27636"/>
          <ac:spMkLst>
            <pc:docMk/>
            <pc:sldMk cId="1981546355" sldId="269"/>
            <ac:spMk id="4" creationId="{AC010CC9-0930-4839-9448-8B730E37F51C}"/>
          </ac:spMkLst>
        </pc:spChg>
      </pc:sldChg>
      <pc:sldChg chg="modSp add mod">
        <pc:chgData name="Leader Maynard, Jonathan" userId="457cbaa7-041a-414d-8b8e-3c4346a51a17" providerId="ADAL" clId="{BC83C5C4-35FC-4DB2-ACF5-D4445267E2D0}" dt="2020-03-15T15:04:54.382" v="10" actId="27636"/>
        <pc:sldMkLst>
          <pc:docMk/>
          <pc:sldMk cId="2087286921" sldId="271"/>
        </pc:sldMkLst>
        <pc:spChg chg="mod">
          <ac:chgData name="Leader Maynard, Jonathan" userId="457cbaa7-041a-414d-8b8e-3c4346a51a17" providerId="ADAL" clId="{BC83C5C4-35FC-4DB2-ACF5-D4445267E2D0}" dt="2020-03-15T15:04:54.382" v="10" actId="27636"/>
          <ac:spMkLst>
            <pc:docMk/>
            <pc:sldMk cId="2087286921" sldId="271"/>
            <ac:spMk id="4" creationId="{00635AD5-CFD9-44C0-99E5-0035770B00D9}"/>
          </ac:spMkLst>
        </pc:spChg>
      </pc:sldChg>
      <pc:sldChg chg="modSp add mod">
        <pc:chgData name="Leader Maynard, Jonathan" userId="457cbaa7-041a-414d-8b8e-3c4346a51a17" providerId="ADAL" clId="{BC83C5C4-35FC-4DB2-ACF5-D4445267E2D0}" dt="2020-03-15T15:04:54.394" v="12" actId="27636"/>
        <pc:sldMkLst>
          <pc:docMk/>
          <pc:sldMk cId="3528359225" sldId="272"/>
        </pc:sldMkLst>
        <pc:spChg chg="mod">
          <ac:chgData name="Leader Maynard, Jonathan" userId="457cbaa7-041a-414d-8b8e-3c4346a51a17" providerId="ADAL" clId="{BC83C5C4-35FC-4DB2-ACF5-D4445267E2D0}" dt="2020-03-15T15:04:54.386" v="11" actId="27636"/>
          <ac:spMkLst>
            <pc:docMk/>
            <pc:sldMk cId="3528359225" sldId="272"/>
            <ac:spMk id="2" creationId="{26F46F7C-9AA1-4AE4-8F46-D0340C703CBD}"/>
          </ac:spMkLst>
        </pc:spChg>
        <pc:spChg chg="mod">
          <ac:chgData name="Leader Maynard, Jonathan" userId="457cbaa7-041a-414d-8b8e-3c4346a51a17" providerId="ADAL" clId="{BC83C5C4-35FC-4DB2-ACF5-D4445267E2D0}" dt="2020-03-15T15:04:54.394" v="12" actId="27636"/>
          <ac:spMkLst>
            <pc:docMk/>
            <pc:sldMk cId="3528359225" sldId="272"/>
            <ac:spMk id="4" creationId="{8C90FB67-F78E-4D4B-A389-D3DDC4F9713A}"/>
          </ac:spMkLst>
        </pc:spChg>
      </pc:sldChg>
      <pc:sldChg chg="modSp add mod">
        <pc:chgData name="Leader Maynard, Jonathan" userId="457cbaa7-041a-414d-8b8e-3c4346a51a17" providerId="ADAL" clId="{BC83C5C4-35FC-4DB2-ACF5-D4445267E2D0}" dt="2020-03-15T15:04:54.366" v="9" actId="27636"/>
        <pc:sldMkLst>
          <pc:docMk/>
          <pc:sldMk cId="1800347678" sldId="273"/>
        </pc:sldMkLst>
        <pc:spChg chg="mod">
          <ac:chgData name="Leader Maynard, Jonathan" userId="457cbaa7-041a-414d-8b8e-3c4346a51a17" providerId="ADAL" clId="{BC83C5C4-35FC-4DB2-ACF5-D4445267E2D0}" dt="2020-03-15T15:04:54.366" v="9" actId="27636"/>
          <ac:spMkLst>
            <pc:docMk/>
            <pc:sldMk cId="1800347678" sldId="273"/>
            <ac:spMk id="4" creationId="{0D32263A-85F6-4A45-8F18-C68CBBD276AC}"/>
          </ac:spMkLst>
        </pc:spChg>
      </pc:sldChg>
      <pc:sldChg chg="modSp add mod">
        <pc:chgData name="Leader Maynard, Jonathan" userId="457cbaa7-041a-414d-8b8e-3c4346a51a17" providerId="ADAL" clId="{BC83C5C4-35FC-4DB2-ACF5-D4445267E2D0}" dt="2020-03-15T15:04:54.418" v="13" actId="27636"/>
        <pc:sldMkLst>
          <pc:docMk/>
          <pc:sldMk cId="3752306604" sldId="274"/>
        </pc:sldMkLst>
        <pc:spChg chg="mod">
          <ac:chgData name="Leader Maynard, Jonathan" userId="457cbaa7-041a-414d-8b8e-3c4346a51a17" providerId="ADAL" clId="{BC83C5C4-35FC-4DB2-ACF5-D4445267E2D0}" dt="2020-03-15T15:04:54.418" v="13" actId="27636"/>
          <ac:spMkLst>
            <pc:docMk/>
            <pc:sldMk cId="3752306604" sldId="274"/>
            <ac:spMk id="4" creationId="{226D2D9F-5EFB-4CEE-91BB-4EFCB690F1C8}"/>
          </ac:spMkLst>
        </pc:spChg>
      </pc:sldChg>
      <pc:sldChg chg="add">
        <pc:chgData name="Leader Maynard, Jonathan" userId="457cbaa7-041a-414d-8b8e-3c4346a51a17" providerId="ADAL" clId="{BC83C5C4-35FC-4DB2-ACF5-D4445267E2D0}" dt="2020-03-15T15:04:54.182" v="1"/>
        <pc:sldMkLst>
          <pc:docMk/>
          <pc:sldMk cId="3936301953" sldId="275"/>
        </pc:sldMkLst>
      </pc:sldChg>
      <pc:sldChg chg="add">
        <pc:chgData name="Leader Maynard, Jonathan" userId="457cbaa7-041a-414d-8b8e-3c4346a51a17" providerId="ADAL" clId="{BC83C5C4-35FC-4DB2-ACF5-D4445267E2D0}" dt="2020-03-15T15:04:54.182" v="1"/>
        <pc:sldMkLst>
          <pc:docMk/>
          <pc:sldMk cId="3758555478" sldId="276"/>
        </pc:sldMkLst>
      </pc:sldChg>
      <pc:sldChg chg="add">
        <pc:chgData name="Leader Maynard, Jonathan" userId="457cbaa7-041a-414d-8b8e-3c4346a51a17" providerId="ADAL" clId="{BC83C5C4-35FC-4DB2-ACF5-D4445267E2D0}" dt="2020-03-15T15:04:54.182" v="1"/>
        <pc:sldMkLst>
          <pc:docMk/>
          <pc:sldMk cId="1470904000" sldId="277"/>
        </pc:sldMkLst>
      </pc:sldChg>
      <pc:sldChg chg="add">
        <pc:chgData name="Leader Maynard, Jonathan" userId="457cbaa7-041a-414d-8b8e-3c4346a51a17" providerId="ADAL" clId="{BC83C5C4-35FC-4DB2-ACF5-D4445267E2D0}" dt="2020-03-15T15:04:54.182" v="1"/>
        <pc:sldMkLst>
          <pc:docMk/>
          <pc:sldMk cId="381731947" sldId="278"/>
        </pc:sldMkLst>
      </pc:sldChg>
      <pc:sldChg chg="add">
        <pc:chgData name="Leader Maynard, Jonathan" userId="457cbaa7-041a-414d-8b8e-3c4346a51a17" providerId="ADAL" clId="{BC83C5C4-35FC-4DB2-ACF5-D4445267E2D0}" dt="2020-03-15T15:04:54.182" v="1"/>
        <pc:sldMkLst>
          <pc:docMk/>
          <pc:sldMk cId="86515286" sldId="279"/>
        </pc:sldMkLst>
      </pc:sldChg>
      <pc:sldChg chg="add">
        <pc:chgData name="Leader Maynard, Jonathan" userId="457cbaa7-041a-414d-8b8e-3c4346a51a17" providerId="ADAL" clId="{BC83C5C4-35FC-4DB2-ACF5-D4445267E2D0}" dt="2020-03-15T15:04:54.182" v="1"/>
        <pc:sldMkLst>
          <pc:docMk/>
          <pc:sldMk cId="3890655283" sldId="280"/>
        </pc:sldMkLst>
      </pc:sldChg>
      <pc:sldChg chg="add">
        <pc:chgData name="Leader Maynard, Jonathan" userId="457cbaa7-041a-414d-8b8e-3c4346a51a17" providerId="ADAL" clId="{BC83C5C4-35FC-4DB2-ACF5-D4445267E2D0}" dt="2020-03-15T15:04:54.182" v="1"/>
        <pc:sldMkLst>
          <pc:docMk/>
          <pc:sldMk cId="2964827949" sldId="303"/>
        </pc:sldMkLst>
      </pc:sldChg>
      <pc:sldChg chg="del">
        <pc:chgData name="Leader Maynard, Jonathan" userId="457cbaa7-041a-414d-8b8e-3c4346a51a17" providerId="ADAL" clId="{BC83C5C4-35FC-4DB2-ACF5-D4445267E2D0}" dt="2020-03-15T15:04:51.718" v="0" actId="47"/>
        <pc:sldMkLst>
          <pc:docMk/>
          <pc:sldMk cId="1449187463" sldId="328"/>
        </pc:sldMkLst>
      </pc:sldChg>
      <pc:sldChg chg="del">
        <pc:chgData name="Leader Maynard, Jonathan" userId="457cbaa7-041a-414d-8b8e-3c4346a51a17" providerId="ADAL" clId="{BC83C5C4-35FC-4DB2-ACF5-D4445267E2D0}" dt="2020-03-15T15:04:51.718" v="0" actId="47"/>
        <pc:sldMkLst>
          <pc:docMk/>
          <pc:sldMk cId="2302575095" sldId="330"/>
        </pc:sldMkLst>
      </pc:sldChg>
      <pc:sldChg chg="del">
        <pc:chgData name="Leader Maynard, Jonathan" userId="457cbaa7-041a-414d-8b8e-3c4346a51a17" providerId="ADAL" clId="{BC83C5C4-35FC-4DB2-ACF5-D4445267E2D0}" dt="2020-03-15T15:04:51.718" v="0" actId="47"/>
        <pc:sldMkLst>
          <pc:docMk/>
          <pc:sldMk cId="3532202757" sldId="331"/>
        </pc:sldMkLst>
      </pc:sldChg>
      <pc:sldChg chg="del">
        <pc:chgData name="Leader Maynard, Jonathan" userId="457cbaa7-041a-414d-8b8e-3c4346a51a17" providerId="ADAL" clId="{BC83C5C4-35FC-4DB2-ACF5-D4445267E2D0}" dt="2020-03-15T15:04:51.718" v="0" actId="47"/>
        <pc:sldMkLst>
          <pc:docMk/>
          <pc:sldMk cId="1157526226" sldId="332"/>
        </pc:sldMkLst>
      </pc:sldChg>
      <pc:sldChg chg="del">
        <pc:chgData name="Leader Maynard, Jonathan" userId="457cbaa7-041a-414d-8b8e-3c4346a51a17" providerId="ADAL" clId="{BC83C5C4-35FC-4DB2-ACF5-D4445267E2D0}" dt="2020-03-15T15:04:51.718" v="0" actId="47"/>
        <pc:sldMkLst>
          <pc:docMk/>
          <pc:sldMk cId="1856379524" sldId="334"/>
        </pc:sldMkLst>
      </pc:sldChg>
      <pc:sldChg chg="del">
        <pc:chgData name="Leader Maynard, Jonathan" userId="457cbaa7-041a-414d-8b8e-3c4346a51a17" providerId="ADAL" clId="{BC83C5C4-35FC-4DB2-ACF5-D4445267E2D0}" dt="2020-03-15T15:04:51.718" v="0" actId="47"/>
        <pc:sldMkLst>
          <pc:docMk/>
          <pc:sldMk cId="1768488367" sldId="336"/>
        </pc:sldMkLst>
      </pc:sldChg>
      <pc:sldChg chg="del">
        <pc:chgData name="Leader Maynard, Jonathan" userId="457cbaa7-041a-414d-8b8e-3c4346a51a17" providerId="ADAL" clId="{BC83C5C4-35FC-4DB2-ACF5-D4445267E2D0}" dt="2020-03-15T15:04:51.718" v="0" actId="47"/>
        <pc:sldMkLst>
          <pc:docMk/>
          <pc:sldMk cId="784366574" sldId="337"/>
        </pc:sldMkLst>
      </pc:sldChg>
      <pc:sldChg chg="del">
        <pc:chgData name="Leader Maynard, Jonathan" userId="457cbaa7-041a-414d-8b8e-3c4346a51a17" providerId="ADAL" clId="{BC83C5C4-35FC-4DB2-ACF5-D4445267E2D0}" dt="2020-03-15T15:04:51.718" v="0" actId="47"/>
        <pc:sldMkLst>
          <pc:docMk/>
          <pc:sldMk cId="831891634" sldId="338"/>
        </pc:sldMkLst>
      </pc:sldChg>
      <pc:sldChg chg="del">
        <pc:chgData name="Leader Maynard, Jonathan" userId="457cbaa7-041a-414d-8b8e-3c4346a51a17" providerId="ADAL" clId="{BC83C5C4-35FC-4DB2-ACF5-D4445267E2D0}" dt="2020-03-15T15:04:51.718" v="0" actId="47"/>
        <pc:sldMkLst>
          <pc:docMk/>
          <pc:sldMk cId="1838887740" sldId="339"/>
        </pc:sldMkLst>
      </pc:sldChg>
      <pc:sldChg chg="del">
        <pc:chgData name="Leader Maynard, Jonathan" userId="457cbaa7-041a-414d-8b8e-3c4346a51a17" providerId="ADAL" clId="{BC83C5C4-35FC-4DB2-ACF5-D4445267E2D0}" dt="2020-03-15T15:04:51.718" v="0" actId="47"/>
        <pc:sldMkLst>
          <pc:docMk/>
          <pc:sldMk cId="3012380678" sldId="340"/>
        </pc:sldMkLst>
      </pc:sldChg>
      <pc:sldChg chg="del">
        <pc:chgData name="Leader Maynard, Jonathan" userId="457cbaa7-041a-414d-8b8e-3c4346a51a17" providerId="ADAL" clId="{BC83C5C4-35FC-4DB2-ACF5-D4445267E2D0}" dt="2020-03-15T15:04:51.718" v="0" actId="47"/>
        <pc:sldMkLst>
          <pc:docMk/>
          <pc:sldMk cId="201644068" sldId="341"/>
        </pc:sldMkLst>
      </pc:sldChg>
    </pc:docChg>
  </pc:docChgLst>
  <pc:docChgLst>
    <pc:chgData name="Leader Maynard, Jonathan" userId="457cbaa7-041a-414d-8b8e-3c4346a51a17" providerId="ADAL" clId="{DB5E2E93-F19D-4777-8B1D-E1290E71A140}"/>
    <pc:docChg chg="undo custSel addSld delSld modSld sldOrd">
      <pc:chgData name="Leader Maynard, Jonathan" userId="457cbaa7-041a-414d-8b8e-3c4346a51a17" providerId="ADAL" clId="{DB5E2E93-F19D-4777-8B1D-E1290E71A140}" dt="2020-03-17T14:13:18.343" v="4057" actId="478"/>
      <pc:docMkLst>
        <pc:docMk/>
      </pc:docMkLst>
      <pc:sldChg chg="addSp delSp modSp mod modTransition delAnim">
        <pc:chgData name="Leader Maynard, Jonathan" userId="457cbaa7-041a-414d-8b8e-3c4346a51a17" providerId="ADAL" clId="{DB5E2E93-F19D-4777-8B1D-E1290E71A140}" dt="2020-03-17T14:13:18.343" v="4057" actId="478"/>
        <pc:sldMkLst>
          <pc:docMk/>
          <pc:sldMk cId="0" sldId="256"/>
        </pc:sldMkLst>
        <pc:spChg chg="mod">
          <ac:chgData name="Leader Maynard, Jonathan" userId="457cbaa7-041a-414d-8b8e-3c4346a51a17" providerId="ADAL" clId="{DB5E2E93-F19D-4777-8B1D-E1290E71A140}" dt="2020-03-17T12:21:05.067" v="34" actId="20577"/>
          <ac:spMkLst>
            <pc:docMk/>
            <pc:sldMk cId="0" sldId="256"/>
            <ac:spMk id="2" creationId="{00000000-0000-0000-0000-000000000000}"/>
          </ac:spMkLst>
        </pc:spChg>
        <pc:picChg chg="del">
          <ac:chgData name="Leader Maynard, Jonathan" userId="457cbaa7-041a-414d-8b8e-3c4346a51a17" providerId="ADAL" clId="{DB5E2E93-F19D-4777-8B1D-E1290E71A140}" dt="2020-03-17T12:21:46.646" v="35" actId="478"/>
          <ac:picMkLst>
            <pc:docMk/>
            <pc:sldMk cId="0" sldId="256"/>
            <ac:picMk id="5" creationId="{1B52DBB2-5B3D-44A3-AEA3-11B231ECD96B}"/>
          </ac:picMkLst>
        </pc:picChg>
        <pc:picChg chg="add mod ord">
          <ac:chgData name="Leader Maynard, Jonathan" userId="457cbaa7-041a-414d-8b8e-3c4346a51a17" providerId="ADAL" clId="{DB5E2E93-F19D-4777-8B1D-E1290E71A140}" dt="2020-03-17T12:22:21.951" v="42" actId="29295"/>
          <ac:picMkLst>
            <pc:docMk/>
            <pc:sldMk cId="0" sldId="256"/>
            <ac:picMk id="6" creationId="{93F51999-991E-4F37-A6D3-23A972F97252}"/>
          </ac:picMkLst>
        </pc:picChg>
        <pc:picChg chg="del">
          <ac:chgData name="Leader Maynard, Jonathan" userId="457cbaa7-041a-414d-8b8e-3c4346a51a17" providerId="ADAL" clId="{DB5E2E93-F19D-4777-8B1D-E1290E71A140}" dt="2020-03-17T14:13:18.343" v="4057" actId="478"/>
          <ac:picMkLst>
            <pc:docMk/>
            <pc:sldMk cId="0" sldId="256"/>
            <ac:picMk id="13" creationId="{7C6D4930-817D-4C4B-8871-CC773AA9397B}"/>
          </ac:picMkLst>
        </pc:picChg>
      </pc:sldChg>
      <pc:sldChg chg="del">
        <pc:chgData name="Leader Maynard, Jonathan" userId="457cbaa7-041a-414d-8b8e-3c4346a51a17" providerId="ADAL" clId="{DB5E2E93-F19D-4777-8B1D-E1290E71A140}" dt="2020-03-17T12:22:31.178" v="43" actId="47"/>
        <pc:sldMkLst>
          <pc:docMk/>
          <pc:sldMk cId="2410682673" sldId="260"/>
        </pc:sldMkLst>
      </pc:sldChg>
      <pc:sldChg chg="del">
        <pc:chgData name="Leader Maynard, Jonathan" userId="457cbaa7-041a-414d-8b8e-3c4346a51a17" providerId="ADAL" clId="{DB5E2E93-F19D-4777-8B1D-E1290E71A140}" dt="2020-03-17T12:22:31.178" v="43" actId="47"/>
        <pc:sldMkLst>
          <pc:docMk/>
          <pc:sldMk cId="4204913070" sldId="262"/>
        </pc:sldMkLst>
      </pc:sldChg>
      <pc:sldChg chg="del">
        <pc:chgData name="Leader Maynard, Jonathan" userId="457cbaa7-041a-414d-8b8e-3c4346a51a17" providerId="ADAL" clId="{DB5E2E93-F19D-4777-8B1D-E1290E71A140}" dt="2020-03-17T12:22:31.178" v="43" actId="47"/>
        <pc:sldMkLst>
          <pc:docMk/>
          <pc:sldMk cId="1899231585" sldId="264"/>
        </pc:sldMkLst>
      </pc:sldChg>
      <pc:sldChg chg="addSp delSp modSp add mod ord modTransition delAnim">
        <pc:chgData name="Leader Maynard, Jonathan" userId="457cbaa7-041a-414d-8b8e-3c4346a51a17" providerId="ADAL" clId="{DB5E2E93-F19D-4777-8B1D-E1290E71A140}" dt="2020-03-17T13:50:51.918" v="4056"/>
        <pc:sldMkLst>
          <pc:docMk/>
          <pc:sldMk cId="0" sldId="265"/>
        </pc:sldMkLst>
        <pc:spChg chg="del">
          <ac:chgData name="Leader Maynard, Jonathan" userId="457cbaa7-041a-414d-8b8e-3c4346a51a17" providerId="ADAL" clId="{DB5E2E93-F19D-4777-8B1D-E1290E71A140}" dt="2020-03-17T13:44:36.060" v="3701" actId="478"/>
          <ac:spMkLst>
            <pc:docMk/>
            <pc:sldMk cId="0" sldId="265"/>
            <ac:spMk id="2" creationId="{00000000-0000-0000-0000-000000000000}"/>
          </ac:spMkLst>
        </pc:spChg>
        <pc:spChg chg="add del mod">
          <ac:chgData name="Leader Maynard, Jonathan" userId="457cbaa7-041a-414d-8b8e-3c4346a51a17" providerId="ADAL" clId="{DB5E2E93-F19D-4777-8B1D-E1290E71A140}" dt="2020-03-17T13:44:37.314" v="3702" actId="478"/>
          <ac:spMkLst>
            <pc:docMk/>
            <pc:sldMk cId="0" sldId="265"/>
            <ac:spMk id="5" creationId="{646FAC53-9A4D-4AAA-843F-DB9FF1B96D07}"/>
          </ac:spMkLst>
        </pc:spChg>
        <pc:picChg chg="del">
          <ac:chgData name="Leader Maynard, Jonathan" userId="457cbaa7-041a-414d-8b8e-3c4346a51a17" providerId="ADAL" clId="{DB5E2E93-F19D-4777-8B1D-E1290E71A140}" dt="2020-03-17T12:38:47.417" v="113" actId="21"/>
          <ac:picMkLst>
            <pc:docMk/>
            <pc:sldMk cId="0" sldId="265"/>
            <ac:picMk id="12" creationId="{00000000-0000-0000-0000-000000000000}"/>
          </ac:picMkLst>
        </pc:picChg>
        <pc:picChg chg="mod">
          <ac:chgData name="Leader Maynard, Jonathan" userId="457cbaa7-041a-414d-8b8e-3c4346a51a17" providerId="ADAL" clId="{DB5E2E93-F19D-4777-8B1D-E1290E71A140}" dt="2020-03-17T13:44:43.060" v="3704" actId="14100"/>
          <ac:picMkLst>
            <pc:docMk/>
            <pc:sldMk cId="0" sldId="265"/>
            <ac:picMk id="1029" creationId="{00000000-0000-0000-0000-000000000000}"/>
          </ac:picMkLst>
        </pc:picChg>
        <pc:picChg chg="del">
          <ac:chgData name="Leader Maynard, Jonathan" userId="457cbaa7-041a-414d-8b8e-3c4346a51a17" providerId="ADAL" clId="{DB5E2E93-F19D-4777-8B1D-E1290E71A140}" dt="2020-03-17T12:39:13.867" v="123" actId="478"/>
          <ac:picMkLst>
            <pc:docMk/>
            <pc:sldMk cId="0" sldId="265"/>
            <ac:picMk id="1030" creationId="{00000000-0000-0000-0000-000000000000}"/>
          </ac:picMkLst>
        </pc:picChg>
        <pc:picChg chg="del">
          <ac:chgData name="Leader Maynard, Jonathan" userId="457cbaa7-041a-414d-8b8e-3c4346a51a17" providerId="ADAL" clId="{DB5E2E93-F19D-4777-8B1D-E1290E71A140}" dt="2020-03-17T12:39:04.362" v="119" actId="21"/>
          <ac:picMkLst>
            <pc:docMk/>
            <pc:sldMk cId="0" sldId="265"/>
            <ac:picMk id="1034" creationId="{00000000-0000-0000-0000-000000000000}"/>
          </ac:picMkLst>
        </pc:picChg>
      </pc:sldChg>
      <pc:sldChg chg="del">
        <pc:chgData name="Leader Maynard, Jonathan" userId="457cbaa7-041a-414d-8b8e-3c4346a51a17" providerId="ADAL" clId="{DB5E2E93-F19D-4777-8B1D-E1290E71A140}" dt="2020-03-17T12:22:31.178" v="43" actId="47"/>
        <pc:sldMkLst>
          <pc:docMk/>
          <pc:sldMk cId="504531045" sldId="265"/>
        </pc:sldMkLst>
      </pc:sldChg>
      <pc:sldChg chg="del">
        <pc:chgData name="Leader Maynard, Jonathan" userId="457cbaa7-041a-414d-8b8e-3c4346a51a17" providerId="ADAL" clId="{DB5E2E93-F19D-4777-8B1D-E1290E71A140}" dt="2020-03-17T12:22:31.178" v="43" actId="47"/>
        <pc:sldMkLst>
          <pc:docMk/>
          <pc:sldMk cId="381731947" sldId="278"/>
        </pc:sldMkLst>
      </pc:sldChg>
      <pc:sldChg chg="del">
        <pc:chgData name="Leader Maynard, Jonathan" userId="457cbaa7-041a-414d-8b8e-3c4346a51a17" providerId="ADAL" clId="{DB5E2E93-F19D-4777-8B1D-E1290E71A140}" dt="2020-03-17T12:22:31.178" v="43" actId="47"/>
        <pc:sldMkLst>
          <pc:docMk/>
          <pc:sldMk cId="511047617" sldId="305"/>
        </pc:sldMkLst>
      </pc:sldChg>
      <pc:sldChg chg="del">
        <pc:chgData name="Leader Maynard, Jonathan" userId="457cbaa7-041a-414d-8b8e-3c4346a51a17" providerId="ADAL" clId="{DB5E2E93-F19D-4777-8B1D-E1290E71A140}" dt="2020-03-17T12:22:31.178" v="43" actId="47"/>
        <pc:sldMkLst>
          <pc:docMk/>
          <pc:sldMk cId="3554716831" sldId="306"/>
        </pc:sldMkLst>
      </pc:sldChg>
      <pc:sldChg chg="del">
        <pc:chgData name="Leader Maynard, Jonathan" userId="457cbaa7-041a-414d-8b8e-3c4346a51a17" providerId="ADAL" clId="{DB5E2E93-F19D-4777-8B1D-E1290E71A140}" dt="2020-03-17T12:22:31.178" v="43" actId="47"/>
        <pc:sldMkLst>
          <pc:docMk/>
          <pc:sldMk cId="47733351" sldId="307"/>
        </pc:sldMkLst>
      </pc:sldChg>
      <pc:sldChg chg="del">
        <pc:chgData name="Leader Maynard, Jonathan" userId="457cbaa7-041a-414d-8b8e-3c4346a51a17" providerId="ADAL" clId="{DB5E2E93-F19D-4777-8B1D-E1290E71A140}" dt="2020-03-17T12:22:31.178" v="43" actId="47"/>
        <pc:sldMkLst>
          <pc:docMk/>
          <pc:sldMk cId="1950741018" sldId="308"/>
        </pc:sldMkLst>
      </pc:sldChg>
      <pc:sldChg chg="del">
        <pc:chgData name="Leader Maynard, Jonathan" userId="457cbaa7-041a-414d-8b8e-3c4346a51a17" providerId="ADAL" clId="{DB5E2E93-F19D-4777-8B1D-E1290E71A140}" dt="2020-03-17T12:22:31.178" v="43" actId="47"/>
        <pc:sldMkLst>
          <pc:docMk/>
          <pc:sldMk cId="3233057293" sldId="309"/>
        </pc:sldMkLst>
      </pc:sldChg>
      <pc:sldChg chg="del">
        <pc:chgData name="Leader Maynard, Jonathan" userId="457cbaa7-041a-414d-8b8e-3c4346a51a17" providerId="ADAL" clId="{DB5E2E93-F19D-4777-8B1D-E1290E71A140}" dt="2020-03-17T12:22:31.178" v="43" actId="47"/>
        <pc:sldMkLst>
          <pc:docMk/>
          <pc:sldMk cId="1883085251" sldId="311"/>
        </pc:sldMkLst>
      </pc:sldChg>
      <pc:sldChg chg="del">
        <pc:chgData name="Leader Maynard, Jonathan" userId="457cbaa7-041a-414d-8b8e-3c4346a51a17" providerId="ADAL" clId="{DB5E2E93-F19D-4777-8B1D-E1290E71A140}" dt="2020-03-17T12:22:31.178" v="43" actId="47"/>
        <pc:sldMkLst>
          <pc:docMk/>
          <pc:sldMk cId="1988635412" sldId="312"/>
        </pc:sldMkLst>
      </pc:sldChg>
      <pc:sldChg chg="del">
        <pc:chgData name="Leader Maynard, Jonathan" userId="457cbaa7-041a-414d-8b8e-3c4346a51a17" providerId="ADAL" clId="{DB5E2E93-F19D-4777-8B1D-E1290E71A140}" dt="2020-03-17T12:22:31.178" v="43" actId="47"/>
        <pc:sldMkLst>
          <pc:docMk/>
          <pc:sldMk cId="1652954330" sldId="313"/>
        </pc:sldMkLst>
      </pc:sldChg>
      <pc:sldChg chg="del">
        <pc:chgData name="Leader Maynard, Jonathan" userId="457cbaa7-041a-414d-8b8e-3c4346a51a17" providerId="ADAL" clId="{DB5E2E93-F19D-4777-8B1D-E1290E71A140}" dt="2020-03-17T12:22:31.178" v="43" actId="47"/>
        <pc:sldMkLst>
          <pc:docMk/>
          <pc:sldMk cId="3036174602" sldId="314"/>
        </pc:sldMkLst>
      </pc:sldChg>
      <pc:sldChg chg="delSp modSp add mod modTransition">
        <pc:chgData name="Leader Maynard, Jonathan" userId="457cbaa7-041a-414d-8b8e-3c4346a51a17" providerId="ADAL" clId="{DB5E2E93-F19D-4777-8B1D-E1290E71A140}" dt="2020-03-17T13:50:51.918" v="4056"/>
        <pc:sldMkLst>
          <pc:docMk/>
          <pc:sldMk cId="1631800380" sldId="315"/>
        </pc:sldMkLst>
        <pc:spChg chg="del">
          <ac:chgData name="Leader Maynard, Jonathan" userId="457cbaa7-041a-414d-8b8e-3c4346a51a17" providerId="ADAL" clId="{DB5E2E93-F19D-4777-8B1D-E1290E71A140}" dt="2020-03-17T12:22:54.031" v="45" actId="478"/>
          <ac:spMkLst>
            <pc:docMk/>
            <pc:sldMk cId="1631800380" sldId="315"/>
            <ac:spMk id="2" creationId="{37E3C6A5-FE3E-48A4-8D0B-7204679053BA}"/>
          </ac:spMkLst>
        </pc:spChg>
        <pc:picChg chg="mod">
          <ac:chgData name="Leader Maynard, Jonathan" userId="457cbaa7-041a-414d-8b8e-3c4346a51a17" providerId="ADAL" clId="{DB5E2E93-F19D-4777-8B1D-E1290E71A140}" dt="2020-03-17T12:22:59.959" v="48" actId="1076"/>
          <ac:picMkLst>
            <pc:docMk/>
            <pc:sldMk cId="1631800380" sldId="315"/>
            <ac:picMk id="5" creationId="{A54C00C8-4135-4C9F-A21A-B161E722EC19}"/>
          </ac:picMkLst>
        </pc:picChg>
      </pc:sldChg>
      <pc:sldChg chg="del">
        <pc:chgData name="Leader Maynard, Jonathan" userId="457cbaa7-041a-414d-8b8e-3c4346a51a17" providerId="ADAL" clId="{DB5E2E93-F19D-4777-8B1D-E1290E71A140}" dt="2020-03-17T12:22:31.178" v="43" actId="47"/>
        <pc:sldMkLst>
          <pc:docMk/>
          <pc:sldMk cId="3530417083" sldId="315"/>
        </pc:sldMkLst>
      </pc:sldChg>
      <pc:sldChg chg="del">
        <pc:chgData name="Leader Maynard, Jonathan" userId="457cbaa7-041a-414d-8b8e-3c4346a51a17" providerId="ADAL" clId="{DB5E2E93-F19D-4777-8B1D-E1290E71A140}" dt="2020-03-17T12:22:31.178" v="43" actId="47"/>
        <pc:sldMkLst>
          <pc:docMk/>
          <pc:sldMk cId="540998015" sldId="316"/>
        </pc:sldMkLst>
      </pc:sldChg>
      <pc:sldChg chg="addSp delSp modSp add mod modTransition">
        <pc:chgData name="Leader Maynard, Jonathan" userId="457cbaa7-041a-414d-8b8e-3c4346a51a17" providerId="ADAL" clId="{DB5E2E93-F19D-4777-8B1D-E1290E71A140}" dt="2020-03-17T13:50:51.918" v="4056"/>
        <pc:sldMkLst>
          <pc:docMk/>
          <pc:sldMk cId="1201163260" sldId="316"/>
        </pc:sldMkLst>
        <pc:spChg chg="add mod">
          <ac:chgData name="Leader Maynard, Jonathan" userId="457cbaa7-041a-414d-8b8e-3c4346a51a17" providerId="ADAL" clId="{DB5E2E93-F19D-4777-8B1D-E1290E71A140}" dt="2020-03-17T13:49:56.858" v="4054" actId="20577"/>
          <ac:spMkLst>
            <pc:docMk/>
            <pc:sldMk cId="1201163260" sldId="316"/>
            <ac:spMk id="3" creationId="{D2F13CBB-241A-465D-99B2-3D7DB01C032A}"/>
          </ac:spMkLst>
        </pc:spChg>
        <pc:spChg chg="add del mod">
          <ac:chgData name="Leader Maynard, Jonathan" userId="457cbaa7-041a-414d-8b8e-3c4346a51a17" providerId="ADAL" clId="{DB5E2E93-F19D-4777-8B1D-E1290E71A140}" dt="2020-03-17T13:05:09.201" v="129"/>
          <ac:spMkLst>
            <pc:docMk/>
            <pc:sldMk cId="1201163260" sldId="316"/>
            <ac:spMk id="4" creationId="{B78A7867-C656-41C5-840D-687BA728922A}"/>
          </ac:spMkLst>
        </pc:spChg>
        <pc:spChg chg="add mod">
          <ac:chgData name="Leader Maynard, Jonathan" userId="457cbaa7-041a-414d-8b8e-3c4346a51a17" providerId="ADAL" clId="{DB5E2E93-F19D-4777-8B1D-E1290E71A140}" dt="2020-03-17T13:05:26.305" v="180" actId="20577"/>
          <ac:spMkLst>
            <pc:docMk/>
            <pc:sldMk cId="1201163260" sldId="316"/>
            <ac:spMk id="5" creationId="{6BC535B3-0B55-4DCC-8495-275624455608}"/>
          </ac:spMkLst>
        </pc:spChg>
        <pc:spChg chg="add del mod">
          <ac:chgData name="Leader Maynard, Jonathan" userId="457cbaa7-041a-414d-8b8e-3c4346a51a17" providerId="ADAL" clId="{DB5E2E93-F19D-4777-8B1D-E1290E71A140}" dt="2020-03-17T13:05:11.595" v="130" actId="478"/>
          <ac:spMkLst>
            <pc:docMk/>
            <pc:sldMk cId="1201163260" sldId="316"/>
            <ac:spMk id="6" creationId="{50EF3BC5-C32A-4091-AEE5-DBB092F34F35}"/>
          </ac:spMkLst>
        </pc:spChg>
      </pc:sldChg>
      <pc:sldChg chg="addSp modSp add mod modTransition">
        <pc:chgData name="Leader Maynard, Jonathan" userId="457cbaa7-041a-414d-8b8e-3c4346a51a17" providerId="ADAL" clId="{DB5E2E93-F19D-4777-8B1D-E1290E71A140}" dt="2020-03-17T13:50:51.918" v="4056"/>
        <pc:sldMkLst>
          <pc:docMk/>
          <pc:sldMk cId="1777892681" sldId="317"/>
        </pc:sldMkLst>
        <pc:spChg chg="add mod">
          <ac:chgData name="Leader Maynard, Jonathan" userId="457cbaa7-041a-414d-8b8e-3c4346a51a17" providerId="ADAL" clId="{DB5E2E93-F19D-4777-8B1D-E1290E71A140}" dt="2020-03-17T13:23:14.338" v="1887" actId="1076"/>
          <ac:spMkLst>
            <pc:docMk/>
            <pc:sldMk cId="1777892681" sldId="317"/>
            <ac:spMk id="4" creationId="{8CA7BFE5-A7F9-4B29-A8CB-98502D721D91}"/>
          </ac:spMkLst>
        </pc:spChg>
        <pc:picChg chg="add mod modCrop">
          <ac:chgData name="Leader Maynard, Jonathan" userId="457cbaa7-041a-414d-8b8e-3c4346a51a17" providerId="ADAL" clId="{DB5E2E93-F19D-4777-8B1D-E1290E71A140}" dt="2020-03-17T13:23:11.353" v="1886" actId="732"/>
          <ac:picMkLst>
            <pc:docMk/>
            <pc:sldMk cId="1777892681" sldId="317"/>
            <ac:picMk id="3" creationId="{F19C55F0-11E8-4435-ABAE-FA54A9A31FA8}"/>
          </ac:picMkLst>
        </pc:picChg>
      </pc:sldChg>
      <pc:sldChg chg="del">
        <pc:chgData name="Leader Maynard, Jonathan" userId="457cbaa7-041a-414d-8b8e-3c4346a51a17" providerId="ADAL" clId="{DB5E2E93-F19D-4777-8B1D-E1290E71A140}" dt="2020-03-17T12:22:31.178" v="43" actId="47"/>
        <pc:sldMkLst>
          <pc:docMk/>
          <pc:sldMk cId="3526866401" sldId="317"/>
        </pc:sldMkLst>
      </pc:sldChg>
      <pc:sldChg chg="del">
        <pc:chgData name="Leader Maynard, Jonathan" userId="457cbaa7-041a-414d-8b8e-3c4346a51a17" providerId="ADAL" clId="{DB5E2E93-F19D-4777-8B1D-E1290E71A140}" dt="2020-03-17T12:22:31.178" v="43" actId="47"/>
        <pc:sldMkLst>
          <pc:docMk/>
          <pc:sldMk cId="821380463" sldId="318"/>
        </pc:sldMkLst>
      </pc:sldChg>
      <pc:sldChg chg="addSp delSp modSp add mod modTransition">
        <pc:chgData name="Leader Maynard, Jonathan" userId="457cbaa7-041a-414d-8b8e-3c4346a51a17" providerId="ADAL" clId="{DB5E2E93-F19D-4777-8B1D-E1290E71A140}" dt="2020-03-17T13:50:51.918" v="4056"/>
        <pc:sldMkLst>
          <pc:docMk/>
          <pc:sldMk cId="2732123189" sldId="318"/>
        </pc:sldMkLst>
        <pc:spChg chg="add mod">
          <ac:chgData name="Leader Maynard, Jonathan" userId="457cbaa7-041a-414d-8b8e-3c4346a51a17" providerId="ADAL" clId="{DB5E2E93-F19D-4777-8B1D-E1290E71A140}" dt="2020-03-17T12:36:34.567" v="110" actId="404"/>
          <ac:spMkLst>
            <pc:docMk/>
            <pc:sldMk cId="2732123189" sldId="318"/>
            <ac:spMk id="3" creationId="{8451F1A8-31E3-41EC-8413-07C9D9427F92}"/>
          </ac:spMkLst>
        </pc:spChg>
        <pc:picChg chg="add del mod modCrop">
          <ac:chgData name="Leader Maynard, Jonathan" userId="457cbaa7-041a-414d-8b8e-3c4346a51a17" providerId="ADAL" clId="{DB5E2E93-F19D-4777-8B1D-E1290E71A140}" dt="2020-03-17T12:35:52.597" v="66" actId="478"/>
          <ac:picMkLst>
            <pc:docMk/>
            <pc:sldMk cId="2732123189" sldId="318"/>
            <ac:picMk id="4" creationId="{04218CBF-1BAE-4CE5-B1A5-647BD9D37AD6}"/>
          </ac:picMkLst>
        </pc:picChg>
        <pc:picChg chg="add mod">
          <ac:chgData name="Leader Maynard, Jonathan" userId="457cbaa7-041a-414d-8b8e-3c4346a51a17" providerId="ADAL" clId="{DB5E2E93-F19D-4777-8B1D-E1290E71A140}" dt="2020-03-17T12:36:00.930" v="71" actId="1076"/>
          <ac:picMkLst>
            <pc:docMk/>
            <pc:sldMk cId="2732123189" sldId="318"/>
            <ac:picMk id="5" creationId="{CFF6A026-1F46-4421-8A44-34169116BC02}"/>
          </ac:picMkLst>
        </pc:picChg>
      </pc:sldChg>
      <pc:sldChg chg="del">
        <pc:chgData name="Leader Maynard, Jonathan" userId="457cbaa7-041a-414d-8b8e-3c4346a51a17" providerId="ADAL" clId="{DB5E2E93-F19D-4777-8B1D-E1290E71A140}" dt="2020-03-17T12:22:31.178" v="43" actId="47"/>
        <pc:sldMkLst>
          <pc:docMk/>
          <pc:sldMk cId="206329061" sldId="319"/>
        </pc:sldMkLst>
      </pc:sldChg>
      <pc:sldChg chg="addSp delSp modSp add mod modTransition modAnim">
        <pc:chgData name="Leader Maynard, Jonathan" userId="457cbaa7-041a-414d-8b8e-3c4346a51a17" providerId="ADAL" clId="{DB5E2E93-F19D-4777-8B1D-E1290E71A140}" dt="2020-03-17T13:50:51.918" v="4056"/>
        <pc:sldMkLst>
          <pc:docMk/>
          <pc:sldMk cId="1058188379" sldId="319"/>
        </pc:sldMkLst>
        <pc:spChg chg="del">
          <ac:chgData name="Leader Maynard, Jonathan" userId="457cbaa7-041a-414d-8b8e-3c4346a51a17" providerId="ADAL" clId="{DB5E2E93-F19D-4777-8B1D-E1290E71A140}" dt="2020-03-17T13:44:58.203" v="3708" actId="478"/>
          <ac:spMkLst>
            <pc:docMk/>
            <pc:sldMk cId="1058188379" sldId="319"/>
            <ac:spMk id="2" creationId="{0DB863D5-C46D-4FC3-BB0C-ED01815CDA7E}"/>
          </ac:spMkLst>
        </pc:spChg>
        <pc:spChg chg="del">
          <ac:chgData name="Leader Maynard, Jonathan" userId="457cbaa7-041a-414d-8b8e-3c4346a51a17" providerId="ADAL" clId="{DB5E2E93-F19D-4777-8B1D-E1290E71A140}" dt="2020-03-17T12:38:50.771" v="114" actId="478"/>
          <ac:spMkLst>
            <pc:docMk/>
            <pc:sldMk cId="1058188379" sldId="319"/>
            <ac:spMk id="3" creationId="{FFC9A745-A5BD-45D7-BA85-F5D43691A86C}"/>
          </ac:spMkLst>
        </pc:spChg>
        <pc:picChg chg="add mod">
          <ac:chgData name="Leader Maynard, Jonathan" userId="457cbaa7-041a-414d-8b8e-3c4346a51a17" providerId="ADAL" clId="{DB5E2E93-F19D-4777-8B1D-E1290E71A140}" dt="2020-03-17T12:38:59.532" v="118" actId="14100"/>
          <ac:picMkLst>
            <pc:docMk/>
            <pc:sldMk cId="1058188379" sldId="319"/>
            <ac:picMk id="5" creationId="{BEE808A4-9F28-4199-8365-5D9B68E938D5}"/>
          </ac:picMkLst>
        </pc:picChg>
      </pc:sldChg>
      <pc:sldChg chg="addSp delSp modSp add mod modTransition modAnim">
        <pc:chgData name="Leader Maynard, Jonathan" userId="457cbaa7-041a-414d-8b8e-3c4346a51a17" providerId="ADAL" clId="{DB5E2E93-F19D-4777-8B1D-E1290E71A140}" dt="2020-03-17T13:50:51.918" v="4056"/>
        <pc:sldMkLst>
          <pc:docMk/>
          <pc:sldMk cId="1828187585" sldId="320"/>
        </pc:sldMkLst>
        <pc:spChg chg="del">
          <ac:chgData name="Leader Maynard, Jonathan" userId="457cbaa7-041a-414d-8b8e-3c4346a51a17" providerId="ADAL" clId="{DB5E2E93-F19D-4777-8B1D-E1290E71A140}" dt="2020-03-17T13:44:46.330" v="3705" actId="478"/>
          <ac:spMkLst>
            <pc:docMk/>
            <pc:sldMk cId="1828187585" sldId="320"/>
            <ac:spMk id="2" creationId="{76AB9036-8FFC-4397-A564-88A136AFE6E8}"/>
          </ac:spMkLst>
        </pc:spChg>
        <pc:spChg chg="del">
          <ac:chgData name="Leader Maynard, Jonathan" userId="457cbaa7-041a-414d-8b8e-3c4346a51a17" providerId="ADAL" clId="{DB5E2E93-F19D-4777-8B1D-E1290E71A140}" dt="2020-03-17T12:39:11.291" v="121" actId="478"/>
          <ac:spMkLst>
            <pc:docMk/>
            <pc:sldMk cId="1828187585" sldId="320"/>
            <ac:spMk id="3" creationId="{325C62E3-28A7-407F-8889-E73403D2FCBE}"/>
          </ac:spMkLst>
        </pc:spChg>
        <pc:picChg chg="add mod">
          <ac:chgData name="Leader Maynard, Jonathan" userId="457cbaa7-041a-414d-8b8e-3c4346a51a17" providerId="ADAL" clId="{DB5E2E93-F19D-4777-8B1D-E1290E71A140}" dt="2020-03-17T13:44:52.984" v="3707" actId="14100"/>
          <ac:picMkLst>
            <pc:docMk/>
            <pc:sldMk cId="1828187585" sldId="320"/>
            <ac:picMk id="5" creationId="{26FE0EE4-ACC4-463D-99C8-F13B90810B5E}"/>
          </ac:picMkLst>
        </pc:picChg>
      </pc:sldChg>
      <pc:sldChg chg="add del">
        <pc:chgData name="Leader Maynard, Jonathan" userId="457cbaa7-041a-414d-8b8e-3c4346a51a17" providerId="ADAL" clId="{DB5E2E93-F19D-4777-8B1D-E1290E71A140}" dt="2020-03-17T13:23:36.871" v="1935" actId="47"/>
        <pc:sldMkLst>
          <pc:docMk/>
          <pc:sldMk cId="3017141881" sldId="321"/>
        </pc:sldMkLst>
      </pc:sldChg>
      <pc:sldChg chg="delSp modSp add mod modTransition">
        <pc:chgData name="Leader Maynard, Jonathan" userId="457cbaa7-041a-414d-8b8e-3c4346a51a17" providerId="ADAL" clId="{DB5E2E93-F19D-4777-8B1D-E1290E71A140}" dt="2020-03-17T13:50:51.918" v="4056"/>
        <pc:sldMkLst>
          <pc:docMk/>
          <pc:sldMk cId="1083137437" sldId="322"/>
        </pc:sldMkLst>
        <pc:spChg chg="mod">
          <ac:chgData name="Leader Maynard, Jonathan" userId="457cbaa7-041a-414d-8b8e-3c4346a51a17" providerId="ADAL" clId="{DB5E2E93-F19D-4777-8B1D-E1290E71A140}" dt="2020-03-17T13:23:29.848" v="1933" actId="20577"/>
          <ac:spMkLst>
            <pc:docMk/>
            <pc:sldMk cId="1083137437" sldId="322"/>
            <ac:spMk id="2" creationId="{2B3AC313-7BA6-4D34-8FB2-A65C09F888EB}"/>
          </ac:spMkLst>
        </pc:spChg>
        <pc:spChg chg="del">
          <ac:chgData name="Leader Maynard, Jonathan" userId="457cbaa7-041a-414d-8b8e-3c4346a51a17" providerId="ADAL" clId="{DB5E2E93-F19D-4777-8B1D-E1290E71A140}" dt="2020-03-17T13:23:33.650" v="1934" actId="478"/>
          <ac:spMkLst>
            <pc:docMk/>
            <pc:sldMk cId="1083137437" sldId="322"/>
            <ac:spMk id="3" creationId="{C86487DC-6B81-4C00-8AD8-B82E83EE0CA3}"/>
          </ac:spMkLst>
        </pc:spChg>
      </pc:sldChg>
      <pc:sldChg chg="addSp delSp modSp add mod modTransition">
        <pc:chgData name="Leader Maynard, Jonathan" userId="457cbaa7-041a-414d-8b8e-3c4346a51a17" providerId="ADAL" clId="{DB5E2E93-F19D-4777-8B1D-E1290E71A140}" dt="2020-03-17T13:50:51.918" v="4056"/>
        <pc:sldMkLst>
          <pc:docMk/>
          <pc:sldMk cId="2118677532" sldId="323"/>
        </pc:sldMkLst>
        <pc:spChg chg="del">
          <ac:chgData name="Leader Maynard, Jonathan" userId="457cbaa7-041a-414d-8b8e-3c4346a51a17" providerId="ADAL" clId="{DB5E2E93-F19D-4777-8B1D-E1290E71A140}" dt="2020-03-17T13:23:43.770" v="1937"/>
          <ac:spMkLst>
            <pc:docMk/>
            <pc:sldMk cId="2118677532" sldId="323"/>
            <ac:spMk id="2" creationId="{511831EA-89A9-4112-9B03-2222FECDAE9B}"/>
          </ac:spMkLst>
        </pc:spChg>
        <pc:spChg chg="del">
          <ac:chgData name="Leader Maynard, Jonathan" userId="457cbaa7-041a-414d-8b8e-3c4346a51a17" providerId="ADAL" clId="{DB5E2E93-F19D-4777-8B1D-E1290E71A140}" dt="2020-03-17T13:23:43.770" v="1937"/>
          <ac:spMkLst>
            <pc:docMk/>
            <pc:sldMk cId="2118677532" sldId="323"/>
            <ac:spMk id="3" creationId="{7DEBCB69-6F44-413C-9509-0C12095CADAF}"/>
          </ac:spMkLst>
        </pc:spChg>
        <pc:spChg chg="add mod">
          <ac:chgData name="Leader Maynard, Jonathan" userId="457cbaa7-041a-414d-8b8e-3c4346a51a17" providerId="ADAL" clId="{DB5E2E93-F19D-4777-8B1D-E1290E71A140}" dt="2020-03-17T13:31:43.228" v="2069" actId="20577"/>
          <ac:spMkLst>
            <pc:docMk/>
            <pc:sldMk cId="2118677532" sldId="323"/>
            <ac:spMk id="5" creationId="{11631946-60E4-4F9C-9A11-2D8ABD1C20EB}"/>
          </ac:spMkLst>
        </pc:spChg>
        <pc:spChg chg="add del mod">
          <ac:chgData name="Leader Maynard, Jonathan" userId="457cbaa7-041a-414d-8b8e-3c4346a51a17" providerId="ADAL" clId="{DB5E2E93-F19D-4777-8B1D-E1290E71A140}" dt="2020-03-17T13:50:43.214" v="4055" actId="478"/>
          <ac:spMkLst>
            <pc:docMk/>
            <pc:sldMk cId="2118677532" sldId="323"/>
            <ac:spMk id="6" creationId="{43A34838-4CEA-411A-9385-36675A64FB18}"/>
          </ac:spMkLst>
        </pc:spChg>
      </pc:sldChg>
      <pc:sldChg chg="modSp add mod modTransition">
        <pc:chgData name="Leader Maynard, Jonathan" userId="457cbaa7-041a-414d-8b8e-3c4346a51a17" providerId="ADAL" clId="{DB5E2E93-F19D-4777-8B1D-E1290E71A140}" dt="2020-03-17T13:50:51.918" v="4056"/>
        <pc:sldMkLst>
          <pc:docMk/>
          <pc:sldMk cId="4098405710" sldId="324"/>
        </pc:sldMkLst>
        <pc:spChg chg="mod">
          <ac:chgData name="Leader Maynard, Jonathan" userId="457cbaa7-041a-414d-8b8e-3c4346a51a17" providerId="ADAL" clId="{DB5E2E93-F19D-4777-8B1D-E1290E71A140}" dt="2020-03-17T13:25:00.656" v="2022" actId="20577"/>
          <ac:spMkLst>
            <pc:docMk/>
            <pc:sldMk cId="4098405710" sldId="324"/>
            <ac:spMk id="2" creationId="{C5BAD18B-E8D5-4A99-A5D2-202E4F97D29D}"/>
          </ac:spMkLst>
        </pc:spChg>
        <pc:spChg chg="mod">
          <ac:chgData name="Leader Maynard, Jonathan" userId="457cbaa7-041a-414d-8b8e-3c4346a51a17" providerId="ADAL" clId="{DB5E2E93-F19D-4777-8B1D-E1290E71A140}" dt="2020-03-17T13:25:28.002" v="2036" actId="20577"/>
          <ac:spMkLst>
            <pc:docMk/>
            <pc:sldMk cId="4098405710" sldId="324"/>
            <ac:spMk id="3" creationId="{519D6705-5DA4-45D1-837F-2AA581400DAA}"/>
          </ac:spMkLst>
        </pc:spChg>
      </pc:sldChg>
      <pc:sldChg chg="addSp modSp add mod modTransition">
        <pc:chgData name="Leader Maynard, Jonathan" userId="457cbaa7-041a-414d-8b8e-3c4346a51a17" providerId="ADAL" clId="{DB5E2E93-F19D-4777-8B1D-E1290E71A140}" dt="2020-03-17T13:50:51.918" v="4056"/>
        <pc:sldMkLst>
          <pc:docMk/>
          <pc:sldMk cId="134323244" sldId="325"/>
        </pc:sldMkLst>
        <pc:picChg chg="add mod modCrop">
          <ac:chgData name="Leader Maynard, Jonathan" userId="457cbaa7-041a-414d-8b8e-3c4346a51a17" providerId="ADAL" clId="{DB5E2E93-F19D-4777-8B1D-E1290E71A140}" dt="2020-03-17T13:27:20.354" v="2057" actId="1076"/>
          <ac:picMkLst>
            <pc:docMk/>
            <pc:sldMk cId="134323244" sldId="325"/>
            <ac:picMk id="3" creationId="{368A691E-6F0C-4BCA-B9FF-57E31455B9E0}"/>
          </ac:picMkLst>
        </pc:picChg>
      </pc:sldChg>
      <pc:sldChg chg="addSp delSp modSp add mod modTransition">
        <pc:chgData name="Leader Maynard, Jonathan" userId="457cbaa7-041a-414d-8b8e-3c4346a51a17" providerId="ADAL" clId="{DB5E2E93-F19D-4777-8B1D-E1290E71A140}" dt="2020-03-17T13:50:51.918" v="4056"/>
        <pc:sldMkLst>
          <pc:docMk/>
          <pc:sldMk cId="1426412154" sldId="326"/>
        </pc:sldMkLst>
        <pc:spChg chg="del">
          <ac:chgData name="Leader Maynard, Jonathan" userId="457cbaa7-041a-414d-8b8e-3c4346a51a17" providerId="ADAL" clId="{DB5E2E93-F19D-4777-8B1D-E1290E71A140}" dt="2020-03-17T13:33:35.385" v="2071"/>
          <ac:spMkLst>
            <pc:docMk/>
            <pc:sldMk cId="1426412154" sldId="326"/>
            <ac:spMk id="2" creationId="{DBE2C2D8-20C3-4BD1-BEB0-A3A8E0574A49}"/>
          </ac:spMkLst>
        </pc:spChg>
        <pc:spChg chg="del">
          <ac:chgData name="Leader Maynard, Jonathan" userId="457cbaa7-041a-414d-8b8e-3c4346a51a17" providerId="ADAL" clId="{DB5E2E93-F19D-4777-8B1D-E1290E71A140}" dt="2020-03-17T13:33:35.385" v="2071"/>
          <ac:spMkLst>
            <pc:docMk/>
            <pc:sldMk cId="1426412154" sldId="326"/>
            <ac:spMk id="3" creationId="{74B2A868-367F-442C-96EA-4C8BC1A7D3C5}"/>
          </ac:spMkLst>
        </pc:spChg>
        <pc:picChg chg="add mod">
          <ac:chgData name="Leader Maynard, Jonathan" userId="457cbaa7-041a-414d-8b8e-3c4346a51a17" providerId="ADAL" clId="{DB5E2E93-F19D-4777-8B1D-E1290E71A140}" dt="2020-03-17T13:34:10.505" v="2079" actId="14100"/>
          <ac:picMkLst>
            <pc:docMk/>
            <pc:sldMk cId="1426412154" sldId="326"/>
            <ac:picMk id="6" creationId="{3C22F2A1-7A33-4FFF-AE54-2BCB331FDFF4}"/>
          </ac:picMkLst>
        </pc:picChg>
      </pc:sldChg>
      <pc:sldChg chg="delSp modSp add mod modTransition">
        <pc:chgData name="Leader Maynard, Jonathan" userId="457cbaa7-041a-414d-8b8e-3c4346a51a17" providerId="ADAL" clId="{DB5E2E93-F19D-4777-8B1D-E1290E71A140}" dt="2020-03-17T13:50:51.918" v="4056"/>
        <pc:sldMkLst>
          <pc:docMk/>
          <pc:sldMk cId="3600380012" sldId="327"/>
        </pc:sldMkLst>
        <pc:spChg chg="del">
          <ac:chgData name="Leader Maynard, Jonathan" userId="457cbaa7-041a-414d-8b8e-3c4346a51a17" providerId="ADAL" clId="{DB5E2E93-F19D-4777-8B1D-E1290E71A140}" dt="2020-03-17T13:34:39.197" v="2081" actId="478"/>
          <ac:spMkLst>
            <pc:docMk/>
            <pc:sldMk cId="3600380012" sldId="327"/>
            <ac:spMk id="2" creationId="{D27D612A-D5D2-4B94-829B-42C7ED27C12A}"/>
          </ac:spMkLst>
        </pc:spChg>
        <pc:spChg chg="mod">
          <ac:chgData name="Leader Maynard, Jonathan" userId="457cbaa7-041a-414d-8b8e-3c4346a51a17" providerId="ADAL" clId="{DB5E2E93-F19D-4777-8B1D-E1290E71A140}" dt="2020-03-17T13:36:03.365" v="2439" actId="20577"/>
          <ac:spMkLst>
            <pc:docMk/>
            <pc:sldMk cId="3600380012" sldId="327"/>
            <ac:spMk id="3" creationId="{F59EC7AC-BC6D-4C2C-8C7A-6FB267071757}"/>
          </ac:spMkLst>
        </pc:spChg>
      </pc:sldChg>
      <pc:sldChg chg="addSp delSp modSp add mod modTransition">
        <pc:chgData name="Leader Maynard, Jonathan" userId="457cbaa7-041a-414d-8b8e-3c4346a51a17" providerId="ADAL" clId="{DB5E2E93-F19D-4777-8B1D-E1290E71A140}" dt="2020-03-17T13:50:51.918" v="4056"/>
        <pc:sldMkLst>
          <pc:docMk/>
          <pc:sldMk cId="1885029610" sldId="328"/>
        </pc:sldMkLst>
        <pc:spChg chg="del">
          <ac:chgData name="Leader Maynard, Jonathan" userId="457cbaa7-041a-414d-8b8e-3c4346a51a17" providerId="ADAL" clId="{DB5E2E93-F19D-4777-8B1D-E1290E71A140}" dt="2020-03-17T13:37:08.507" v="2441"/>
          <ac:spMkLst>
            <pc:docMk/>
            <pc:sldMk cId="1885029610" sldId="328"/>
            <ac:spMk id="2" creationId="{14BAC6DC-C095-4B2A-B4A9-1149ABDE367E}"/>
          </ac:spMkLst>
        </pc:spChg>
        <pc:spChg chg="del">
          <ac:chgData name="Leader Maynard, Jonathan" userId="457cbaa7-041a-414d-8b8e-3c4346a51a17" providerId="ADAL" clId="{DB5E2E93-F19D-4777-8B1D-E1290E71A140}" dt="2020-03-17T13:37:08.507" v="2441"/>
          <ac:spMkLst>
            <pc:docMk/>
            <pc:sldMk cId="1885029610" sldId="328"/>
            <ac:spMk id="3" creationId="{0384D1DF-51DA-4E8B-9510-6ADA108E5097}"/>
          </ac:spMkLst>
        </pc:spChg>
        <pc:spChg chg="add mod">
          <ac:chgData name="Leader Maynard, Jonathan" userId="457cbaa7-041a-414d-8b8e-3c4346a51a17" providerId="ADAL" clId="{DB5E2E93-F19D-4777-8B1D-E1290E71A140}" dt="2020-03-17T13:37:21.463" v="2479" actId="14100"/>
          <ac:spMkLst>
            <pc:docMk/>
            <pc:sldMk cId="1885029610" sldId="328"/>
            <ac:spMk id="5" creationId="{CC8E3BC9-222B-497F-A52D-5B1643A9D700}"/>
          </ac:spMkLst>
        </pc:spChg>
        <pc:spChg chg="add mod">
          <ac:chgData name="Leader Maynard, Jonathan" userId="457cbaa7-041a-414d-8b8e-3c4346a51a17" providerId="ADAL" clId="{DB5E2E93-F19D-4777-8B1D-E1290E71A140}" dt="2020-03-17T13:47:26.606" v="3848" actId="20577"/>
          <ac:spMkLst>
            <pc:docMk/>
            <pc:sldMk cId="1885029610" sldId="328"/>
            <ac:spMk id="6" creationId="{127CCCD5-DF07-4580-9D20-6CF6CD406544}"/>
          </ac:spMkLst>
        </pc:spChg>
        <pc:spChg chg="add mod">
          <ac:chgData name="Leader Maynard, Jonathan" userId="457cbaa7-041a-414d-8b8e-3c4346a51a17" providerId="ADAL" clId="{DB5E2E93-F19D-4777-8B1D-E1290E71A140}" dt="2020-03-17T13:44:25.174" v="3699" actId="27636"/>
          <ac:spMkLst>
            <pc:docMk/>
            <pc:sldMk cId="1885029610" sldId="328"/>
            <ac:spMk id="7" creationId="{FABD681E-349D-40A5-92A7-C6D1E63E1222}"/>
          </ac:spMkLst>
        </pc:spChg>
      </pc:sldChg>
    </pc:docChg>
  </pc:docChgLst>
  <pc:docChgLst>
    <pc:chgData name="Leader Maynard, Jonathan" userId="457cbaa7-041a-414d-8b8e-3c4346a51a17" providerId="ADAL" clId="{D3164577-BF94-4DC9-BA52-364CCB62F2EB}"/>
    <pc:docChg chg="undo custSel mod addSld delSld modSld sldOrd">
      <pc:chgData name="Leader Maynard, Jonathan" userId="457cbaa7-041a-414d-8b8e-3c4346a51a17" providerId="ADAL" clId="{D3164577-BF94-4DC9-BA52-364CCB62F2EB}" dt="2020-02-11T10:22:25.981" v="4512" actId="14100"/>
      <pc:docMkLst>
        <pc:docMk/>
      </pc:docMkLst>
      <pc:sldChg chg="addSp delSp modSp mod modTransition">
        <pc:chgData name="Leader Maynard, Jonathan" userId="457cbaa7-041a-414d-8b8e-3c4346a51a17" providerId="ADAL" clId="{D3164577-BF94-4DC9-BA52-364CCB62F2EB}" dt="2020-02-11T10:07:29.012" v="4436"/>
        <pc:sldMkLst>
          <pc:docMk/>
          <pc:sldMk cId="0" sldId="256"/>
        </pc:sldMkLst>
        <pc:spChg chg="mod">
          <ac:chgData name="Leader Maynard, Jonathan" userId="457cbaa7-041a-414d-8b8e-3c4346a51a17" providerId="ADAL" clId="{D3164577-BF94-4DC9-BA52-364CCB62F2EB}" dt="2020-02-10T15:15:59.376" v="23" actId="20577"/>
          <ac:spMkLst>
            <pc:docMk/>
            <pc:sldMk cId="0" sldId="256"/>
            <ac:spMk id="2" creationId="{00000000-0000-0000-0000-000000000000}"/>
          </ac:spMkLst>
        </pc:spChg>
        <pc:picChg chg="add mod">
          <ac:chgData name="Leader Maynard, Jonathan" userId="457cbaa7-041a-414d-8b8e-3c4346a51a17" providerId="ADAL" clId="{D3164577-BF94-4DC9-BA52-364CCB62F2EB}" dt="2020-02-10T15:17:47.545" v="78"/>
          <ac:picMkLst>
            <pc:docMk/>
            <pc:sldMk cId="0" sldId="256"/>
            <ac:picMk id="1026" creationId="{FC4D0C10-4D14-4CF7-A067-180351A58DDD}"/>
          </ac:picMkLst>
        </pc:picChg>
        <pc:picChg chg="del">
          <ac:chgData name="Leader Maynard, Jonathan" userId="457cbaa7-041a-414d-8b8e-3c4346a51a17" providerId="ADAL" clId="{D3164577-BF94-4DC9-BA52-364CCB62F2EB}" dt="2020-02-10T15:16:33.843" v="24" actId="478"/>
          <ac:picMkLst>
            <pc:docMk/>
            <pc:sldMk cId="0" sldId="256"/>
            <ac:picMk id="4100" creationId="{7B4652A1-F62B-4ED7-8961-303ED78BF2D8}"/>
          </ac:picMkLst>
        </pc:picChg>
      </pc:sldChg>
      <pc:sldChg chg="addSp delSp modSp add mod modTransition setBg">
        <pc:chgData name="Leader Maynard, Jonathan" userId="457cbaa7-041a-414d-8b8e-3c4346a51a17" providerId="ADAL" clId="{D3164577-BF94-4DC9-BA52-364CCB62F2EB}" dt="2020-02-11T10:07:29.012" v="4436"/>
        <pc:sldMkLst>
          <pc:docMk/>
          <pc:sldMk cId="27341942" sldId="257"/>
        </pc:sldMkLst>
        <pc:spChg chg="del">
          <ac:chgData name="Leader Maynard, Jonathan" userId="457cbaa7-041a-414d-8b8e-3c4346a51a17" providerId="ADAL" clId="{D3164577-BF94-4DC9-BA52-364CCB62F2EB}" dt="2020-02-10T15:22:51.368" v="88" actId="478"/>
          <ac:spMkLst>
            <pc:docMk/>
            <pc:sldMk cId="27341942" sldId="257"/>
            <ac:spMk id="2" creationId="{3642AE67-B090-4D4D-888D-E7546AB994C3}"/>
          </ac:spMkLst>
        </pc:spChg>
        <pc:spChg chg="del">
          <ac:chgData name="Leader Maynard, Jonathan" userId="457cbaa7-041a-414d-8b8e-3c4346a51a17" providerId="ADAL" clId="{D3164577-BF94-4DC9-BA52-364CCB62F2EB}" dt="2020-02-10T15:22:36.440" v="83" actId="478"/>
          <ac:spMkLst>
            <pc:docMk/>
            <pc:sldMk cId="27341942" sldId="257"/>
            <ac:spMk id="3" creationId="{1AE8E318-6C94-47C2-99A1-65E43601380E}"/>
          </ac:spMkLst>
        </pc:spChg>
        <pc:spChg chg="mod ord">
          <ac:chgData name="Leader Maynard, Jonathan" userId="457cbaa7-041a-414d-8b8e-3c4346a51a17" providerId="ADAL" clId="{D3164577-BF94-4DC9-BA52-364CCB62F2EB}" dt="2020-02-10T15:23:05.384" v="93" actId="26606"/>
          <ac:spMkLst>
            <pc:docMk/>
            <pc:sldMk cId="27341942" sldId="257"/>
            <ac:spMk id="4" creationId="{B6FE50CD-6A37-4746-B33D-9A4F895A3687}"/>
          </ac:spMkLst>
        </pc:spChg>
        <pc:spChg chg="add">
          <ac:chgData name="Leader Maynard, Jonathan" userId="457cbaa7-041a-414d-8b8e-3c4346a51a17" providerId="ADAL" clId="{D3164577-BF94-4DC9-BA52-364CCB62F2EB}" dt="2020-02-10T15:23:05.384" v="93" actId="26606"/>
          <ac:spMkLst>
            <pc:docMk/>
            <pc:sldMk cId="27341942" sldId="257"/>
            <ac:spMk id="73" creationId="{21FFDA05-9640-4040-B33E-D46FD04434DB}"/>
          </ac:spMkLst>
        </pc:spChg>
        <pc:picChg chg="add del">
          <ac:chgData name="Leader Maynard, Jonathan" userId="457cbaa7-041a-414d-8b8e-3c4346a51a17" providerId="ADAL" clId="{D3164577-BF94-4DC9-BA52-364CCB62F2EB}" dt="2020-02-10T15:22:34.146" v="82" actId="478"/>
          <ac:picMkLst>
            <pc:docMk/>
            <pc:sldMk cId="27341942" sldId="257"/>
            <ac:picMk id="2050" creationId="{B9E5C037-98EC-4E27-A595-72BF08ADD357}"/>
          </ac:picMkLst>
        </pc:picChg>
        <pc:picChg chg="add del mod">
          <ac:chgData name="Leader Maynard, Jonathan" userId="457cbaa7-041a-414d-8b8e-3c4346a51a17" providerId="ADAL" clId="{D3164577-BF94-4DC9-BA52-364CCB62F2EB}" dt="2020-02-10T15:24:14.576" v="105" actId="478"/>
          <ac:picMkLst>
            <pc:docMk/>
            <pc:sldMk cId="27341942" sldId="257"/>
            <ac:picMk id="2052" creationId="{FE04A962-F0E0-4AFD-B3B6-D5A3A99DA74B}"/>
          </ac:picMkLst>
        </pc:picChg>
        <pc:picChg chg="add del mod">
          <ac:chgData name="Leader Maynard, Jonathan" userId="457cbaa7-041a-414d-8b8e-3c4346a51a17" providerId="ADAL" clId="{D3164577-BF94-4DC9-BA52-364CCB62F2EB}" dt="2020-02-10T15:24:16.819" v="108" actId="478"/>
          <ac:picMkLst>
            <pc:docMk/>
            <pc:sldMk cId="27341942" sldId="257"/>
            <ac:picMk id="2054" creationId="{1187C1EB-C563-4604-9222-D464D7B9D9E4}"/>
          </ac:picMkLst>
        </pc:picChg>
      </pc:sldChg>
      <pc:sldChg chg="addSp delSp modSp add mod modTransition delAnim modAnim">
        <pc:chgData name="Leader Maynard, Jonathan" userId="457cbaa7-041a-414d-8b8e-3c4346a51a17" providerId="ADAL" clId="{D3164577-BF94-4DC9-BA52-364CCB62F2EB}" dt="2020-02-11T10:07:29.012" v="4436"/>
        <pc:sldMkLst>
          <pc:docMk/>
          <pc:sldMk cId="2283102016" sldId="258"/>
        </pc:sldMkLst>
        <pc:spChg chg="del">
          <ac:chgData name="Leader Maynard, Jonathan" userId="457cbaa7-041a-414d-8b8e-3c4346a51a17" providerId="ADAL" clId="{D3164577-BF94-4DC9-BA52-364CCB62F2EB}" dt="2020-02-10T15:57:02.901" v="110" actId="478"/>
          <ac:spMkLst>
            <pc:docMk/>
            <pc:sldMk cId="2283102016" sldId="258"/>
            <ac:spMk id="2" creationId="{B84D31B1-EF30-4AF7-BF6E-22DFC062345A}"/>
          </ac:spMkLst>
        </pc:spChg>
        <pc:spChg chg="del mod">
          <ac:chgData name="Leader Maynard, Jonathan" userId="457cbaa7-041a-414d-8b8e-3c4346a51a17" providerId="ADAL" clId="{D3164577-BF94-4DC9-BA52-364CCB62F2EB}" dt="2020-02-11T08:02:04.672" v="385" actId="21"/>
          <ac:spMkLst>
            <pc:docMk/>
            <pc:sldMk cId="2283102016" sldId="258"/>
            <ac:spMk id="3" creationId="{F276547A-C671-434F-9E67-4C49DFE4AA6E}"/>
          </ac:spMkLst>
        </pc:spChg>
        <pc:spChg chg="add del mod">
          <ac:chgData name="Leader Maynard, Jonathan" userId="457cbaa7-041a-414d-8b8e-3c4346a51a17" providerId="ADAL" clId="{D3164577-BF94-4DC9-BA52-364CCB62F2EB}" dt="2020-02-11T08:02:07.730" v="386" actId="478"/>
          <ac:spMkLst>
            <pc:docMk/>
            <pc:sldMk cId="2283102016" sldId="258"/>
            <ac:spMk id="7" creationId="{F9B92B2F-D994-4584-87D7-D8D24D67689D}"/>
          </ac:spMkLst>
        </pc:spChg>
        <pc:spChg chg="add mod ord">
          <ac:chgData name="Leader Maynard, Jonathan" userId="457cbaa7-041a-414d-8b8e-3c4346a51a17" providerId="ADAL" clId="{D3164577-BF94-4DC9-BA52-364CCB62F2EB}" dt="2020-02-11T08:05:28.016" v="397" actId="20577"/>
          <ac:spMkLst>
            <pc:docMk/>
            <pc:sldMk cId="2283102016" sldId="258"/>
            <ac:spMk id="8" creationId="{A37521B2-F059-4587-9280-2B4800A9227E}"/>
          </ac:spMkLst>
        </pc:spChg>
        <pc:picChg chg="add mod">
          <ac:chgData name="Leader Maynard, Jonathan" userId="457cbaa7-041a-414d-8b8e-3c4346a51a17" providerId="ADAL" clId="{D3164577-BF94-4DC9-BA52-364CCB62F2EB}" dt="2020-02-11T08:02:23.990" v="390" actId="1076"/>
          <ac:picMkLst>
            <pc:docMk/>
            <pc:sldMk cId="2283102016" sldId="258"/>
            <ac:picMk id="5" creationId="{834361F3-92C6-4E49-8E29-3700AD5B1934}"/>
          </ac:picMkLst>
        </pc:picChg>
      </pc:sldChg>
      <pc:sldChg chg="addSp delSp modSp add mod ord modTransition delAnim modAnim modNotesTx">
        <pc:chgData name="Leader Maynard, Jonathan" userId="457cbaa7-041a-414d-8b8e-3c4346a51a17" providerId="ADAL" clId="{D3164577-BF94-4DC9-BA52-364CCB62F2EB}" dt="2020-02-11T10:07:29.012" v="4436"/>
        <pc:sldMkLst>
          <pc:docMk/>
          <pc:sldMk cId="1879439092" sldId="259"/>
        </pc:sldMkLst>
        <pc:spChg chg="del">
          <ac:chgData name="Leader Maynard, Jonathan" userId="457cbaa7-041a-414d-8b8e-3c4346a51a17" providerId="ADAL" clId="{D3164577-BF94-4DC9-BA52-364CCB62F2EB}" dt="2020-02-10T16:01:39.404" v="207" actId="478"/>
          <ac:spMkLst>
            <pc:docMk/>
            <pc:sldMk cId="1879439092" sldId="259"/>
            <ac:spMk id="2" creationId="{B422A5FC-EE21-4811-8CA0-5E7FF067FA73}"/>
          </ac:spMkLst>
        </pc:spChg>
        <pc:spChg chg="del">
          <ac:chgData name="Leader Maynard, Jonathan" userId="457cbaa7-041a-414d-8b8e-3c4346a51a17" providerId="ADAL" clId="{D3164577-BF94-4DC9-BA52-364CCB62F2EB}" dt="2020-02-10T16:01:39.404" v="207" actId="478"/>
          <ac:spMkLst>
            <pc:docMk/>
            <pc:sldMk cId="1879439092" sldId="259"/>
            <ac:spMk id="3" creationId="{397FCD8E-F4F4-45AA-8ACF-D6C497C7BFF9}"/>
          </ac:spMkLst>
        </pc:spChg>
        <pc:picChg chg="add mod">
          <ac:chgData name="Leader Maynard, Jonathan" userId="457cbaa7-041a-414d-8b8e-3c4346a51a17" providerId="ADAL" clId="{D3164577-BF94-4DC9-BA52-364CCB62F2EB}" dt="2020-02-10T16:02:11.137" v="214" actId="14100"/>
          <ac:picMkLst>
            <pc:docMk/>
            <pc:sldMk cId="1879439092" sldId="259"/>
            <ac:picMk id="5" creationId="{6B16F176-6DF7-44FB-A827-C1F7CFFAD177}"/>
          </ac:picMkLst>
        </pc:picChg>
        <pc:picChg chg="add del mod">
          <ac:chgData name="Leader Maynard, Jonathan" userId="457cbaa7-041a-414d-8b8e-3c4346a51a17" providerId="ADAL" clId="{D3164577-BF94-4DC9-BA52-364CCB62F2EB}" dt="2020-02-10T16:13:35.906" v="230" actId="478"/>
          <ac:picMkLst>
            <pc:docMk/>
            <pc:sldMk cId="1879439092" sldId="259"/>
            <ac:picMk id="6" creationId="{E171D1A4-946A-4CFA-8EF0-83B54CE3224F}"/>
          </ac:picMkLst>
        </pc:picChg>
        <pc:picChg chg="add del mod">
          <ac:chgData name="Leader Maynard, Jonathan" userId="457cbaa7-041a-414d-8b8e-3c4346a51a17" providerId="ADAL" clId="{D3164577-BF94-4DC9-BA52-364CCB62F2EB}" dt="2020-02-10T16:14:06.859" v="236" actId="478"/>
          <ac:picMkLst>
            <pc:docMk/>
            <pc:sldMk cId="1879439092" sldId="259"/>
            <ac:picMk id="7" creationId="{83994E59-2AA6-4F54-A5DB-A46C1A09BCF4}"/>
          </ac:picMkLst>
        </pc:picChg>
        <pc:picChg chg="add del mod">
          <ac:chgData name="Leader Maynard, Jonathan" userId="457cbaa7-041a-414d-8b8e-3c4346a51a17" providerId="ADAL" clId="{D3164577-BF94-4DC9-BA52-364CCB62F2EB}" dt="2020-02-11T07:48:11.870" v="248" actId="478"/>
          <ac:picMkLst>
            <pc:docMk/>
            <pc:sldMk cId="1879439092" sldId="259"/>
            <ac:picMk id="8" creationId="{562E1A88-8FD7-49E4-888E-730730A12AF1}"/>
          </ac:picMkLst>
        </pc:picChg>
        <pc:picChg chg="add del mod">
          <ac:chgData name="Leader Maynard, Jonathan" userId="457cbaa7-041a-414d-8b8e-3c4346a51a17" providerId="ADAL" clId="{D3164577-BF94-4DC9-BA52-364CCB62F2EB}" dt="2020-02-11T07:51:17.384" v="253" actId="478"/>
          <ac:picMkLst>
            <pc:docMk/>
            <pc:sldMk cId="1879439092" sldId="259"/>
            <ac:picMk id="9" creationId="{DC37CCE2-BF7F-4653-B168-E3DE17D08711}"/>
          </ac:picMkLst>
        </pc:picChg>
        <pc:picChg chg="add del mod">
          <ac:chgData name="Leader Maynard, Jonathan" userId="457cbaa7-041a-414d-8b8e-3c4346a51a17" providerId="ADAL" clId="{D3164577-BF94-4DC9-BA52-364CCB62F2EB}" dt="2020-02-11T10:00:22.207" v="4431" actId="21"/>
          <ac:picMkLst>
            <pc:docMk/>
            <pc:sldMk cId="1879439092" sldId="259"/>
            <ac:picMk id="10" creationId="{DF97EECF-FF0D-4A07-92BF-E2F26D11482E}"/>
          </ac:picMkLst>
        </pc:picChg>
      </pc:sldChg>
      <pc:sldChg chg="addSp delSp modSp add mod ord modTransition modAnim">
        <pc:chgData name="Leader Maynard, Jonathan" userId="457cbaa7-041a-414d-8b8e-3c4346a51a17" providerId="ADAL" clId="{D3164577-BF94-4DC9-BA52-364CCB62F2EB}" dt="2020-02-11T10:07:29.012" v="4436"/>
        <pc:sldMkLst>
          <pc:docMk/>
          <pc:sldMk cId="4053327609" sldId="260"/>
        </pc:sldMkLst>
        <pc:spChg chg="add mod">
          <ac:chgData name="Leader Maynard, Jonathan" userId="457cbaa7-041a-414d-8b8e-3c4346a51a17" providerId="ADAL" clId="{D3164577-BF94-4DC9-BA52-364CCB62F2EB}" dt="2020-02-11T09:36:34.805" v="4149" actId="1076"/>
          <ac:spMkLst>
            <pc:docMk/>
            <pc:sldMk cId="4053327609" sldId="260"/>
            <ac:spMk id="2" creationId="{A58C3532-19C0-42B5-AB7B-36EEFFA73978}"/>
          </ac:spMkLst>
        </pc:spChg>
        <pc:spChg chg="del">
          <ac:chgData name="Leader Maynard, Jonathan" userId="457cbaa7-041a-414d-8b8e-3c4346a51a17" providerId="ADAL" clId="{D3164577-BF94-4DC9-BA52-364CCB62F2EB}" dt="2020-02-10T16:06:57.369" v="218" actId="478"/>
          <ac:spMkLst>
            <pc:docMk/>
            <pc:sldMk cId="4053327609" sldId="260"/>
            <ac:spMk id="2" creationId="{F8975503-CDE3-4DBD-9B3F-192E54996F94}"/>
          </ac:spMkLst>
        </pc:spChg>
        <pc:spChg chg="del">
          <ac:chgData name="Leader Maynard, Jonathan" userId="457cbaa7-041a-414d-8b8e-3c4346a51a17" providerId="ADAL" clId="{D3164577-BF94-4DC9-BA52-364CCB62F2EB}" dt="2020-02-10T16:06:59.372" v="219" actId="478"/>
          <ac:spMkLst>
            <pc:docMk/>
            <pc:sldMk cId="4053327609" sldId="260"/>
            <ac:spMk id="3" creationId="{18D39BB9-F1D4-49CD-8E30-DC00C37DDDA2}"/>
          </ac:spMkLst>
        </pc:spChg>
        <pc:graphicFrameChg chg="add mod">
          <ac:chgData name="Leader Maynard, Jonathan" userId="457cbaa7-041a-414d-8b8e-3c4346a51a17" providerId="ADAL" clId="{D3164577-BF94-4DC9-BA52-364CCB62F2EB}" dt="2020-02-11T09:36:32.098" v="4148" actId="14100"/>
          <ac:graphicFrameMkLst>
            <pc:docMk/>
            <pc:sldMk cId="4053327609" sldId="260"/>
            <ac:graphicFrameMk id="5" creationId="{5B0133E8-A018-454E-8314-E668530E2523}"/>
          </ac:graphicFrameMkLst>
        </pc:graphicFrameChg>
      </pc:sldChg>
      <pc:sldChg chg="addSp delSp modSp add mod ord modTransition">
        <pc:chgData name="Leader Maynard, Jonathan" userId="457cbaa7-041a-414d-8b8e-3c4346a51a17" providerId="ADAL" clId="{D3164577-BF94-4DC9-BA52-364CCB62F2EB}" dt="2020-02-11T10:07:29.012" v="4436"/>
        <pc:sldMkLst>
          <pc:docMk/>
          <pc:sldMk cId="3699308960" sldId="261"/>
        </pc:sldMkLst>
        <pc:spChg chg="del">
          <ac:chgData name="Leader Maynard, Jonathan" userId="457cbaa7-041a-414d-8b8e-3c4346a51a17" providerId="ADAL" clId="{D3164577-BF94-4DC9-BA52-364CCB62F2EB}" dt="2020-02-10T16:58:22.451" v="243" actId="478"/>
          <ac:spMkLst>
            <pc:docMk/>
            <pc:sldMk cId="3699308960" sldId="261"/>
            <ac:spMk id="2" creationId="{B4D2D95D-E7D6-4DF4-B280-92AEDB3BCA58}"/>
          </ac:spMkLst>
        </pc:spChg>
        <pc:spChg chg="del">
          <ac:chgData name="Leader Maynard, Jonathan" userId="457cbaa7-041a-414d-8b8e-3c4346a51a17" providerId="ADAL" clId="{D3164577-BF94-4DC9-BA52-364CCB62F2EB}" dt="2020-02-10T16:58:22.451" v="243" actId="478"/>
          <ac:spMkLst>
            <pc:docMk/>
            <pc:sldMk cId="3699308960" sldId="261"/>
            <ac:spMk id="3" creationId="{207955E6-33F3-4FAC-AED4-3C778855BEAD}"/>
          </ac:spMkLst>
        </pc:spChg>
        <pc:spChg chg="add mod">
          <ac:chgData name="Leader Maynard, Jonathan" userId="457cbaa7-041a-414d-8b8e-3c4346a51a17" providerId="ADAL" clId="{D3164577-BF94-4DC9-BA52-364CCB62F2EB}" dt="2020-02-11T07:55:58.750" v="313" actId="1076"/>
          <ac:spMkLst>
            <pc:docMk/>
            <pc:sldMk cId="3699308960" sldId="261"/>
            <ac:spMk id="5" creationId="{E1C8B814-4F7A-4837-BC3A-2EF00B2FEB47}"/>
          </ac:spMkLst>
        </pc:spChg>
      </pc:sldChg>
      <pc:sldChg chg="del">
        <pc:chgData name="Leader Maynard, Jonathan" userId="457cbaa7-041a-414d-8b8e-3c4346a51a17" providerId="ADAL" clId="{D3164577-BF94-4DC9-BA52-364CCB62F2EB}" dt="2020-02-10T15:17:59.427" v="79" actId="47"/>
        <pc:sldMkLst>
          <pc:docMk/>
          <pc:sldMk cId="1611051937" sldId="276"/>
        </pc:sldMkLst>
      </pc:sldChg>
      <pc:sldChg chg="modSp add mod ord modTransition">
        <pc:chgData name="Leader Maynard, Jonathan" userId="457cbaa7-041a-414d-8b8e-3c4346a51a17" providerId="ADAL" clId="{D3164577-BF94-4DC9-BA52-364CCB62F2EB}" dt="2020-02-11T10:12:10.874" v="4451" actId="1076"/>
        <pc:sldMkLst>
          <pc:docMk/>
          <pc:sldMk cId="1449187463" sldId="328"/>
        </pc:sldMkLst>
        <pc:spChg chg="mod">
          <ac:chgData name="Leader Maynard, Jonathan" userId="457cbaa7-041a-414d-8b8e-3c4346a51a17" providerId="ADAL" clId="{D3164577-BF94-4DC9-BA52-364CCB62F2EB}" dt="2020-02-11T10:12:10.874" v="4451" actId="1076"/>
          <ac:spMkLst>
            <pc:docMk/>
            <pc:sldMk cId="1449187463" sldId="328"/>
            <ac:spMk id="3" creationId="{C9889580-A43E-4529-9F84-A24399E57DDE}"/>
          </ac:spMkLst>
        </pc:spChg>
      </pc:sldChg>
      <pc:sldChg chg="add del">
        <pc:chgData name="Leader Maynard, Jonathan" userId="457cbaa7-041a-414d-8b8e-3c4346a51a17" providerId="ADAL" clId="{D3164577-BF94-4DC9-BA52-364CCB62F2EB}" dt="2020-02-11T07:51:49.496" v="305" actId="47"/>
        <pc:sldMkLst>
          <pc:docMk/>
          <pc:sldMk cId="1182603411" sldId="329"/>
        </pc:sldMkLst>
      </pc:sldChg>
      <pc:sldChg chg="delSp modSp add mod modTransition">
        <pc:chgData name="Leader Maynard, Jonathan" userId="457cbaa7-041a-414d-8b8e-3c4346a51a17" providerId="ADAL" clId="{D3164577-BF94-4DC9-BA52-364CCB62F2EB}" dt="2020-02-11T10:07:29.012" v="4436"/>
        <pc:sldMkLst>
          <pc:docMk/>
          <pc:sldMk cId="2302575095" sldId="330"/>
        </pc:sldMkLst>
        <pc:spChg chg="mod">
          <ac:chgData name="Leader Maynard, Jonathan" userId="457cbaa7-041a-414d-8b8e-3c4346a51a17" providerId="ADAL" clId="{D3164577-BF94-4DC9-BA52-364CCB62F2EB}" dt="2020-02-11T07:51:47.433" v="304" actId="20577"/>
          <ac:spMkLst>
            <pc:docMk/>
            <pc:sldMk cId="2302575095" sldId="330"/>
            <ac:spMk id="2" creationId="{ED93F70A-3501-4778-89F3-0F708A0E3B80}"/>
          </ac:spMkLst>
        </pc:spChg>
        <pc:spChg chg="del">
          <ac:chgData name="Leader Maynard, Jonathan" userId="457cbaa7-041a-414d-8b8e-3c4346a51a17" providerId="ADAL" clId="{D3164577-BF94-4DC9-BA52-364CCB62F2EB}" dt="2020-02-11T08:07:54.638" v="398" actId="478"/>
          <ac:spMkLst>
            <pc:docMk/>
            <pc:sldMk cId="2302575095" sldId="330"/>
            <ac:spMk id="3" creationId="{03A2C3C1-8344-4F14-B204-16F731369775}"/>
          </ac:spMkLst>
        </pc:spChg>
      </pc:sldChg>
      <pc:sldChg chg="addSp delSp modSp add mod modTransition delAnim modAnim">
        <pc:chgData name="Leader Maynard, Jonathan" userId="457cbaa7-041a-414d-8b8e-3c4346a51a17" providerId="ADAL" clId="{D3164577-BF94-4DC9-BA52-364CCB62F2EB}" dt="2020-02-11T10:07:29.012" v="4436"/>
        <pc:sldMkLst>
          <pc:docMk/>
          <pc:sldMk cId="3532202757" sldId="331"/>
        </pc:sldMkLst>
        <pc:spChg chg="del">
          <ac:chgData name="Leader Maynard, Jonathan" userId="457cbaa7-041a-414d-8b8e-3c4346a51a17" providerId="ADAL" clId="{D3164577-BF94-4DC9-BA52-364CCB62F2EB}" dt="2020-02-11T08:11:04.721" v="403" actId="478"/>
          <ac:spMkLst>
            <pc:docMk/>
            <pc:sldMk cId="3532202757" sldId="331"/>
            <ac:spMk id="2" creationId="{192EFEC5-D084-45E4-87C0-AEC1A9965D9E}"/>
          </ac:spMkLst>
        </pc:spChg>
        <pc:spChg chg="add del">
          <ac:chgData name="Leader Maynard, Jonathan" userId="457cbaa7-041a-414d-8b8e-3c4346a51a17" providerId="ADAL" clId="{D3164577-BF94-4DC9-BA52-364CCB62F2EB}" dt="2020-02-11T08:51:41.540" v="1964"/>
          <ac:spMkLst>
            <pc:docMk/>
            <pc:sldMk cId="3532202757" sldId="331"/>
            <ac:spMk id="2" creationId="{4077B436-A0F4-4447-8A5B-093AF6D62BA0}"/>
          </ac:spMkLst>
        </pc:spChg>
        <pc:spChg chg="del">
          <ac:chgData name="Leader Maynard, Jonathan" userId="457cbaa7-041a-414d-8b8e-3c4346a51a17" providerId="ADAL" clId="{D3164577-BF94-4DC9-BA52-364CCB62F2EB}" dt="2020-02-11T08:11:04.721" v="403" actId="478"/>
          <ac:spMkLst>
            <pc:docMk/>
            <pc:sldMk cId="3532202757" sldId="331"/>
            <ac:spMk id="3" creationId="{CF3A7BBF-746A-4D78-A396-166DB09FE895}"/>
          </ac:spMkLst>
        </pc:spChg>
        <pc:spChg chg="add del">
          <ac:chgData name="Leader Maynard, Jonathan" userId="457cbaa7-041a-414d-8b8e-3c4346a51a17" providerId="ADAL" clId="{D3164577-BF94-4DC9-BA52-364CCB62F2EB}" dt="2020-02-11T08:11:09.761" v="405"/>
          <ac:spMkLst>
            <pc:docMk/>
            <pc:sldMk cId="3532202757" sldId="331"/>
            <ac:spMk id="5" creationId="{7C95CD7C-AF5E-4DEC-993F-FFE4B0AD2A35}"/>
          </ac:spMkLst>
        </pc:spChg>
        <pc:picChg chg="add mod">
          <ac:chgData name="Leader Maynard, Jonathan" userId="457cbaa7-041a-414d-8b8e-3c4346a51a17" providerId="ADAL" clId="{D3164577-BF94-4DC9-BA52-364CCB62F2EB}" dt="2020-02-11T08:52:05.236" v="1967" actId="14100"/>
          <ac:picMkLst>
            <pc:docMk/>
            <pc:sldMk cId="3532202757" sldId="331"/>
            <ac:picMk id="3" creationId="{C0377E68-1288-4B0B-A41B-C46697E8377F}"/>
          </ac:picMkLst>
        </pc:picChg>
        <pc:picChg chg="add del mod">
          <ac:chgData name="Leader Maynard, Jonathan" userId="457cbaa7-041a-414d-8b8e-3c4346a51a17" providerId="ADAL" clId="{D3164577-BF94-4DC9-BA52-364CCB62F2EB}" dt="2020-02-11T08:50:29.226" v="1962" actId="478"/>
          <ac:picMkLst>
            <pc:docMk/>
            <pc:sldMk cId="3532202757" sldId="331"/>
            <ac:picMk id="6" creationId="{F46D4245-BF29-4E7D-8FFC-D5EE8563EEC3}"/>
          </ac:picMkLst>
        </pc:picChg>
      </pc:sldChg>
      <pc:sldChg chg="delSp add del">
        <pc:chgData name="Leader Maynard, Jonathan" userId="457cbaa7-041a-414d-8b8e-3c4346a51a17" providerId="ADAL" clId="{D3164577-BF94-4DC9-BA52-364CCB62F2EB}" dt="2020-02-11T08:10:49.501" v="401" actId="47"/>
        <pc:sldMkLst>
          <pc:docMk/>
          <pc:sldMk cId="4116686496" sldId="331"/>
        </pc:sldMkLst>
        <pc:spChg chg="del">
          <ac:chgData name="Leader Maynard, Jonathan" userId="457cbaa7-041a-414d-8b8e-3c4346a51a17" providerId="ADAL" clId="{D3164577-BF94-4DC9-BA52-364CCB62F2EB}" dt="2020-02-11T08:08:06.538" v="400"/>
          <ac:spMkLst>
            <pc:docMk/>
            <pc:sldMk cId="4116686496" sldId="331"/>
            <ac:spMk id="2" creationId="{C0F81DB5-26A5-44C4-B9BE-2E66F06772C1}"/>
          </ac:spMkLst>
        </pc:spChg>
        <pc:spChg chg="del">
          <ac:chgData name="Leader Maynard, Jonathan" userId="457cbaa7-041a-414d-8b8e-3c4346a51a17" providerId="ADAL" clId="{D3164577-BF94-4DC9-BA52-364CCB62F2EB}" dt="2020-02-11T08:08:06.538" v="400"/>
          <ac:spMkLst>
            <pc:docMk/>
            <pc:sldMk cId="4116686496" sldId="331"/>
            <ac:spMk id="3" creationId="{9F785565-2C54-4AE8-8F78-9E16169117B5}"/>
          </ac:spMkLst>
        </pc:spChg>
      </pc:sldChg>
      <pc:sldChg chg="addSp modSp add mod modTransition modAnim">
        <pc:chgData name="Leader Maynard, Jonathan" userId="457cbaa7-041a-414d-8b8e-3c4346a51a17" providerId="ADAL" clId="{D3164577-BF94-4DC9-BA52-364CCB62F2EB}" dt="2020-02-11T10:11:48.814" v="4446"/>
        <pc:sldMkLst>
          <pc:docMk/>
          <pc:sldMk cId="1157526226" sldId="332"/>
        </pc:sldMkLst>
        <pc:spChg chg="mod">
          <ac:chgData name="Leader Maynard, Jonathan" userId="457cbaa7-041a-414d-8b8e-3c4346a51a17" providerId="ADAL" clId="{D3164577-BF94-4DC9-BA52-364CCB62F2EB}" dt="2020-02-11T08:11:49.343" v="448" actId="20577"/>
          <ac:spMkLst>
            <pc:docMk/>
            <pc:sldMk cId="1157526226" sldId="332"/>
            <ac:spMk id="2" creationId="{6A7A87D9-91BC-4003-BAF7-B40C84AD634F}"/>
          </ac:spMkLst>
        </pc:spChg>
        <pc:spChg chg="mod">
          <ac:chgData name="Leader Maynard, Jonathan" userId="457cbaa7-041a-414d-8b8e-3c4346a51a17" providerId="ADAL" clId="{D3164577-BF94-4DC9-BA52-364CCB62F2EB}" dt="2020-02-11T09:30:13.772" v="3761" actId="20577"/>
          <ac:spMkLst>
            <pc:docMk/>
            <pc:sldMk cId="1157526226" sldId="332"/>
            <ac:spMk id="3" creationId="{D0B257B8-A322-4C4A-833F-7DBE82737E32}"/>
          </ac:spMkLst>
        </pc:spChg>
        <pc:picChg chg="add mod">
          <ac:chgData name="Leader Maynard, Jonathan" userId="457cbaa7-041a-414d-8b8e-3c4346a51a17" providerId="ADAL" clId="{D3164577-BF94-4DC9-BA52-364CCB62F2EB}" dt="2020-02-11T09:17:14.599" v="3267" actId="1076"/>
          <ac:picMkLst>
            <pc:docMk/>
            <pc:sldMk cId="1157526226" sldId="332"/>
            <ac:picMk id="1026" creationId="{573EED6A-E964-4277-8271-4D57C6E3CB11}"/>
          </ac:picMkLst>
        </pc:picChg>
      </pc:sldChg>
      <pc:sldChg chg="modSp add del mod">
        <pc:chgData name="Leader Maynard, Jonathan" userId="457cbaa7-041a-414d-8b8e-3c4346a51a17" providerId="ADAL" clId="{D3164577-BF94-4DC9-BA52-364CCB62F2EB}" dt="2020-02-11T09:12:45.780" v="3251" actId="47"/>
        <pc:sldMkLst>
          <pc:docMk/>
          <pc:sldMk cId="3127486468" sldId="333"/>
        </pc:sldMkLst>
        <pc:spChg chg="mod">
          <ac:chgData name="Leader Maynard, Jonathan" userId="457cbaa7-041a-414d-8b8e-3c4346a51a17" providerId="ADAL" clId="{D3164577-BF94-4DC9-BA52-364CCB62F2EB}" dt="2020-02-11T09:07:04.183" v="2349" actId="20577"/>
          <ac:spMkLst>
            <pc:docMk/>
            <pc:sldMk cId="3127486468" sldId="333"/>
            <ac:spMk id="2" creationId="{A01400E0-FB6B-441C-A3B4-E34D1D6A3159}"/>
          </ac:spMkLst>
        </pc:spChg>
      </pc:sldChg>
      <pc:sldChg chg="addSp delSp modSp add mod modTransition">
        <pc:chgData name="Leader Maynard, Jonathan" userId="457cbaa7-041a-414d-8b8e-3c4346a51a17" providerId="ADAL" clId="{D3164577-BF94-4DC9-BA52-364CCB62F2EB}" dt="2020-02-11T10:07:29.012" v="4436"/>
        <pc:sldMkLst>
          <pc:docMk/>
          <pc:sldMk cId="1856379524" sldId="334"/>
        </pc:sldMkLst>
        <pc:spChg chg="del">
          <ac:chgData name="Leader Maynard, Jonathan" userId="457cbaa7-041a-414d-8b8e-3c4346a51a17" providerId="ADAL" clId="{D3164577-BF94-4DC9-BA52-364CCB62F2EB}" dt="2020-02-11T09:07:48.327" v="2428"/>
          <ac:spMkLst>
            <pc:docMk/>
            <pc:sldMk cId="1856379524" sldId="334"/>
            <ac:spMk id="2" creationId="{870274B9-EF0C-4AE7-9733-837BC4F9F6F9}"/>
          </ac:spMkLst>
        </pc:spChg>
        <pc:spChg chg="del">
          <ac:chgData name="Leader Maynard, Jonathan" userId="457cbaa7-041a-414d-8b8e-3c4346a51a17" providerId="ADAL" clId="{D3164577-BF94-4DC9-BA52-364CCB62F2EB}" dt="2020-02-11T09:07:48.327" v="2428"/>
          <ac:spMkLst>
            <pc:docMk/>
            <pc:sldMk cId="1856379524" sldId="334"/>
            <ac:spMk id="3" creationId="{85276976-7173-44D9-9164-8C193A0F93E3}"/>
          </ac:spMkLst>
        </pc:spChg>
        <pc:spChg chg="add del mod">
          <ac:chgData name="Leader Maynard, Jonathan" userId="457cbaa7-041a-414d-8b8e-3c4346a51a17" providerId="ADAL" clId="{D3164577-BF94-4DC9-BA52-364CCB62F2EB}" dt="2020-02-11T09:07:56.850" v="2430" actId="478"/>
          <ac:spMkLst>
            <pc:docMk/>
            <pc:sldMk cId="1856379524" sldId="334"/>
            <ac:spMk id="5" creationId="{32E76736-8A90-40A4-AA0D-0AEDA0DB605B}"/>
          </ac:spMkLst>
        </pc:spChg>
        <pc:spChg chg="add mod">
          <ac:chgData name="Leader Maynard, Jonathan" userId="457cbaa7-041a-414d-8b8e-3c4346a51a17" providerId="ADAL" clId="{D3164577-BF94-4DC9-BA52-364CCB62F2EB}" dt="2020-02-11T09:21:59.649" v="3718" actId="20577"/>
          <ac:spMkLst>
            <pc:docMk/>
            <pc:sldMk cId="1856379524" sldId="334"/>
            <ac:spMk id="6" creationId="{72A2BDAE-E052-406A-AE1C-CFA9ACBF79B5}"/>
          </ac:spMkLst>
        </pc:spChg>
      </pc:sldChg>
      <pc:sldChg chg="add del">
        <pc:chgData name="Leader Maynard, Jonathan" userId="457cbaa7-041a-414d-8b8e-3c4346a51a17" providerId="ADAL" clId="{D3164577-BF94-4DC9-BA52-364CCB62F2EB}" dt="2020-02-11T09:41:39.755" v="4279" actId="47"/>
        <pc:sldMkLst>
          <pc:docMk/>
          <pc:sldMk cId="4196320403" sldId="335"/>
        </pc:sldMkLst>
      </pc:sldChg>
      <pc:sldChg chg="addSp delSp modSp add mod modTransition">
        <pc:chgData name="Leader Maynard, Jonathan" userId="457cbaa7-041a-414d-8b8e-3c4346a51a17" providerId="ADAL" clId="{D3164577-BF94-4DC9-BA52-364CCB62F2EB}" dt="2020-02-11T10:07:29.012" v="4436"/>
        <pc:sldMkLst>
          <pc:docMk/>
          <pc:sldMk cId="1768488367" sldId="336"/>
        </pc:sldMkLst>
        <pc:spChg chg="del">
          <ac:chgData name="Leader Maynard, Jonathan" userId="457cbaa7-041a-414d-8b8e-3c4346a51a17" providerId="ADAL" clId="{D3164577-BF94-4DC9-BA52-364CCB62F2EB}" dt="2020-02-11T09:21:25.308" v="3685"/>
          <ac:spMkLst>
            <pc:docMk/>
            <pc:sldMk cId="1768488367" sldId="336"/>
            <ac:spMk id="2" creationId="{2F820A96-23A1-4ABA-B169-9556674F478A}"/>
          </ac:spMkLst>
        </pc:spChg>
        <pc:spChg chg="del">
          <ac:chgData name="Leader Maynard, Jonathan" userId="457cbaa7-041a-414d-8b8e-3c4346a51a17" providerId="ADAL" clId="{D3164577-BF94-4DC9-BA52-364CCB62F2EB}" dt="2020-02-11T09:21:25.308" v="3685"/>
          <ac:spMkLst>
            <pc:docMk/>
            <pc:sldMk cId="1768488367" sldId="336"/>
            <ac:spMk id="3" creationId="{20C79E4D-9B3D-4B5A-8F0D-DB60A222A581}"/>
          </ac:spMkLst>
        </pc:spChg>
        <pc:spChg chg="add mod">
          <ac:chgData name="Leader Maynard, Jonathan" userId="457cbaa7-041a-414d-8b8e-3c4346a51a17" providerId="ADAL" clId="{D3164577-BF94-4DC9-BA52-364CCB62F2EB}" dt="2020-02-11T09:21:29.129" v="3713" actId="20577"/>
          <ac:spMkLst>
            <pc:docMk/>
            <pc:sldMk cId="1768488367" sldId="336"/>
            <ac:spMk id="5" creationId="{157A2BA1-CE33-4E2C-86AE-7CD9F0FAAAC3}"/>
          </ac:spMkLst>
        </pc:spChg>
        <pc:spChg chg="add mod">
          <ac:chgData name="Leader Maynard, Jonathan" userId="457cbaa7-041a-414d-8b8e-3c4346a51a17" providerId="ADAL" clId="{D3164577-BF94-4DC9-BA52-364CCB62F2EB}" dt="2020-02-11T09:21:25.308" v="3685"/>
          <ac:spMkLst>
            <pc:docMk/>
            <pc:sldMk cId="1768488367" sldId="336"/>
            <ac:spMk id="6" creationId="{82A58429-119C-4180-99AD-B1050F0BA278}"/>
          </ac:spMkLst>
        </pc:spChg>
      </pc:sldChg>
      <pc:sldChg chg="addSp delSp modSp add mod modTransition">
        <pc:chgData name="Leader Maynard, Jonathan" userId="457cbaa7-041a-414d-8b8e-3c4346a51a17" providerId="ADAL" clId="{D3164577-BF94-4DC9-BA52-364CCB62F2EB}" dt="2020-02-11T10:22:25.981" v="4512" actId="14100"/>
        <pc:sldMkLst>
          <pc:docMk/>
          <pc:sldMk cId="784366574" sldId="337"/>
        </pc:sldMkLst>
        <pc:spChg chg="del">
          <ac:chgData name="Leader Maynard, Jonathan" userId="457cbaa7-041a-414d-8b8e-3c4346a51a17" providerId="ADAL" clId="{D3164577-BF94-4DC9-BA52-364CCB62F2EB}" dt="2020-02-11T09:31:03.727" v="3763"/>
          <ac:spMkLst>
            <pc:docMk/>
            <pc:sldMk cId="784366574" sldId="337"/>
            <ac:spMk id="2" creationId="{B1EC9339-AA0A-4789-A181-A8D2A6C4BBDE}"/>
          </ac:spMkLst>
        </pc:spChg>
        <pc:spChg chg="del">
          <ac:chgData name="Leader Maynard, Jonathan" userId="457cbaa7-041a-414d-8b8e-3c4346a51a17" providerId="ADAL" clId="{D3164577-BF94-4DC9-BA52-364CCB62F2EB}" dt="2020-02-11T09:31:03.727" v="3763"/>
          <ac:spMkLst>
            <pc:docMk/>
            <pc:sldMk cId="784366574" sldId="337"/>
            <ac:spMk id="3" creationId="{063D48B1-78C0-4C80-A6E7-ED30007D029A}"/>
          </ac:spMkLst>
        </pc:spChg>
        <pc:spChg chg="add del mod">
          <ac:chgData name="Leader Maynard, Jonathan" userId="457cbaa7-041a-414d-8b8e-3c4346a51a17" providerId="ADAL" clId="{D3164577-BF94-4DC9-BA52-364CCB62F2EB}" dt="2020-02-11T09:31:05.663" v="3764" actId="478"/>
          <ac:spMkLst>
            <pc:docMk/>
            <pc:sldMk cId="784366574" sldId="337"/>
            <ac:spMk id="5" creationId="{3B2203B0-29E5-4E92-957F-947217B176B1}"/>
          </ac:spMkLst>
        </pc:spChg>
        <pc:spChg chg="add mod">
          <ac:chgData name="Leader Maynard, Jonathan" userId="457cbaa7-041a-414d-8b8e-3c4346a51a17" providerId="ADAL" clId="{D3164577-BF94-4DC9-BA52-364CCB62F2EB}" dt="2020-02-11T10:22:25.981" v="4512" actId="14100"/>
          <ac:spMkLst>
            <pc:docMk/>
            <pc:sldMk cId="784366574" sldId="337"/>
            <ac:spMk id="6" creationId="{6FBED928-CC11-4F7C-8D44-E9BCA5863329}"/>
          </ac:spMkLst>
        </pc:spChg>
      </pc:sldChg>
      <pc:sldChg chg="addSp delSp modSp add mod modTransition delAnim modAnim modNotesTx">
        <pc:chgData name="Leader Maynard, Jonathan" userId="457cbaa7-041a-414d-8b8e-3c4346a51a17" providerId="ADAL" clId="{D3164577-BF94-4DC9-BA52-364CCB62F2EB}" dt="2020-02-11T10:07:29.012" v="4436"/>
        <pc:sldMkLst>
          <pc:docMk/>
          <pc:sldMk cId="831891634" sldId="338"/>
        </pc:sldMkLst>
        <pc:spChg chg="del">
          <ac:chgData name="Leader Maynard, Jonathan" userId="457cbaa7-041a-414d-8b8e-3c4346a51a17" providerId="ADAL" clId="{D3164577-BF94-4DC9-BA52-364CCB62F2EB}" dt="2020-02-11T09:53:36.115" v="4281" actId="478"/>
          <ac:spMkLst>
            <pc:docMk/>
            <pc:sldMk cId="831891634" sldId="338"/>
            <ac:spMk id="2" creationId="{6F0AA98A-3B7F-47B1-93A4-C28C13A9F83F}"/>
          </ac:spMkLst>
        </pc:spChg>
        <pc:spChg chg="del">
          <ac:chgData name="Leader Maynard, Jonathan" userId="457cbaa7-041a-414d-8b8e-3c4346a51a17" providerId="ADAL" clId="{D3164577-BF94-4DC9-BA52-364CCB62F2EB}" dt="2020-02-11T09:53:36.115" v="4281" actId="478"/>
          <ac:spMkLst>
            <pc:docMk/>
            <pc:sldMk cId="831891634" sldId="338"/>
            <ac:spMk id="3" creationId="{010FCDB2-ACCD-4542-A30C-B8533AA29EDF}"/>
          </ac:spMkLst>
        </pc:spChg>
        <pc:picChg chg="add mod">
          <ac:chgData name="Leader Maynard, Jonathan" userId="457cbaa7-041a-414d-8b8e-3c4346a51a17" providerId="ADAL" clId="{D3164577-BF94-4DC9-BA52-364CCB62F2EB}" dt="2020-02-11T09:57:43.557" v="4342" actId="1076"/>
          <ac:picMkLst>
            <pc:docMk/>
            <pc:sldMk cId="831891634" sldId="338"/>
            <ac:picMk id="5" creationId="{607175F1-596E-49A9-A73E-A088E5F5E459}"/>
          </ac:picMkLst>
        </pc:picChg>
        <pc:picChg chg="add del mod">
          <ac:chgData name="Leader Maynard, Jonathan" userId="457cbaa7-041a-414d-8b8e-3c4346a51a17" providerId="ADAL" clId="{D3164577-BF94-4DC9-BA52-364CCB62F2EB}" dt="2020-02-11T09:59:25.155" v="4424" actId="21"/>
          <ac:picMkLst>
            <pc:docMk/>
            <pc:sldMk cId="831891634" sldId="338"/>
            <ac:picMk id="6" creationId="{197FC3C8-3BC2-48D0-A4A9-CA8F894DA917}"/>
          </ac:picMkLst>
        </pc:picChg>
        <pc:picChg chg="add del">
          <ac:chgData name="Leader Maynard, Jonathan" userId="457cbaa7-041a-414d-8b8e-3c4346a51a17" providerId="ADAL" clId="{D3164577-BF94-4DC9-BA52-364CCB62F2EB}" dt="2020-02-11T09:58:28.474" v="4415" actId="478"/>
          <ac:picMkLst>
            <pc:docMk/>
            <pc:sldMk cId="831891634" sldId="338"/>
            <ac:picMk id="7" creationId="{6D30E57E-D857-4C7C-BCB5-E2973DF655FF}"/>
          </ac:picMkLst>
        </pc:picChg>
        <pc:picChg chg="add del mod">
          <ac:chgData name="Leader Maynard, Jonathan" userId="457cbaa7-041a-414d-8b8e-3c4346a51a17" providerId="ADAL" clId="{D3164577-BF94-4DC9-BA52-364CCB62F2EB}" dt="2020-02-11T09:59:12.863" v="4419" actId="21"/>
          <ac:picMkLst>
            <pc:docMk/>
            <pc:sldMk cId="831891634" sldId="338"/>
            <ac:picMk id="8" creationId="{8EEE675F-9816-42B0-98FB-2354E7DDD1F9}"/>
          </ac:picMkLst>
        </pc:picChg>
      </pc:sldChg>
      <pc:sldChg chg="addSp delSp modSp add mod modTransition modAnim">
        <pc:chgData name="Leader Maynard, Jonathan" userId="457cbaa7-041a-414d-8b8e-3c4346a51a17" providerId="ADAL" clId="{D3164577-BF94-4DC9-BA52-364CCB62F2EB}" dt="2020-02-11T10:07:29.012" v="4436"/>
        <pc:sldMkLst>
          <pc:docMk/>
          <pc:sldMk cId="1838887740" sldId="339"/>
        </pc:sldMkLst>
        <pc:spChg chg="del">
          <ac:chgData name="Leader Maynard, Jonathan" userId="457cbaa7-041a-414d-8b8e-3c4346a51a17" providerId="ADAL" clId="{D3164577-BF94-4DC9-BA52-364CCB62F2EB}" dt="2020-02-11T09:59:27.616" v="4425" actId="478"/>
          <ac:spMkLst>
            <pc:docMk/>
            <pc:sldMk cId="1838887740" sldId="339"/>
            <ac:spMk id="2" creationId="{467AA4B8-C39B-49FB-84EF-56C3112D1454}"/>
          </ac:spMkLst>
        </pc:spChg>
        <pc:spChg chg="del">
          <ac:chgData name="Leader Maynard, Jonathan" userId="457cbaa7-041a-414d-8b8e-3c4346a51a17" providerId="ADAL" clId="{D3164577-BF94-4DC9-BA52-364CCB62F2EB}" dt="2020-02-11T09:59:27.616" v="4425" actId="478"/>
          <ac:spMkLst>
            <pc:docMk/>
            <pc:sldMk cId="1838887740" sldId="339"/>
            <ac:spMk id="3" creationId="{4156A885-025C-4F5C-A4FE-BD4EF66FBAC7}"/>
          </ac:spMkLst>
        </pc:spChg>
        <pc:picChg chg="add mod">
          <ac:chgData name="Leader Maynard, Jonathan" userId="457cbaa7-041a-414d-8b8e-3c4346a51a17" providerId="ADAL" clId="{D3164577-BF94-4DC9-BA52-364CCB62F2EB}" dt="2020-02-11T09:59:30.923" v="4427" actId="1076"/>
          <ac:picMkLst>
            <pc:docMk/>
            <pc:sldMk cId="1838887740" sldId="339"/>
            <ac:picMk id="5" creationId="{11149EF9-87CB-48A7-AEF6-19339CC476B1}"/>
          </ac:picMkLst>
        </pc:picChg>
      </pc:sldChg>
      <pc:sldChg chg="addSp modSp add mod modTransition">
        <pc:chgData name="Leader Maynard, Jonathan" userId="457cbaa7-041a-414d-8b8e-3c4346a51a17" providerId="ADAL" clId="{D3164577-BF94-4DC9-BA52-364CCB62F2EB}" dt="2020-02-11T10:07:29.012" v="4436"/>
        <pc:sldMkLst>
          <pc:docMk/>
          <pc:sldMk cId="3012380678" sldId="340"/>
        </pc:sldMkLst>
        <pc:picChg chg="add mod">
          <ac:chgData name="Leader Maynard, Jonathan" userId="457cbaa7-041a-414d-8b8e-3c4346a51a17" providerId="ADAL" clId="{D3164577-BF94-4DC9-BA52-364CCB62F2EB}" dt="2020-02-11T09:59:22.942" v="4423" actId="1076"/>
          <ac:picMkLst>
            <pc:docMk/>
            <pc:sldMk cId="3012380678" sldId="340"/>
            <ac:picMk id="3" creationId="{1CA66509-B89E-4D44-A4D0-4B4B3DE6323E}"/>
          </ac:picMkLst>
        </pc:picChg>
      </pc:sldChg>
      <pc:sldChg chg="addSp modSp add mod modTransition modAnim">
        <pc:chgData name="Leader Maynard, Jonathan" userId="457cbaa7-041a-414d-8b8e-3c4346a51a17" providerId="ADAL" clId="{D3164577-BF94-4DC9-BA52-364CCB62F2EB}" dt="2020-02-11T10:07:29.012" v="4436"/>
        <pc:sldMkLst>
          <pc:docMk/>
          <pc:sldMk cId="201644068" sldId="341"/>
        </pc:sldMkLst>
        <pc:picChg chg="add mod">
          <ac:chgData name="Leader Maynard, Jonathan" userId="457cbaa7-041a-414d-8b8e-3c4346a51a17" providerId="ADAL" clId="{D3164577-BF94-4DC9-BA52-364CCB62F2EB}" dt="2020-02-11T10:00:30.280" v="4434" actId="1076"/>
          <ac:picMkLst>
            <pc:docMk/>
            <pc:sldMk cId="201644068" sldId="341"/>
            <ac:picMk id="3" creationId="{3F373FFB-30D0-47EB-8F25-A25D669AB9C6}"/>
          </ac:picMkLst>
        </pc:picChg>
      </pc:sldChg>
      <pc:sldChg chg="del">
        <pc:chgData name="Leader Maynard, Jonathan" userId="457cbaa7-041a-414d-8b8e-3c4346a51a17" providerId="ADAL" clId="{D3164577-BF94-4DC9-BA52-364CCB62F2EB}" dt="2020-02-10T15:17:59.427" v="79" actId="47"/>
        <pc:sldMkLst>
          <pc:docMk/>
          <pc:sldMk cId="2266577762" sldId="342"/>
        </pc:sldMkLst>
      </pc:sldChg>
      <pc:sldChg chg="del">
        <pc:chgData name="Leader Maynard, Jonathan" userId="457cbaa7-041a-414d-8b8e-3c4346a51a17" providerId="ADAL" clId="{D3164577-BF94-4DC9-BA52-364CCB62F2EB}" dt="2020-02-10T15:17:59.427" v="79" actId="47"/>
        <pc:sldMkLst>
          <pc:docMk/>
          <pc:sldMk cId="1610624338" sldId="355"/>
        </pc:sldMkLst>
      </pc:sldChg>
      <pc:sldChg chg="del">
        <pc:chgData name="Leader Maynard, Jonathan" userId="457cbaa7-041a-414d-8b8e-3c4346a51a17" providerId="ADAL" clId="{D3164577-BF94-4DC9-BA52-364CCB62F2EB}" dt="2020-02-10T15:17:59.427" v="79" actId="47"/>
        <pc:sldMkLst>
          <pc:docMk/>
          <pc:sldMk cId="1026268012" sldId="356"/>
        </pc:sldMkLst>
      </pc:sldChg>
      <pc:sldChg chg="del">
        <pc:chgData name="Leader Maynard, Jonathan" userId="457cbaa7-041a-414d-8b8e-3c4346a51a17" providerId="ADAL" clId="{D3164577-BF94-4DC9-BA52-364CCB62F2EB}" dt="2020-02-10T15:17:59.427" v="79" actId="47"/>
        <pc:sldMkLst>
          <pc:docMk/>
          <pc:sldMk cId="4112185584" sldId="357"/>
        </pc:sldMkLst>
      </pc:sldChg>
      <pc:sldChg chg="del">
        <pc:chgData name="Leader Maynard, Jonathan" userId="457cbaa7-041a-414d-8b8e-3c4346a51a17" providerId="ADAL" clId="{D3164577-BF94-4DC9-BA52-364CCB62F2EB}" dt="2020-02-10T15:17:59.427" v="79" actId="47"/>
        <pc:sldMkLst>
          <pc:docMk/>
          <pc:sldMk cId="1614862872" sldId="358"/>
        </pc:sldMkLst>
      </pc:sldChg>
      <pc:sldChg chg="del">
        <pc:chgData name="Leader Maynard, Jonathan" userId="457cbaa7-041a-414d-8b8e-3c4346a51a17" providerId="ADAL" clId="{D3164577-BF94-4DC9-BA52-364CCB62F2EB}" dt="2020-02-10T15:17:59.427" v="79" actId="47"/>
        <pc:sldMkLst>
          <pc:docMk/>
          <pc:sldMk cId="900917732" sldId="359"/>
        </pc:sldMkLst>
      </pc:sldChg>
      <pc:sldChg chg="del">
        <pc:chgData name="Leader Maynard, Jonathan" userId="457cbaa7-041a-414d-8b8e-3c4346a51a17" providerId="ADAL" clId="{D3164577-BF94-4DC9-BA52-364CCB62F2EB}" dt="2020-02-10T15:17:59.427" v="79" actId="47"/>
        <pc:sldMkLst>
          <pc:docMk/>
          <pc:sldMk cId="3779184756" sldId="360"/>
        </pc:sldMkLst>
      </pc:sldChg>
      <pc:sldChg chg="del">
        <pc:chgData name="Leader Maynard, Jonathan" userId="457cbaa7-041a-414d-8b8e-3c4346a51a17" providerId="ADAL" clId="{D3164577-BF94-4DC9-BA52-364CCB62F2EB}" dt="2020-02-10T15:17:59.427" v="79" actId="47"/>
        <pc:sldMkLst>
          <pc:docMk/>
          <pc:sldMk cId="1448108887" sldId="361"/>
        </pc:sldMkLst>
      </pc:sldChg>
      <pc:sldChg chg="del">
        <pc:chgData name="Leader Maynard, Jonathan" userId="457cbaa7-041a-414d-8b8e-3c4346a51a17" providerId="ADAL" clId="{D3164577-BF94-4DC9-BA52-364CCB62F2EB}" dt="2020-02-10T15:17:59.427" v="79" actId="47"/>
        <pc:sldMkLst>
          <pc:docMk/>
          <pc:sldMk cId="1206701066" sldId="362"/>
        </pc:sldMkLst>
      </pc:sldChg>
      <pc:sldChg chg="del">
        <pc:chgData name="Leader Maynard, Jonathan" userId="457cbaa7-041a-414d-8b8e-3c4346a51a17" providerId="ADAL" clId="{D3164577-BF94-4DC9-BA52-364CCB62F2EB}" dt="2020-02-10T15:17:59.427" v="79" actId="47"/>
        <pc:sldMkLst>
          <pc:docMk/>
          <pc:sldMk cId="2787145435" sldId="363"/>
        </pc:sldMkLst>
      </pc:sldChg>
      <pc:sldChg chg="del">
        <pc:chgData name="Leader Maynard, Jonathan" userId="457cbaa7-041a-414d-8b8e-3c4346a51a17" providerId="ADAL" clId="{D3164577-BF94-4DC9-BA52-364CCB62F2EB}" dt="2020-02-10T15:17:59.427" v="79" actId="47"/>
        <pc:sldMkLst>
          <pc:docMk/>
          <pc:sldMk cId="3710075233" sldId="364"/>
        </pc:sldMkLst>
      </pc:sldChg>
    </pc:docChg>
  </pc:docChgLst>
  <pc:docChgLst>
    <pc:chgData name="Leader Maynard, Jonathan" userId="457cbaa7-041a-414d-8b8e-3c4346a51a17" providerId="ADAL" clId="{2751D120-F0E9-4185-A878-35206F1951BD}"/>
    <pc:docChg chg="undo custSel addSld delSld modSld sldOrd modNotesMaster modHandout">
      <pc:chgData name="Leader Maynard, Jonathan" userId="457cbaa7-041a-414d-8b8e-3c4346a51a17" providerId="ADAL" clId="{2751D120-F0E9-4185-A878-35206F1951BD}" dt="2020-01-14T09:44:40.686" v="4289" actId="1035"/>
      <pc:docMkLst>
        <pc:docMk/>
      </pc:docMkLst>
      <pc:sldChg chg="addSp modSp modTransition">
        <pc:chgData name="Leader Maynard, Jonathan" userId="457cbaa7-041a-414d-8b8e-3c4346a51a17" providerId="ADAL" clId="{2751D120-F0E9-4185-A878-35206F1951BD}" dt="2020-01-13T17:03:41.864" v="3819" actId="732"/>
        <pc:sldMkLst>
          <pc:docMk/>
          <pc:sldMk cId="0" sldId="256"/>
        </pc:sldMkLst>
        <pc:spChg chg="mod">
          <ac:chgData name="Leader Maynard, Jonathan" userId="457cbaa7-041a-414d-8b8e-3c4346a51a17" providerId="ADAL" clId="{2751D120-F0E9-4185-A878-35206F1951BD}" dt="2020-01-13T12:14:25.892" v="3751" actId="20577"/>
          <ac:spMkLst>
            <pc:docMk/>
            <pc:sldMk cId="0" sldId="256"/>
            <ac:spMk id="3" creationId="{14DFAF86-3E77-4ED6-A3CB-2B88EBA05C2F}"/>
          </ac:spMkLst>
        </pc:spChg>
        <pc:picChg chg="add mod">
          <ac:chgData name="Leader Maynard, Jonathan" userId="457cbaa7-041a-414d-8b8e-3c4346a51a17" providerId="ADAL" clId="{2751D120-F0E9-4185-A878-35206F1951BD}" dt="2020-01-13T17:03:41.864" v="3819" actId="732"/>
          <ac:picMkLst>
            <pc:docMk/>
            <pc:sldMk cId="0" sldId="256"/>
            <ac:picMk id="1026" creationId="{338046D4-E7D8-40B5-BBB5-2F342393A3AB}"/>
          </ac:picMkLst>
        </pc:picChg>
      </pc:sldChg>
      <pc:sldChg chg="modTransition">
        <pc:chgData name="Leader Maynard, Jonathan" userId="457cbaa7-041a-414d-8b8e-3c4346a51a17" providerId="ADAL" clId="{2751D120-F0E9-4185-A878-35206F1951BD}" dt="2020-01-13T12:32:02.896" v="3773"/>
        <pc:sldMkLst>
          <pc:docMk/>
          <pc:sldMk cId="2701303470" sldId="262"/>
        </pc:sldMkLst>
      </pc:sldChg>
    </pc:docChg>
  </pc:docChgLst>
  <pc:docChgLst>
    <pc:chgData name="Leader Maynard, Jonathan" userId="457cbaa7-041a-414d-8b8e-3c4346a51a17" providerId="ADAL" clId="{BCF867B1-FC5A-409C-9664-4E0E6EE79582}"/>
    <pc:docChg chg="undo redo custSel mod addSld delSld modSld sldOrd modNotesMaster modHandout">
      <pc:chgData name="Leader Maynard, Jonathan" userId="457cbaa7-041a-414d-8b8e-3c4346a51a17" providerId="ADAL" clId="{BCF867B1-FC5A-409C-9664-4E0E6EE79582}" dt="2021-03-08T12:48:57.604" v="822"/>
      <pc:docMkLst>
        <pc:docMk/>
      </pc:docMkLst>
      <pc:sldChg chg="modTransition">
        <pc:chgData name="Leader Maynard, Jonathan" userId="457cbaa7-041a-414d-8b8e-3c4346a51a17" providerId="ADAL" clId="{BCF867B1-FC5A-409C-9664-4E0E6EE79582}" dt="2021-03-08T11:57:44.923" v="759"/>
        <pc:sldMkLst>
          <pc:docMk/>
          <pc:sldMk cId="0" sldId="256"/>
        </pc:sldMkLst>
      </pc:sldChg>
      <pc:sldChg chg="modSp mod modTransition modAnim">
        <pc:chgData name="Leader Maynard, Jonathan" userId="457cbaa7-041a-414d-8b8e-3c4346a51a17" providerId="ADAL" clId="{BCF867B1-FC5A-409C-9664-4E0E6EE79582}" dt="2021-03-08T12:47:09.202" v="818"/>
        <pc:sldMkLst>
          <pc:docMk/>
          <pc:sldMk cId="0" sldId="265"/>
        </pc:sldMkLst>
        <pc:picChg chg="mod">
          <ac:chgData name="Leader Maynard, Jonathan" userId="457cbaa7-041a-414d-8b8e-3c4346a51a17" providerId="ADAL" clId="{BCF867B1-FC5A-409C-9664-4E0E6EE79582}" dt="2021-03-05T09:24:01.520" v="2" actId="1036"/>
          <ac:picMkLst>
            <pc:docMk/>
            <pc:sldMk cId="0" sldId="265"/>
            <ac:picMk id="1029" creationId="{00000000-0000-0000-0000-000000000000}"/>
          </ac:picMkLst>
        </pc:picChg>
      </pc:sldChg>
      <pc:sldChg chg="addSp delSp modSp mod modTransition setBg setClrOvrMap">
        <pc:chgData name="Leader Maynard, Jonathan" userId="457cbaa7-041a-414d-8b8e-3c4346a51a17" providerId="ADAL" clId="{BCF867B1-FC5A-409C-9664-4E0E6EE79582}" dt="2021-03-08T11:57:44.923" v="759"/>
        <pc:sldMkLst>
          <pc:docMk/>
          <pc:sldMk cId="1631800380" sldId="315"/>
        </pc:sldMkLst>
        <pc:spChg chg="mod">
          <ac:chgData name="Leader Maynard, Jonathan" userId="457cbaa7-041a-414d-8b8e-3c4346a51a17" providerId="ADAL" clId="{BCF867B1-FC5A-409C-9664-4E0E6EE79582}" dt="2021-03-08T11:21:40.053" v="601" actId="26606"/>
          <ac:spMkLst>
            <pc:docMk/>
            <pc:sldMk cId="1631800380" sldId="315"/>
            <ac:spMk id="3" creationId="{4D5C330D-A2C8-4BF4-8641-9149B21DEB91}"/>
          </ac:spMkLst>
        </pc:spChg>
        <pc:spChg chg="add del">
          <ac:chgData name="Leader Maynard, Jonathan" userId="457cbaa7-041a-414d-8b8e-3c4346a51a17" providerId="ADAL" clId="{BCF867B1-FC5A-409C-9664-4E0E6EE79582}" dt="2021-03-08T11:21:34.128" v="598" actId="26606"/>
          <ac:spMkLst>
            <pc:docMk/>
            <pc:sldMk cId="1631800380" sldId="315"/>
            <ac:spMk id="10" creationId="{9B0F74F9-E373-4883-A533-C80C53DE6DE0}"/>
          </ac:spMkLst>
        </pc:spChg>
        <pc:spChg chg="add del">
          <ac:chgData name="Leader Maynard, Jonathan" userId="457cbaa7-041a-414d-8b8e-3c4346a51a17" providerId="ADAL" clId="{BCF867B1-FC5A-409C-9664-4E0E6EE79582}" dt="2021-03-08T11:21:34.128" v="598" actId="26606"/>
          <ac:spMkLst>
            <pc:docMk/>
            <pc:sldMk cId="1631800380" sldId="315"/>
            <ac:spMk id="12" creationId="{4765FFFB-1163-4DA7-83B0-B8677ABBC6FF}"/>
          </ac:spMkLst>
        </pc:spChg>
        <pc:spChg chg="add del">
          <ac:chgData name="Leader Maynard, Jonathan" userId="457cbaa7-041a-414d-8b8e-3c4346a51a17" providerId="ADAL" clId="{BCF867B1-FC5A-409C-9664-4E0E6EE79582}" dt="2021-03-08T11:21:34.128" v="598" actId="26606"/>
          <ac:spMkLst>
            <pc:docMk/>
            <pc:sldMk cId="1631800380" sldId="315"/>
            <ac:spMk id="14" creationId="{EC117A05-2F4F-4370-A926-6191A5C3DCD1}"/>
          </ac:spMkLst>
        </pc:spChg>
        <pc:spChg chg="add del">
          <ac:chgData name="Leader Maynard, Jonathan" userId="457cbaa7-041a-414d-8b8e-3c4346a51a17" providerId="ADAL" clId="{BCF867B1-FC5A-409C-9664-4E0E6EE79582}" dt="2021-03-08T11:21:40.035" v="600" actId="26606"/>
          <ac:spMkLst>
            <pc:docMk/>
            <pc:sldMk cId="1631800380" sldId="315"/>
            <ac:spMk id="16" creationId="{C42F24F1-C1EF-471F-A19B-A340CE541DEF}"/>
          </ac:spMkLst>
        </pc:spChg>
        <pc:spChg chg="add del">
          <ac:chgData name="Leader Maynard, Jonathan" userId="457cbaa7-041a-414d-8b8e-3c4346a51a17" providerId="ADAL" clId="{BCF867B1-FC5A-409C-9664-4E0E6EE79582}" dt="2021-03-08T11:21:40.035" v="600" actId="26606"/>
          <ac:spMkLst>
            <pc:docMk/>
            <pc:sldMk cId="1631800380" sldId="315"/>
            <ac:spMk id="17" creationId="{E56C425C-3C64-47BA-B583-94D39B9B7F78}"/>
          </ac:spMkLst>
        </pc:spChg>
        <pc:spChg chg="add">
          <ac:chgData name="Leader Maynard, Jonathan" userId="457cbaa7-041a-414d-8b8e-3c4346a51a17" providerId="ADAL" clId="{BCF867B1-FC5A-409C-9664-4E0E6EE79582}" dt="2021-03-08T11:21:40.053" v="601" actId="26606"/>
          <ac:spMkLst>
            <pc:docMk/>
            <pc:sldMk cId="1631800380" sldId="315"/>
            <ac:spMk id="19" creationId="{F52E1877-3902-4B70-8515-0964EDC30C7D}"/>
          </ac:spMkLst>
        </pc:spChg>
        <pc:spChg chg="add">
          <ac:chgData name="Leader Maynard, Jonathan" userId="457cbaa7-041a-414d-8b8e-3c4346a51a17" providerId="ADAL" clId="{BCF867B1-FC5A-409C-9664-4E0E6EE79582}" dt="2021-03-08T11:21:40.053" v="601" actId="26606"/>
          <ac:spMkLst>
            <pc:docMk/>
            <pc:sldMk cId="1631800380" sldId="315"/>
            <ac:spMk id="20" creationId="{D02A5863-EFF7-462C-8FF5-B710B33E2636}"/>
          </ac:spMkLst>
        </pc:spChg>
        <pc:picChg chg="mod">
          <ac:chgData name="Leader Maynard, Jonathan" userId="457cbaa7-041a-414d-8b8e-3c4346a51a17" providerId="ADAL" clId="{BCF867B1-FC5A-409C-9664-4E0E6EE79582}" dt="2021-03-08T11:21:40.053" v="601" actId="26606"/>
          <ac:picMkLst>
            <pc:docMk/>
            <pc:sldMk cId="1631800380" sldId="315"/>
            <ac:picMk id="5" creationId="{A54C00C8-4135-4C9F-A21A-B161E722EC19}"/>
          </ac:picMkLst>
        </pc:picChg>
      </pc:sldChg>
      <pc:sldChg chg="modSp mod modTransition">
        <pc:chgData name="Leader Maynard, Jonathan" userId="457cbaa7-041a-414d-8b8e-3c4346a51a17" providerId="ADAL" clId="{BCF867B1-FC5A-409C-9664-4E0E6EE79582}" dt="2021-03-08T11:57:44.923" v="759"/>
        <pc:sldMkLst>
          <pc:docMk/>
          <pc:sldMk cId="1201163260" sldId="316"/>
        </pc:sldMkLst>
        <pc:spChg chg="mod">
          <ac:chgData name="Leader Maynard, Jonathan" userId="457cbaa7-041a-414d-8b8e-3c4346a51a17" providerId="ADAL" clId="{BCF867B1-FC5A-409C-9664-4E0E6EE79582}" dt="2021-03-08T10:50:27.316" v="435" actId="20577"/>
          <ac:spMkLst>
            <pc:docMk/>
            <pc:sldMk cId="1201163260" sldId="316"/>
            <ac:spMk id="3" creationId="{D2F13CBB-241A-465D-99B2-3D7DB01C032A}"/>
          </ac:spMkLst>
        </pc:spChg>
      </pc:sldChg>
      <pc:sldChg chg="addSp delSp modSp mod modTransition">
        <pc:chgData name="Leader Maynard, Jonathan" userId="457cbaa7-041a-414d-8b8e-3c4346a51a17" providerId="ADAL" clId="{BCF867B1-FC5A-409C-9664-4E0E6EE79582}" dt="2021-03-08T11:57:44.923" v="759"/>
        <pc:sldMkLst>
          <pc:docMk/>
          <pc:sldMk cId="1777892681" sldId="317"/>
        </pc:sldMkLst>
        <pc:spChg chg="mod">
          <ac:chgData name="Leader Maynard, Jonathan" userId="457cbaa7-041a-414d-8b8e-3c4346a51a17" providerId="ADAL" clId="{BCF867B1-FC5A-409C-9664-4E0E6EE79582}" dt="2021-03-08T10:41:43.944" v="170"/>
          <ac:spMkLst>
            <pc:docMk/>
            <pc:sldMk cId="1777892681" sldId="317"/>
            <ac:spMk id="2" creationId="{F605AEC1-5333-4B94-BBD7-57CFE1398967}"/>
          </ac:spMkLst>
        </pc:spChg>
        <pc:spChg chg="mod">
          <ac:chgData name="Leader Maynard, Jonathan" userId="457cbaa7-041a-414d-8b8e-3c4346a51a17" providerId="ADAL" clId="{BCF867B1-FC5A-409C-9664-4E0E6EE79582}" dt="2021-03-08T10:49:35.455" v="426" actId="2711"/>
          <ac:spMkLst>
            <pc:docMk/>
            <pc:sldMk cId="1777892681" sldId="317"/>
            <ac:spMk id="4" creationId="{8CA7BFE5-A7F9-4B29-A8CB-98502D721D91}"/>
          </ac:spMkLst>
        </pc:spChg>
        <pc:spChg chg="add del mod">
          <ac:chgData name="Leader Maynard, Jonathan" userId="457cbaa7-041a-414d-8b8e-3c4346a51a17" providerId="ADAL" clId="{BCF867B1-FC5A-409C-9664-4E0E6EE79582}" dt="2021-03-08T10:41:43.944" v="170"/>
          <ac:spMkLst>
            <pc:docMk/>
            <pc:sldMk cId="1777892681" sldId="317"/>
            <ac:spMk id="5" creationId="{C5AB0085-0C41-4756-9EB5-3ED1C32BE7ED}"/>
          </ac:spMkLst>
        </pc:spChg>
        <pc:spChg chg="add del mod">
          <ac:chgData name="Leader Maynard, Jonathan" userId="457cbaa7-041a-414d-8b8e-3c4346a51a17" providerId="ADAL" clId="{BCF867B1-FC5A-409C-9664-4E0E6EE79582}" dt="2021-03-08T10:41:43.944" v="170"/>
          <ac:spMkLst>
            <pc:docMk/>
            <pc:sldMk cId="1777892681" sldId="317"/>
            <ac:spMk id="6" creationId="{B2D38652-D486-44BF-B521-6F7A20985330}"/>
          </ac:spMkLst>
        </pc:spChg>
        <pc:picChg chg="mod">
          <ac:chgData name="Leader Maynard, Jonathan" userId="457cbaa7-041a-414d-8b8e-3c4346a51a17" providerId="ADAL" clId="{BCF867B1-FC5A-409C-9664-4E0E6EE79582}" dt="2021-03-08T10:41:44.213" v="171" actId="14100"/>
          <ac:picMkLst>
            <pc:docMk/>
            <pc:sldMk cId="1777892681" sldId="317"/>
            <ac:picMk id="3" creationId="{F19C55F0-11E8-4435-ABAE-FA54A9A31FA8}"/>
          </ac:picMkLst>
        </pc:picChg>
      </pc:sldChg>
      <pc:sldChg chg="add modTransition">
        <pc:chgData name="Leader Maynard, Jonathan" userId="457cbaa7-041a-414d-8b8e-3c4346a51a17" providerId="ADAL" clId="{BCF867B1-FC5A-409C-9664-4E0E6EE79582}" dt="2021-03-08T11:57:44.923" v="759"/>
        <pc:sldMkLst>
          <pc:docMk/>
          <pc:sldMk cId="196784167" sldId="318"/>
        </pc:sldMkLst>
      </pc:sldChg>
      <pc:sldChg chg="del">
        <pc:chgData name="Leader Maynard, Jonathan" userId="457cbaa7-041a-414d-8b8e-3c4346a51a17" providerId="ADAL" clId="{BCF867B1-FC5A-409C-9664-4E0E6EE79582}" dt="2021-03-07T17:59:43.687" v="24" actId="2696"/>
        <pc:sldMkLst>
          <pc:docMk/>
          <pc:sldMk cId="2732123189" sldId="318"/>
        </pc:sldMkLst>
      </pc:sldChg>
      <pc:sldChg chg="addSp delSp modSp mod ord modTransition addAnim delAnim modAnim">
        <pc:chgData name="Leader Maynard, Jonathan" userId="457cbaa7-041a-414d-8b8e-3c4346a51a17" providerId="ADAL" clId="{BCF867B1-FC5A-409C-9664-4E0E6EE79582}" dt="2021-03-08T12:47:07.270" v="817"/>
        <pc:sldMkLst>
          <pc:docMk/>
          <pc:sldMk cId="1058188379" sldId="319"/>
        </pc:sldMkLst>
        <pc:picChg chg="add del">
          <ac:chgData name="Leader Maynard, Jonathan" userId="457cbaa7-041a-414d-8b8e-3c4346a51a17" providerId="ADAL" clId="{BCF867B1-FC5A-409C-9664-4E0E6EE79582}" dt="2021-03-05T09:27:29.009" v="10" actId="478"/>
          <ac:picMkLst>
            <pc:docMk/>
            <pc:sldMk cId="1058188379" sldId="319"/>
            <ac:picMk id="5" creationId="{BEE808A4-9F28-4199-8365-5D9B68E938D5}"/>
          </ac:picMkLst>
        </pc:picChg>
        <pc:picChg chg="add del mod">
          <ac:chgData name="Leader Maynard, Jonathan" userId="457cbaa7-041a-414d-8b8e-3c4346a51a17" providerId="ADAL" clId="{BCF867B1-FC5A-409C-9664-4E0E6EE79582}" dt="2021-03-05T09:27:28.623" v="9"/>
          <ac:picMkLst>
            <pc:docMk/>
            <pc:sldMk cId="1058188379" sldId="319"/>
            <ac:picMk id="1026" creationId="{470576E7-B563-40A0-B828-5178ADD3101A}"/>
          </ac:picMkLst>
        </pc:picChg>
      </pc:sldChg>
      <pc:sldChg chg="modSp mod modTransition modAnim">
        <pc:chgData name="Leader Maynard, Jonathan" userId="457cbaa7-041a-414d-8b8e-3c4346a51a17" providerId="ADAL" clId="{BCF867B1-FC5A-409C-9664-4E0E6EE79582}" dt="2021-03-08T12:47:12.782" v="820"/>
        <pc:sldMkLst>
          <pc:docMk/>
          <pc:sldMk cId="1828187585" sldId="320"/>
        </pc:sldMkLst>
        <pc:picChg chg="mod">
          <ac:chgData name="Leader Maynard, Jonathan" userId="457cbaa7-041a-414d-8b8e-3c4346a51a17" providerId="ADAL" clId="{BCF867B1-FC5A-409C-9664-4E0E6EE79582}" dt="2021-03-08T12:47:11.864" v="819" actId="1076"/>
          <ac:picMkLst>
            <pc:docMk/>
            <pc:sldMk cId="1828187585" sldId="320"/>
            <ac:picMk id="5" creationId="{26FE0EE4-ACC4-463D-99C8-F13B90810B5E}"/>
          </ac:picMkLst>
        </pc:picChg>
      </pc:sldChg>
      <pc:sldChg chg="modSp del mod">
        <pc:chgData name="Leader Maynard, Jonathan" userId="457cbaa7-041a-414d-8b8e-3c4346a51a17" providerId="ADAL" clId="{BCF867B1-FC5A-409C-9664-4E0E6EE79582}" dt="2021-03-07T17:59:43.687" v="24" actId="2696"/>
        <pc:sldMkLst>
          <pc:docMk/>
          <pc:sldMk cId="1083137437" sldId="322"/>
        </pc:sldMkLst>
        <pc:spChg chg="mod">
          <ac:chgData name="Leader Maynard, Jonathan" userId="457cbaa7-041a-414d-8b8e-3c4346a51a17" providerId="ADAL" clId="{BCF867B1-FC5A-409C-9664-4E0E6EE79582}" dt="2021-03-07T17:58:53.230" v="23" actId="20577"/>
          <ac:spMkLst>
            <pc:docMk/>
            <pc:sldMk cId="1083137437" sldId="322"/>
            <ac:spMk id="2" creationId="{2B3AC313-7BA6-4D34-8FB2-A65C09F888EB}"/>
          </ac:spMkLst>
        </pc:spChg>
      </pc:sldChg>
      <pc:sldChg chg="add modTransition">
        <pc:chgData name="Leader Maynard, Jonathan" userId="457cbaa7-041a-414d-8b8e-3c4346a51a17" providerId="ADAL" clId="{BCF867B1-FC5A-409C-9664-4E0E6EE79582}" dt="2021-03-08T11:57:44.923" v="759"/>
        <pc:sldMkLst>
          <pc:docMk/>
          <pc:sldMk cId="1233687285" sldId="322"/>
        </pc:sldMkLst>
      </pc:sldChg>
      <pc:sldChg chg="modTransition">
        <pc:chgData name="Leader Maynard, Jonathan" userId="457cbaa7-041a-414d-8b8e-3c4346a51a17" providerId="ADAL" clId="{BCF867B1-FC5A-409C-9664-4E0E6EE79582}" dt="2021-03-08T11:57:44.923" v="759"/>
        <pc:sldMkLst>
          <pc:docMk/>
          <pc:sldMk cId="2118677532" sldId="323"/>
        </pc:sldMkLst>
      </pc:sldChg>
      <pc:sldChg chg="modSp mod modTransition modAnim">
        <pc:chgData name="Leader Maynard, Jonathan" userId="457cbaa7-041a-414d-8b8e-3c4346a51a17" providerId="ADAL" clId="{BCF867B1-FC5A-409C-9664-4E0E6EE79582}" dt="2021-03-08T11:57:44.923" v="759"/>
        <pc:sldMkLst>
          <pc:docMk/>
          <pc:sldMk cId="4098405710" sldId="324"/>
        </pc:sldMkLst>
        <pc:spChg chg="mod">
          <ac:chgData name="Leader Maynard, Jonathan" userId="457cbaa7-041a-414d-8b8e-3c4346a51a17" providerId="ADAL" clId="{BCF867B1-FC5A-409C-9664-4E0E6EE79582}" dt="2021-03-08T10:51:14.395" v="510" actId="404"/>
          <ac:spMkLst>
            <pc:docMk/>
            <pc:sldMk cId="4098405710" sldId="324"/>
            <ac:spMk id="2" creationId="{C5BAD18B-E8D5-4A99-A5D2-202E4F97D29D}"/>
          </ac:spMkLst>
        </pc:spChg>
        <pc:spChg chg="mod">
          <ac:chgData name="Leader Maynard, Jonathan" userId="457cbaa7-041a-414d-8b8e-3c4346a51a17" providerId="ADAL" clId="{BCF867B1-FC5A-409C-9664-4E0E6EE79582}" dt="2021-03-08T10:55:45.286" v="596" actId="20577"/>
          <ac:spMkLst>
            <pc:docMk/>
            <pc:sldMk cId="4098405710" sldId="324"/>
            <ac:spMk id="3" creationId="{519D6705-5DA4-45D1-837F-2AA581400DAA}"/>
          </ac:spMkLst>
        </pc:spChg>
      </pc:sldChg>
      <pc:sldChg chg="del">
        <pc:chgData name="Leader Maynard, Jonathan" userId="457cbaa7-041a-414d-8b8e-3c4346a51a17" providerId="ADAL" clId="{BCF867B1-FC5A-409C-9664-4E0E6EE79582}" dt="2021-03-08T10:39:50.078" v="86" actId="47"/>
        <pc:sldMkLst>
          <pc:docMk/>
          <pc:sldMk cId="134323244" sldId="325"/>
        </pc:sldMkLst>
      </pc:sldChg>
      <pc:sldChg chg="modTransition">
        <pc:chgData name="Leader Maynard, Jonathan" userId="457cbaa7-041a-414d-8b8e-3c4346a51a17" providerId="ADAL" clId="{BCF867B1-FC5A-409C-9664-4E0E6EE79582}" dt="2021-03-08T11:57:44.923" v="759"/>
        <pc:sldMkLst>
          <pc:docMk/>
          <pc:sldMk cId="1426412154" sldId="326"/>
        </pc:sldMkLst>
      </pc:sldChg>
      <pc:sldChg chg="addSp modSp mod modTransition">
        <pc:chgData name="Leader Maynard, Jonathan" userId="457cbaa7-041a-414d-8b8e-3c4346a51a17" providerId="ADAL" clId="{BCF867B1-FC5A-409C-9664-4E0E6EE79582}" dt="2021-03-08T11:57:44.923" v="759"/>
        <pc:sldMkLst>
          <pc:docMk/>
          <pc:sldMk cId="3600380012" sldId="327"/>
        </pc:sldMkLst>
        <pc:spChg chg="add mod">
          <ac:chgData name="Leader Maynard, Jonathan" userId="457cbaa7-041a-414d-8b8e-3c4346a51a17" providerId="ADAL" clId="{BCF867B1-FC5A-409C-9664-4E0E6EE79582}" dt="2021-03-08T10:47:41.891" v="324" actId="20577"/>
          <ac:spMkLst>
            <pc:docMk/>
            <pc:sldMk cId="3600380012" sldId="327"/>
            <ac:spMk id="2" creationId="{D98F0D76-F2ED-47A6-87BD-AA804A312189}"/>
          </ac:spMkLst>
        </pc:spChg>
        <pc:spChg chg="mod">
          <ac:chgData name="Leader Maynard, Jonathan" userId="457cbaa7-041a-414d-8b8e-3c4346a51a17" providerId="ADAL" clId="{BCF867B1-FC5A-409C-9664-4E0E6EE79582}" dt="2021-03-08T10:48:07.911" v="375" actId="1076"/>
          <ac:spMkLst>
            <pc:docMk/>
            <pc:sldMk cId="3600380012" sldId="327"/>
            <ac:spMk id="3" creationId="{F59EC7AC-BC6D-4C2C-8C7A-6FB267071757}"/>
          </ac:spMkLst>
        </pc:spChg>
        <pc:spChg chg="mod">
          <ac:chgData name="Leader Maynard, Jonathan" userId="457cbaa7-041a-414d-8b8e-3c4346a51a17" providerId="ADAL" clId="{BCF867B1-FC5A-409C-9664-4E0E6EE79582}" dt="2021-03-08T10:47:38.402" v="306"/>
          <ac:spMkLst>
            <pc:docMk/>
            <pc:sldMk cId="3600380012" sldId="327"/>
            <ac:spMk id="4" creationId="{3690EEDE-3333-4513-819C-C05B0C9AB4E2}"/>
          </ac:spMkLst>
        </pc:spChg>
      </pc:sldChg>
      <pc:sldChg chg="modSp mod modTransition">
        <pc:chgData name="Leader Maynard, Jonathan" userId="457cbaa7-041a-414d-8b8e-3c4346a51a17" providerId="ADAL" clId="{BCF867B1-FC5A-409C-9664-4E0E6EE79582}" dt="2021-03-08T12:41:05.303" v="816" actId="113"/>
        <pc:sldMkLst>
          <pc:docMk/>
          <pc:sldMk cId="1885029610" sldId="328"/>
        </pc:sldMkLst>
        <pc:spChg chg="mod">
          <ac:chgData name="Leader Maynard, Jonathan" userId="457cbaa7-041a-414d-8b8e-3c4346a51a17" providerId="ADAL" clId="{BCF867B1-FC5A-409C-9664-4E0E6EE79582}" dt="2021-03-08T12:39:25.707" v="779" actId="27636"/>
          <ac:spMkLst>
            <pc:docMk/>
            <pc:sldMk cId="1885029610" sldId="328"/>
            <ac:spMk id="6" creationId="{127CCCD5-DF07-4580-9D20-6CF6CD406544}"/>
          </ac:spMkLst>
        </pc:spChg>
        <pc:spChg chg="mod">
          <ac:chgData name="Leader Maynard, Jonathan" userId="457cbaa7-041a-414d-8b8e-3c4346a51a17" providerId="ADAL" clId="{BCF867B1-FC5A-409C-9664-4E0E6EE79582}" dt="2021-03-08T12:41:05.303" v="816" actId="113"/>
          <ac:spMkLst>
            <pc:docMk/>
            <pc:sldMk cId="1885029610" sldId="328"/>
            <ac:spMk id="7" creationId="{FABD681E-349D-40A5-92A7-C6D1E63E1222}"/>
          </ac:spMkLst>
        </pc:spChg>
      </pc:sldChg>
      <pc:sldChg chg="addSp delSp modSp new mod modTransition setBg modNotesTx">
        <pc:chgData name="Leader Maynard, Jonathan" userId="457cbaa7-041a-414d-8b8e-3c4346a51a17" providerId="ADAL" clId="{BCF867B1-FC5A-409C-9664-4E0E6EE79582}" dt="2021-03-08T12:03:17.522" v="762" actId="20577"/>
        <pc:sldMkLst>
          <pc:docMk/>
          <pc:sldMk cId="639581202" sldId="329"/>
        </pc:sldMkLst>
        <pc:spChg chg="mod">
          <ac:chgData name="Leader Maynard, Jonathan" userId="457cbaa7-041a-414d-8b8e-3c4346a51a17" providerId="ADAL" clId="{BCF867B1-FC5A-409C-9664-4E0E6EE79582}" dt="2021-03-07T18:05:53.916" v="85" actId="26606"/>
          <ac:spMkLst>
            <pc:docMk/>
            <pc:sldMk cId="639581202" sldId="329"/>
            <ac:spMk id="2" creationId="{821640F1-FC21-4E4C-870D-0780EA475AEB}"/>
          </ac:spMkLst>
        </pc:spChg>
        <pc:spChg chg="del">
          <ac:chgData name="Leader Maynard, Jonathan" userId="457cbaa7-041a-414d-8b8e-3c4346a51a17" providerId="ADAL" clId="{BCF867B1-FC5A-409C-9664-4E0E6EE79582}" dt="2021-03-07T18:04:55.712" v="67" actId="478"/>
          <ac:spMkLst>
            <pc:docMk/>
            <pc:sldMk cId="639581202" sldId="329"/>
            <ac:spMk id="3" creationId="{E076D88C-B2F6-45E4-9375-449310ED92C5}"/>
          </ac:spMkLst>
        </pc:spChg>
        <pc:spChg chg="mod ord">
          <ac:chgData name="Leader Maynard, Jonathan" userId="457cbaa7-041a-414d-8b8e-3c4346a51a17" providerId="ADAL" clId="{BCF867B1-FC5A-409C-9664-4E0E6EE79582}" dt="2021-03-07T18:05:53.916" v="85" actId="26606"/>
          <ac:spMkLst>
            <pc:docMk/>
            <pc:sldMk cId="639581202" sldId="329"/>
            <ac:spMk id="4" creationId="{576798CB-54FB-4DEB-B382-87B75F59110B}"/>
          </ac:spMkLst>
        </pc:spChg>
        <pc:spChg chg="add del">
          <ac:chgData name="Leader Maynard, Jonathan" userId="457cbaa7-041a-414d-8b8e-3c4346a51a17" providerId="ADAL" clId="{BCF867B1-FC5A-409C-9664-4E0E6EE79582}" dt="2021-03-07T18:05:51.021" v="82" actId="26606"/>
          <ac:spMkLst>
            <pc:docMk/>
            <pc:sldMk cId="639581202" sldId="329"/>
            <ac:spMk id="71" creationId="{5D5E0904-721C-4D68-9EB8-1C9752E329A7}"/>
          </ac:spMkLst>
        </pc:spChg>
        <pc:spChg chg="add del">
          <ac:chgData name="Leader Maynard, Jonathan" userId="457cbaa7-041a-414d-8b8e-3c4346a51a17" providerId="ADAL" clId="{BCF867B1-FC5A-409C-9664-4E0E6EE79582}" dt="2021-03-07T18:05:51.021" v="82" actId="26606"/>
          <ac:spMkLst>
            <pc:docMk/>
            <pc:sldMk cId="639581202" sldId="329"/>
            <ac:spMk id="73" creationId="{D0CDF5D3-7220-42A0-9D37-ECF3BF283B37}"/>
          </ac:spMkLst>
        </pc:spChg>
        <pc:spChg chg="add del">
          <ac:chgData name="Leader Maynard, Jonathan" userId="457cbaa7-041a-414d-8b8e-3c4346a51a17" providerId="ADAL" clId="{BCF867B1-FC5A-409C-9664-4E0E6EE79582}" dt="2021-03-07T18:05:51.021" v="82" actId="26606"/>
          <ac:spMkLst>
            <pc:docMk/>
            <pc:sldMk cId="639581202" sldId="329"/>
            <ac:spMk id="75" creationId="{64BC717F-58B3-4A4E-BC3B-1B11323AD5C9}"/>
          </ac:spMkLst>
        </pc:spChg>
        <pc:spChg chg="add del">
          <ac:chgData name="Leader Maynard, Jonathan" userId="457cbaa7-041a-414d-8b8e-3c4346a51a17" providerId="ADAL" clId="{BCF867B1-FC5A-409C-9664-4E0E6EE79582}" dt="2021-03-07T18:05:51.021" v="82" actId="26606"/>
          <ac:spMkLst>
            <pc:docMk/>
            <pc:sldMk cId="639581202" sldId="329"/>
            <ac:spMk id="77" creationId="{1EE75710-64C5-4CA8-8A7C-82EE4125C90D}"/>
          </ac:spMkLst>
        </pc:spChg>
        <pc:spChg chg="add del">
          <ac:chgData name="Leader Maynard, Jonathan" userId="457cbaa7-041a-414d-8b8e-3c4346a51a17" providerId="ADAL" clId="{BCF867B1-FC5A-409C-9664-4E0E6EE79582}" dt="2021-03-07T18:05:51.021" v="82" actId="26606"/>
          <ac:spMkLst>
            <pc:docMk/>
            <pc:sldMk cId="639581202" sldId="329"/>
            <ac:spMk id="79" creationId="{435050B1-74E1-4A81-923D-0F5971A3BC01}"/>
          </ac:spMkLst>
        </pc:spChg>
        <pc:spChg chg="add del">
          <ac:chgData name="Leader Maynard, Jonathan" userId="457cbaa7-041a-414d-8b8e-3c4346a51a17" providerId="ADAL" clId="{BCF867B1-FC5A-409C-9664-4E0E6EE79582}" dt="2021-03-07T18:05:53.898" v="84" actId="26606"/>
          <ac:spMkLst>
            <pc:docMk/>
            <pc:sldMk cId="639581202" sldId="329"/>
            <ac:spMk id="1028" creationId="{F1ACBE00-0221-433D-8EA5-D9D7B45F35BE}"/>
          </ac:spMkLst>
        </pc:spChg>
        <pc:spChg chg="add del">
          <ac:chgData name="Leader Maynard, Jonathan" userId="457cbaa7-041a-414d-8b8e-3c4346a51a17" providerId="ADAL" clId="{BCF867B1-FC5A-409C-9664-4E0E6EE79582}" dt="2021-03-07T18:05:53.898" v="84" actId="26606"/>
          <ac:spMkLst>
            <pc:docMk/>
            <pc:sldMk cId="639581202" sldId="329"/>
            <ac:spMk id="1029" creationId="{06980910-96FA-4DA6-93F5-97873AF1B76D}"/>
          </ac:spMkLst>
        </pc:spChg>
        <pc:spChg chg="add del">
          <ac:chgData name="Leader Maynard, Jonathan" userId="457cbaa7-041a-414d-8b8e-3c4346a51a17" providerId="ADAL" clId="{BCF867B1-FC5A-409C-9664-4E0E6EE79582}" dt="2021-03-07T18:05:53.898" v="84" actId="26606"/>
          <ac:spMkLst>
            <pc:docMk/>
            <pc:sldMk cId="639581202" sldId="329"/>
            <ac:spMk id="1030" creationId="{9F1CB7E2-0098-4A7C-B377-037DCA4C80AD}"/>
          </ac:spMkLst>
        </pc:spChg>
        <pc:spChg chg="add mod">
          <ac:chgData name="Leader Maynard, Jonathan" userId="457cbaa7-041a-414d-8b8e-3c4346a51a17" providerId="ADAL" clId="{BCF867B1-FC5A-409C-9664-4E0E6EE79582}" dt="2021-03-08T12:03:17.484" v="760" actId="20577"/>
          <ac:spMkLst>
            <pc:docMk/>
            <pc:sldMk cId="639581202" sldId="329"/>
            <ac:spMk id="1032" creationId="{F1ACBE00-0221-433D-8EA5-D9D7B45F35BE}"/>
          </ac:spMkLst>
        </pc:spChg>
        <pc:spChg chg="add mod">
          <ac:chgData name="Leader Maynard, Jonathan" userId="457cbaa7-041a-414d-8b8e-3c4346a51a17" providerId="ADAL" clId="{BCF867B1-FC5A-409C-9664-4E0E6EE79582}" dt="2021-03-08T12:03:17.505" v="761" actId="20577"/>
          <ac:spMkLst>
            <pc:docMk/>
            <pc:sldMk cId="639581202" sldId="329"/>
            <ac:spMk id="1033" creationId="{CF575D68-1B79-46A3-8676-195856BA37F8}"/>
          </ac:spMkLst>
        </pc:spChg>
        <pc:spChg chg="add mod">
          <ac:chgData name="Leader Maynard, Jonathan" userId="457cbaa7-041a-414d-8b8e-3c4346a51a17" providerId="ADAL" clId="{BCF867B1-FC5A-409C-9664-4E0E6EE79582}" dt="2021-03-08T12:03:17.522" v="762" actId="20577"/>
          <ac:spMkLst>
            <pc:docMk/>
            <pc:sldMk cId="639581202" sldId="329"/>
            <ac:spMk id="1034" creationId="{28E0418F-EF32-49B5-A0CF-7CE8D16648F6}"/>
          </ac:spMkLst>
        </pc:spChg>
        <pc:picChg chg="add mod">
          <ac:chgData name="Leader Maynard, Jonathan" userId="457cbaa7-041a-414d-8b8e-3c4346a51a17" providerId="ADAL" clId="{BCF867B1-FC5A-409C-9664-4E0E6EE79582}" dt="2021-03-07T18:05:53.916" v="85" actId="26606"/>
          <ac:picMkLst>
            <pc:docMk/>
            <pc:sldMk cId="639581202" sldId="329"/>
            <ac:picMk id="1026" creationId="{DC6D31DD-371A-4F46-912E-83FD24AEBCDD}"/>
          </ac:picMkLst>
        </pc:picChg>
      </pc:sldChg>
      <pc:sldChg chg="addSp delSp modSp new mod ord modTransition modNotesTx">
        <pc:chgData name="Leader Maynard, Jonathan" userId="457cbaa7-041a-414d-8b8e-3c4346a51a17" providerId="ADAL" clId="{BCF867B1-FC5A-409C-9664-4E0E6EE79582}" dt="2021-03-08T12:48:57.604" v="822"/>
        <pc:sldMkLst>
          <pc:docMk/>
          <pc:sldMk cId="3656746693" sldId="330"/>
        </pc:sldMkLst>
        <pc:spChg chg="mod">
          <ac:chgData name="Leader Maynard, Jonathan" userId="457cbaa7-041a-414d-8b8e-3c4346a51a17" providerId="ADAL" clId="{BCF867B1-FC5A-409C-9664-4E0E6EE79582}" dt="2021-03-08T11:31:07.739" v="609"/>
          <ac:spMkLst>
            <pc:docMk/>
            <pc:sldMk cId="3656746693" sldId="330"/>
            <ac:spMk id="2" creationId="{63401821-DCE4-4BB6-8ABA-80AFF899F77C}"/>
          </ac:spMkLst>
        </pc:spChg>
        <pc:spChg chg="add del mod">
          <ac:chgData name="Leader Maynard, Jonathan" userId="457cbaa7-041a-414d-8b8e-3c4346a51a17" providerId="ADAL" clId="{BCF867B1-FC5A-409C-9664-4E0E6EE79582}" dt="2021-03-08T11:31:07.739" v="609"/>
          <ac:spMkLst>
            <pc:docMk/>
            <pc:sldMk cId="3656746693" sldId="330"/>
            <ac:spMk id="4" creationId="{F43A1792-7615-4E89-BB23-AF8271FF4CD2}"/>
          </ac:spMkLst>
        </pc:spChg>
        <pc:spChg chg="add mod">
          <ac:chgData name="Leader Maynard, Jonathan" userId="457cbaa7-041a-414d-8b8e-3c4346a51a17" providerId="ADAL" clId="{BCF867B1-FC5A-409C-9664-4E0E6EE79582}" dt="2021-03-08T11:31:20.032" v="649" actId="20577"/>
          <ac:spMkLst>
            <pc:docMk/>
            <pc:sldMk cId="3656746693" sldId="330"/>
            <ac:spMk id="5" creationId="{E2669841-2BC1-4D6A-B947-D9280A8DE03D}"/>
          </ac:spMkLst>
        </pc:spChg>
        <pc:spChg chg="add del mod">
          <ac:chgData name="Leader Maynard, Jonathan" userId="457cbaa7-041a-414d-8b8e-3c4346a51a17" providerId="ADAL" clId="{BCF867B1-FC5A-409C-9664-4E0E6EE79582}" dt="2021-03-08T11:31:26.953" v="651" actId="478"/>
          <ac:spMkLst>
            <pc:docMk/>
            <pc:sldMk cId="3656746693" sldId="330"/>
            <ac:spMk id="6" creationId="{21E71079-A44C-44C7-B797-C60E8BA0DCC3}"/>
          </ac:spMkLst>
        </pc:spChg>
        <pc:picChg chg="add mod">
          <ac:chgData name="Leader Maynard, Jonathan" userId="457cbaa7-041a-414d-8b8e-3c4346a51a17" providerId="ADAL" clId="{BCF867B1-FC5A-409C-9664-4E0E6EE79582}" dt="2021-03-08T11:31:28.837" v="652" actId="1076"/>
          <ac:picMkLst>
            <pc:docMk/>
            <pc:sldMk cId="3656746693" sldId="330"/>
            <ac:picMk id="3" creationId="{97C51075-9227-403E-BE83-621690FC8645}"/>
          </ac:picMkLst>
        </pc:picChg>
      </pc:sldChg>
      <pc:sldChg chg="addSp delSp modSp new mod modTransition modNotesTx">
        <pc:chgData name="Leader Maynard, Jonathan" userId="457cbaa7-041a-414d-8b8e-3c4346a51a17" providerId="ADAL" clId="{BCF867B1-FC5A-409C-9664-4E0E6EE79582}" dt="2021-03-08T11:57:44.923" v="759"/>
        <pc:sldMkLst>
          <pc:docMk/>
          <pc:sldMk cId="2797161375" sldId="331"/>
        </pc:sldMkLst>
        <pc:spChg chg="del">
          <ac:chgData name="Leader Maynard, Jonathan" userId="457cbaa7-041a-414d-8b8e-3c4346a51a17" providerId="ADAL" clId="{BCF867B1-FC5A-409C-9664-4E0E6EE79582}" dt="2021-03-08T11:56:38.354" v="706" actId="478"/>
          <ac:spMkLst>
            <pc:docMk/>
            <pc:sldMk cId="2797161375" sldId="331"/>
            <ac:spMk id="2" creationId="{C7BC8245-328C-4D9E-965F-46E2ACBDAFD0}"/>
          </ac:spMkLst>
        </pc:spChg>
        <pc:spChg chg="del">
          <ac:chgData name="Leader Maynard, Jonathan" userId="457cbaa7-041a-414d-8b8e-3c4346a51a17" providerId="ADAL" clId="{BCF867B1-FC5A-409C-9664-4E0E6EE79582}" dt="2021-03-08T11:56:38.354" v="706" actId="478"/>
          <ac:spMkLst>
            <pc:docMk/>
            <pc:sldMk cId="2797161375" sldId="331"/>
            <ac:spMk id="3" creationId="{02504045-C390-45D6-8945-ADF81B87E182}"/>
          </ac:spMkLst>
        </pc:spChg>
        <pc:spChg chg="del">
          <ac:chgData name="Leader Maynard, Jonathan" userId="457cbaa7-041a-414d-8b8e-3c4346a51a17" providerId="ADAL" clId="{BCF867B1-FC5A-409C-9664-4E0E6EE79582}" dt="2021-03-08T11:56:38.354" v="706" actId="478"/>
          <ac:spMkLst>
            <pc:docMk/>
            <pc:sldMk cId="2797161375" sldId="331"/>
            <ac:spMk id="4" creationId="{5C083B2A-E92B-498A-9F19-45F880C7C42A}"/>
          </ac:spMkLst>
        </pc:spChg>
        <pc:spChg chg="mod">
          <ac:chgData name="Leader Maynard, Jonathan" userId="457cbaa7-041a-414d-8b8e-3c4346a51a17" providerId="ADAL" clId="{BCF867B1-FC5A-409C-9664-4E0E6EE79582}" dt="2021-03-08T11:56:46.463" v="710"/>
          <ac:spMkLst>
            <pc:docMk/>
            <pc:sldMk cId="2797161375" sldId="331"/>
            <ac:spMk id="5" creationId="{75B7F5CE-A82B-4400-9207-68CF35CC890A}"/>
          </ac:spMkLst>
        </pc:spChg>
        <pc:spChg chg="add mod">
          <ac:chgData name="Leader Maynard, Jonathan" userId="457cbaa7-041a-414d-8b8e-3c4346a51a17" providerId="ADAL" clId="{BCF867B1-FC5A-409C-9664-4E0E6EE79582}" dt="2021-03-08T11:56:55.048" v="740" actId="20577"/>
          <ac:spMkLst>
            <pc:docMk/>
            <pc:sldMk cId="2797161375" sldId="331"/>
            <ac:spMk id="6" creationId="{C4323669-235D-405E-8A6B-059B24F858B0}"/>
          </ac:spMkLst>
        </pc:spChg>
        <pc:spChg chg="add del mod">
          <ac:chgData name="Leader Maynard, Jonathan" userId="457cbaa7-041a-414d-8b8e-3c4346a51a17" providerId="ADAL" clId="{BCF867B1-FC5A-409C-9664-4E0E6EE79582}" dt="2021-03-08T11:56:58.400" v="741" actId="478"/>
          <ac:spMkLst>
            <pc:docMk/>
            <pc:sldMk cId="2797161375" sldId="331"/>
            <ac:spMk id="7" creationId="{A41B3E77-3282-4895-8AA9-D7ACD06FF2A1}"/>
          </ac:spMkLst>
        </pc:spChg>
        <pc:picChg chg="add mod">
          <ac:chgData name="Leader Maynard, Jonathan" userId="457cbaa7-041a-414d-8b8e-3c4346a51a17" providerId="ADAL" clId="{BCF867B1-FC5A-409C-9664-4E0E6EE79582}" dt="2021-03-08T11:57:10.068" v="744" actId="1076"/>
          <ac:picMkLst>
            <pc:docMk/>
            <pc:sldMk cId="2797161375" sldId="331"/>
            <ac:picMk id="1026" creationId="{3125097E-B12C-4F93-96CE-A290919066A6}"/>
          </ac:picMkLst>
        </pc:picChg>
      </pc:sldChg>
    </pc:docChg>
  </pc:docChgLst>
  <pc:docChgLst>
    <pc:chgData name="Leader Maynard, Jonathan" userId="457cbaa7-041a-414d-8b8e-3c4346a51a17" providerId="ADAL" clId="{9420CBC4-4F34-4D99-8053-89E674FBFB53}"/>
    <pc:docChg chg="undo redo custSel addSld delSld modSld sldOrd">
      <pc:chgData name="Leader Maynard, Jonathan" userId="457cbaa7-041a-414d-8b8e-3c4346a51a17" providerId="ADAL" clId="{9420CBC4-4F34-4D99-8053-89E674FBFB53}" dt="2020-01-28T10:16:01.269" v="6031"/>
      <pc:docMkLst>
        <pc:docMk/>
      </pc:docMkLst>
      <pc:sldChg chg="modSp modTransition">
        <pc:chgData name="Leader Maynard, Jonathan" userId="457cbaa7-041a-414d-8b8e-3c4346a51a17" providerId="ADAL" clId="{9420CBC4-4F34-4D99-8053-89E674FBFB53}" dt="2020-01-28T10:01:16.726" v="6024"/>
        <pc:sldMkLst>
          <pc:docMk/>
          <pc:sldMk cId="0" sldId="256"/>
        </pc:sldMkLst>
        <pc:spChg chg="mod">
          <ac:chgData name="Leader Maynard, Jonathan" userId="457cbaa7-041a-414d-8b8e-3c4346a51a17" providerId="ADAL" clId="{9420CBC4-4F34-4D99-8053-89E674FBFB53}" dt="2020-01-27T15:48:27.359" v="22" actId="20577"/>
          <ac:spMkLst>
            <pc:docMk/>
            <pc:sldMk cId="0" sldId="256"/>
            <ac:spMk id="2" creationId="{00000000-0000-0000-0000-000000000000}"/>
          </ac:spMkLst>
        </pc:spChg>
        <pc:picChg chg="mod">
          <ac:chgData name="Leader Maynard, Jonathan" userId="457cbaa7-041a-414d-8b8e-3c4346a51a17" providerId="ADAL" clId="{9420CBC4-4F34-4D99-8053-89E674FBFB53}" dt="2020-01-28T10:01:16.726" v="6024"/>
          <ac:picMkLst>
            <pc:docMk/>
            <pc:sldMk cId="0" sldId="256"/>
            <ac:picMk id="1026" creationId="{338046D4-E7D8-40B5-BBB5-2F342393A3AB}"/>
          </ac:picMkLst>
        </pc:picChg>
      </pc:sldChg>
      <pc:sldChg chg="del">
        <pc:chgData name="Leader Maynard, Jonathan" userId="457cbaa7-041a-414d-8b8e-3c4346a51a17" providerId="ADAL" clId="{9420CBC4-4F34-4D99-8053-89E674FBFB53}" dt="2020-01-28T07:51:18.896" v="3299" actId="47"/>
        <pc:sldMkLst>
          <pc:docMk/>
          <pc:sldMk cId="2701303470" sldId="262"/>
        </pc:sldMkLst>
      </pc:sldChg>
      <pc:sldChg chg="del">
        <pc:chgData name="Leader Maynard, Jonathan" userId="457cbaa7-041a-414d-8b8e-3c4346a51a17" providerId="ADAL" clId="{9420CBC4-4F34-4D99-8053-89E674FBFB53}" dt="2020-01-28T07:51:18.896" v="3299" actId="47"/>
        <pc:sldMkLst>
          <pc:docMk/>
          <pc:sldMk cId="2796437840" sldId="329"/>
        </pc:sldMkLst>
      </pc:sldChg>
      <pc:sldChg chg="del">
        <pc:chgData name="Leader Maynard, Jonathan" userId="457cbaa7-041a-414d-8b8e-3c4346a51a17" providerId="ADAL" clId="{9420CBC4-4F34-4D99-8053-89E674FBFB53}" dt="2020-01-28T07:51:18.896" v="3299" actId="47"/>
        <pc:sldMkLst>
          <pc:docMk/>
          <pc:sldMk cId="360233289" sldId="331"/>
        </pc:sldMkLst>
      </pc:sldChg>
      <pc:sldChg chg="del">
        <pc:chgData name="Leader Maynard, Jonathan" userId="457cbaa7-041a-414d-8b8e-3c4346a51a17" providerId="ADAL" clId="{9420CBC4-4F34-4D99-8053-89E674FBFB53}" dt="2020-01-28T07:51:18.896" v="3299" actId="47"/>
        <pc:sldMkLst>
          <pc:docMk/>
          <pc:sldMk cId="2023166054" sldId="332"/>
        </pc:sldMkLst>
      </pc:sldChg>
      <pc:sldChg chg="del">
        <pc:chgData name="Leader Maynard, Jonathan" userId="457cbaa7-041a-414d-8b8e-3c4346a51a17" providerId="ADAL" clId="{9420CBC4-4F34-4D99-8053-89E674FBFB53}" dt="2020-01-28T07:51:18.896" v="3299" actId="47"/>
        <pc:sldMkLst>
          <pc:docMk/>
          <pc:sldMk cId="758417108" sldId="333"/>
        </pc:sldMkLst>
      </pc:sldChg>
      <pc:sldChg chg="del">
        <pc:chgData name="Leader Maynard, Jonathan" userId="457cbaa7-041a-414d-8b8e-3c4346a51a17" providerId="ADAL" clId="{9420CBC4-4F34-4D99-8053-89E674FBFB53}" dt="2020-01-28T07:51:18.896" v="3299" actId="47"/>
        <pc:sldMkLst>
          <pc:docMk/>
          <pc:sldMk cId="2585951337" sldId="334"/>
        </pc:sldMkLst>
      </pc:sldChg>
      <pc:sldChg chg="del">
        <pc:chgData name="Leader Maynard, Jonathan" userId="457cbaa7-041a-414d-8b8e-3c4346a51a17" providerId="ADAL" clId="{9420CBC4-4F34-4D99-8053-89E674FBFB53}" dt="2020-01-28T07:51:18.896" v="3299" actId="47"/>
        <pc:sldMkLst>
          <pc:docMk/>
          <pc:sldMk cId="1595758538" sldId="335"/>
        </pc:sldMkLst>
      </pc:sldChg>
      <pc:sldChg chg="del">
        <pc:chgData name="Leader Maynard, Jonathan" userId="457cbaa7-041a-414d-8b8e-3c4346a51a17" providerId="ADAL" clId="{9420CBC4-4F34-4D99-8053-89E674FBFB53}" dt="2020-01-28T07:51:18.896" v="3299" actId="47"/>
        <pc:sldMkLst>
          <pc:docMk/>
          <pc:sldMk cId="2249002939" sldId="336"/>
        </pc:sldMkLst>
      </pc:sldChg>
      <pc:sldChg chg="del">
        <pc:chgData name="Leader Maynard, Jonathan" userId="457cbaa7-041a-414d-8b8e-3c4346a51a17" providerId="ADAL" clId="{9420CBC4-4F34-4D99-8053-89E674FBFB53}" dt="2020-01-28T07:51:18.896" v="3299" actId="47"/>
        <pc:sldMkLst>
          <pc:docMk/>
          <pc:sldMk cId="646925296" sldId="339"/>
        </pc:sldMkLst>
      </pc:sldChg>
      <pc:sldChg chg="addSp delSp modSp ord modTransition modAnim">
        <pc:chgData name="Leader Maynard, Jonathan" userId="457cbaa7-041a-414d-8b8e-3c4346a51a17" providerId="ADAL" clId="{9420CBC4-4F34-4D99-8053-89E674FBFB53}" dt="2020-01-28T08:46:04.660" v="4936"/>
        <pc:sldMkLst>
          <pc:docMk/>
          <pc:sldMk cId="2266577762" sldId="342"/>
        </pc:sldMkLst>
        <pc:spChg chg="mod">
          <ac:chgData name="Leader Maynard, Jonathan" userId="457cbaa7-041a-414d-8b8e-3c4346a51a17" providerId="ADAL" clId="{9420CBC4-4F34-4D99-8053-89E674FBFB53}" dt="2020-01-27T16:04:37.420" v="1634" actId="20577"/>
          <ac:spMkLst>
            <pc:docMk/>
            <pc:sldMk cId="2266577762" sldId="342"/>
            <ac:spMk id="2" creationId="{98438B19-468D-4946-817F-F599BB95D464}"/>
          </ac:spMkLst>
        </pc:spChg>
        <pc:spChg chg="mod">
          <ac:chgData name="Leader Maynard, Jonathan" userId="457cbaa7-041a-414d-8b8e-3c4346a51a17" providerId="ADAL" clId="{9420CBC4-4F34-4D99-8053-89E674FBFB53}" dt="2020-01-28T08:08:57.003" v="4007" actId="27636"/>
          <ac:spMkLst>
            <pc:docMk/>
            <pc:sldMk cId="2266577762" sldId="342"/>
            <ac:spMk id="3" creationId="{AD1339E6-62A9-4F68-9AA6-0E7EAFF3CFD5}"/>
          </ac:spMkLst>
        </pc:spChg>
        <pc:spChg chg="add mod">
          <ac:chgData name="Leader Maynard, Jonathan" userId="457cbaa7-041a-414d-8b8e-3c4346a51a17" providerId="ADAL" clId="{9420CBC4-4F34-4D99-8053-89E674FBFB53}" dt="2020-01-27T16:13:02.950" v="1750" actId="14100"/>
          <ac:spMkLst>
            <pc:docMk/>
            <pc:sldMk cId="2266577762" sldId="342"/>
            <ac:spMk id="9" creationId="{B3CDB397-B6A4-45AF-9006-62EA0D124B6C}"/>
          </ac:spMkLst>
        </pc:spChg>
        <pc:spChg chg="add mod">
          <ac:chgData name="Leader Maynard, Jonathan" userId="457cbaa7-041a-414d-8b8e-3c4346a51a17" providerId="ADAL" clId="{9420CBC4-4F34-4D99-8053-89E674FBFB53}" dt="2020-01-27T16:13:37.269" v="1770" actId="1076"/>
          <ac:spMkLst>
            <pc:docMk/>
            <pc:sldMk cId="2266577762" sldId="342"/>
            <ac:spMk id="10" creationId="{B2B624F0-C764-42A1-89C2-6647258EBC03}"/>
          </ac:spMkLst>
        </pc:spChg>
        <pc:spChg chg="add del">
          <ac:chgData name="Leader Maynard, Jonathan" userId="457cbaa7-041a-414d-8b8e-3c4346a51a17" providerId="ADAL" clId="{9420CBC4-4F34-4D99-8053-89E674FBFB53}" dt="2020-01-27T16:14:30.756" v="1778" actId="21"/>
          <ac:spMkLst>
            <pc:docMk/>
            <pc:sldMk cId="2266577762" sldId="342"/>
            <ac:spMk id="11" creationId="{15A3C41C-CAA9-44A1-9F13-501FED54FFD2}"/>
          </ac:spMkLst>
        </pc:spChg>
        <pc:picChg chg="add mod modCrop">
          <ac:chgData name="Leader Maynard, Jonathan" userId="457cbaa7-041a-414d-8b8e-3c4346a51a17" providerId="ADAL" clId="{9420CBC4-4F34-4D99-8053-89E674FBFB53}" dt="2020-01-27T16:12:08.470" v="1731" actId="732"/>
          <ac:picMkLst>
            <pc:docMk/>
            <pc:sldMk cId="2266577762" sldId="342"/>
            <ac:picMk id="6" creationId="{9F6D289A-C1AB-4F25-A098-2E01D7178C8A}"/>
          </ac:picMkLst>
        </pc:picChg>
        <pc:picChg chg="add mod modCrop">
          <ac:chgData name="Leader Maynard, Jonathan" userId="457cbaa7-041a-414d-8b8e-3c4346a51a17" providerId="ADAL" clId="{9420CBC4-4F34-4D99-8053-89E674FBFB53}" dt="2020-01-27T16:12:05.919" v="1729" actId="1076"/>
          <ac:picMkLst>
            <pc:docMk/>
            <pc:sldMk cId="2266577762" sldId="342"/>
            <ac:picMk id="8" creationId="{17667624-5A75-463A-9AC4-C238D297D0D6}"/>
          </ac:picMkLst>
        </pc:picChg>
      </pc:sldChg>
      <pc:sldChg chg="del">
        <pc:chgData name="Leader Maynard, Jonathan" userId="457cbaa7-041a-414d-8b8e-3c4346a51a17" providerId="ADAL" clId="{9420CBC4-4F34-4D99-8053-89E674FBFB53}" dt="2020-01-28T07:51:18.896" v="3299" actId="47"/>
        <pc:sldMkLst>
          <pc:docMk/>
          <pc:sldMk cId="650024230" sldId="343"/>
        </pc:sldMkLst>
      </pc:sldChg>
      <pc:sldChg chg="del">
        <pc:chgData name="Leader Maynard, Jonathan" userId="457cbaa7-041a-414d-8b8e-3c4346a51a17" providerId="ADAL" clId="{9420CBC4-4F34-4D99-8053-89E674FBFB53}" dt="2020-01-28T07:51:18.896" v="3299" actId="47"/>
        <pc:sldMkLst>
          <pc:docMk/>
          <pc:sldMk cId="1805802416" sldId="344"/>
        </pc:sldMkLst>
      </pc:sldChg>
      <pc:sldChg chg="del">
        <pc:chgData name="Leader Maynard, Jonathan" userId="457cbaa7-041a-414d-8b8e-3c4346a51a17" providerId="ADAL" clId="{9420CBC4-4F34-4D99-8053-89E674FBFB53}" dt="2020-01-28T07:51:18.896" v="3299" actId="47"/>
        <pc:sldMkLst>
          <pc:docMk/>
          <pc:sldMk cId="721099920" sldId="345"/>
        </pc:sldMkLst>
      </pc:sldChg>
      <pc:sldChg chg="del">
        <pc:chgData name="Leader Maynard, Jonathan" userId="457cbaa7-041a-414d-8b8e-3c4346a51a17" providerId="ADAL" clId="{9420CBC4-4F34-4D99-8053-89E674FBFB53}" dt="2020-01-28T07:51:18.896" v="3299" actId="47"/>
        <pc:sldMkLst>
          <pc:docMk/>
          <pc:sldMk cId="2606687222" sldId="346"/>
        </pc:sldMkLst>
      </pc:sldChg>
      <pc:sldChg chg="del">
        <pc:chgData name="Leader Maynard, Jonathan" userId="457cbaa7-041a-414d-8b8e-3c4346a51a17" providerId="ADAL" clId="{9420CBC4-4F34-4D99-8053-89E674FBFB53}" dt="2020-01-28T07:51:18.896" v="3299" actId="47"/>
        <pc:sldMkLst>
          <pc:docMk/>
          <pc:sldMk cId="2702646558" sldId="347"/>
        </pc:sldMkLst>
      </pc:sldChg>
      <pc:sldChg chg="addSp modSp add modTransition addAnim delAnim modAnim">
        <pc:chgData name="Leader Maynard, Jonathan" userId="457cbaa7-041a-414d-8b8e-3c4346a51a17" providerId="ADAL" clId="{9420CBC4-4F34-4D99-8053-89E674FBFB53}" dt="2020-01-28T10:16:01.269" v="6031"/>
        <pc:sldMkLst>
          <pc:docMk/>
          <pc:sldMk cId="3111502254" sldId="348"/>
        </pc:sldMkLst>
        <pc:spChg chg="mod">
          <ac:chgData name="Leader Maynard, Jonathan" userId="457cbaa7-041a-414d-8b8e-3c4346a51a17" providerId="ADAL" clId="{9420CBC4-4F34-4D99-8053-89E674FBFB53}" dt="2020-01-27T16:05:17.074" v="1653" actId="20577"/>
          <ac:spMkLst>
            <pc:docMk/>
            <pc:sldMk cId="3111502254" sldId="348"/>
            <ac:spMk id="2" creationId="{98438B19-468D-4946-817F-F599BB95D464}"/>
          </ac:spMkLst>
        </pc:spChg>
        <pc:spChg chg="mod">
          <ac:chgData name="Leader Maynard, Jonathan" userId="457cbaa7-041a-414d-8b8e-3c4346a51a17" providerId="ADAL" clId="{9420CBC4-4F34-4D99-8053-89E674FBFB53}" dt="2020-01-27T16:20:40.212" v="1856" actId="14100"/>
          <ac:spMkLst>
            <pc:docMk/>
            <pc:sldMk cId="3111502254" sldId="348"/>
            <ac:spMk id="3" creationId="{AD1339E6-62A9-4F68-9AA6-0E7EAFF3CFD5}"/>
          </ac:spMkLst>
        </pc:spChg>
        <pc:spChg chg="add mod">
          <ac:chgData name="Leader Maynard, Jonathan" userId="457cbaa7-041a-414d-8b8e-3c4346a51a17" providerId="ADAL" clId="{9420CBC4-4F34-4D99-8053-89E674FBFB53}" dt="2020-01-27T16:14:45.741" v="1786" actId="20577"/>
          <ac:spMkLst>
            <pc:docMk/>
            <pc:sldMk cId="3111502254" sldId="348"/>
            <ac:spMk id="7" creationId="{3CB00DA7-FA78-44C1-BFC1-2DD0CEB1A953}"/>
          </ac:spMkLst>
        </pc:spChg>
        <pc:spChg chg="add mod ord">
          <ac:chgData name="Leader Maynard, Jonathan" userId="457cbaa7-041a-414d-8b8e-3c4346a51a17" providerId="ADAL" clId="{9420CBC4-4F34-4D99-8053-89E674FBFB53}" dt="2020-01-27T16:20:52.981" v="1858" actId="166"/>
          <ac:spMkLst>
            <pc:docMk/>
            <pc:sldMk cId="3111502254" sldId="348"/>
            <ac:spMk id="10" creationId="{58A25B96-DBF0-4BC6-8444-95D9F0665444}"/>
          </ac:spMkLst>
        </pc:spChg>
        <pc:spChg chg="add mod">
          <ac:chgData name="Leader Maynard, Jonathan" userId="457cbaa7-041a-414d-8b8e-3c4346a51a17" providerId="ADAL" clId="{9420CBC4-4F34-4D99-8053-89E674FBFB53}" dt="2020-01-27T16:20:28.830" v="1854" actId="20577"/>
          <ac:spMkLst>
            <pc:docMk/>
            <pc:sldMk cId="3111502254" sldId="348"/>
            <ac:spMk id="13" creationId="{36AD779B-D869-46D2-AB48-CEF810F05A1C}"/>
          </ac:spMkLst>
        </pc:spChg>
        <pc:picChg chg="add mod modCrop">
          <ac:chgData name="Leader Maynard, Jonathan" userId="457cbaa7-041a-414d-8b8e-3c4346a51a17" providerId="ADAL" clId="{9420CBC4-4F34-4D99-8053-89E674FBFB53}" dt="2020-01-27T16:10:34.243" v="1724" actId="1076"/>
          <ac:picMkLst>
            <pc:docMk/>
            <pc:sldMk cId="3111502254" sldId="348"/>
            <ac:picMk id="6" creationId="{EF285124-1C19-4A02-B4E5-99688BFA42A6}"/>
          </ac:picMkLst>
        </pc:picChg>
        <pc:picChg chg="add mod ord modCrop">
          <ac:chgData name="Leader Maynard, Jonathan" userId="457cbaa7-041a-414d-8b8e-3c4346a51a17" providerId="ADAL" clId="{9420CBC4-4F34-4D99-8053-89E674FBFB53}" dt="2020-01-27T16:20:52.981" v="1858" actId="166"/>
          <ac:picMkLst>
            <pc:docMk/>
            <pc:sldMk cId="3111502254" sldId="348"/>
            <ac:picMk id="9" creationId="{56226DF5-D4DE-42DB-BA0A-227921445368}"/>
          </ac:picMkLst>
        </pc:picChg>
        <pc:picChg chg="add mod modCrop">
          <ac:chgData name="Leader Maynard, Jonathan" userId="457cbaa7-041a-414d-8b8e-3c4346a51a17" providerId="ADAL" clId="{9420CBC4-4F34-4D99-8053-89E674FBFB53}" dt="2020-01-27T16:20:14.704" v="1838" actId="1076"/>
          <ac:picMkLst>
            <pc:docMk/>
            <pc:sldMk cId="3111502254" sldId="348"/>
            <ac:picMk id="12" creationId="{5DAC4F0F-EEDF-4C88-84DB-C11F928330AA}"/>
          </ac:picMkLst>
        </pc:picChg>
        <pc:picChg chg="add mod">
          <ac:chgData name="Leader Maynard, Jonathan" userId="457cbaa7-041a-414d-8b8e-3c4346a51a17" providerId="ADAL" clId="{9420CBC4-4F34-4D99-8053-89E674FBFB53}" dt="2020-01-28T10:15:59.209" v="6029" actId="1076"/>
          <ac:picMkLst>
            <pc:docMk/>
            <pc:sldMk cId="3111502254" sldId="348"/>
            <ac:picMk id="1026" creationId="{C2F0472A-F9E3-44A5-A234-67B3C5A8A067}"/>
          </ac:picMkLst>
        </pc:picChg>
      </pc:sldChg>
      <pc:sldChg chg="addSp delSp modSp add modTransition delAnim modAnim">
        <pc:chgData name="Leader Maynard, Jonathan" userId="457cbaa7-041a-414d-8b8e-3c4346a51a17" providerId="ADAL" clId="{9420CBC4-4F34-4D99-8053-89E674FBFB53}" dt="2020-01-28T09:49:38.730" v="5911" actId="166"/>
        <pc:sldMkLst>
          <pc:docMk/>
          <pc:sldMk cId="2634713420" sldId="349"/>
        </pc:sldMkLst>
        <pc:spChg chg="mod">
          <ac:chgData name="Leader Maynard, Jonathan" userId="457cbaa7-041a-414d-8b8e-3c4346a51a17" providerId="ADAL" clId="{9420CBC4-4F34-4D99-8053-89E674FBFB53}" dt="2020-01-27T16:25:35.641" v="1883" actId="20577"/>
          <ac:spMkLst>
            <pc:docMk/>
            <pc:sldMk cId="2634713420" sldId="349"/>
            <ac:spMk id="2" creationId="{1217CACA-A672-43CF-A3C6-224DFA69BFD6}"/>
          </ac:spMkLst>
        </pc:spChg>
        <pc:spChg chg="del">
          <ac:chgData name="Leader Maynard, Jonathan" userId="457cbaa7-041a-414d-8b8e-3c4346a51a17" providerId="ADAL" clId="{9420CBC4-4F34-4D99-8053-89E674FBFB53}" dt="2020-01-27T16:25:39.859" v="1884" actId="478"/>
          <ac:spMkLst>
            <pc:docMk/>
            <pc:sldMk cId="2634713420" sldId="349"/>
            <ac:spMk id="3" creationId="{B785C83F-6712-420D-BDA9-4159FDE86F87}"/>
          </ac:spMkLst>
        </pc:spChg>
        <pc:spChg chg="add mod">
          <ac:chgData name="Leader Maynard, Jonathan" userId="457cbaa7-041a-414d-8b8e-3c4346a51a17" providerId="ADAL" clId="{9420CBC4-4F34-4D99-8053-89E674FBFB53}" dt="2020-01-27T16:30:26.906" v="1928" actId="207"/>
          <ac:spMkLst>
            <pc:docMk/>
            <pc:sldMk cId="2634713420" sldId="349"/>
            <ac:spMk id="7" creationId="{09ABEE79-35FC-4B3A-96DB-4C97A6159AB3}"/>
          </ac:spMkLst>
        </pc:spChg>
        <pc:spChg chg="add mod">
          <ac:chgData name="Leader Maynard, Jonathan" userId="457cbaa7-041a-414d-8b8e-3c4346a51a17" providerId="ADAL" clId="{9420CBC4-4F34-4D99-8053-89E674FBFB53}" dt="2020-01-28T09:45:52.273" v="5808" actId="113"/>
          <ac:spMkLst>
            <pc:docMk/>
            <pc:sldMk cId="2634713420" sldId="349"/>
            <ac:spMk id="12" creationId="{6BCE772C-E63E-4AC1-9A57-B14D272BE602}"/>
          </ac:spMkLst>
        </pc:spChg>
        <pc:spChg chg="add mod">
          <ac:chgData name="Leader Maynard, Jonathan" userId="457cbaa7-041a-414d-8b8e-3c4346a51a17" providerId="ADAL" clId="{9420CBC4-4F34-4D99-8053-89E674FBFB53}" dt="2020-01-28T09:45:57.776" v="5812" actId="20577"/>
          <ac:spMkLst>
            <pc:docMk/>
            <pc:sldMk cId="2634713420" sldId="349"/>
            <ac:spMk id="15" creationId="{242F69B1-ACE5-4748-A132-F53B58506847}"/>
          </ac:spMkLst>
        </pc:spChg>
        <pc:spChg chg="add del">
          <ac:chgData name="Leader Maynard, Jonathan" userId="457cbaa7-041a-414d-8b8e-3c4346a51a17" providerId="ADAL" clId="{9420CBC4-4F34-4D99-8053-89E674FBFB53}" dt="2020-01-28T08:42:24.377" v="4916"/>
          <ac:spMkLst>
            <pc:docMk/>
            <pc:sldMk cId="2634713420" sldId="349"/>
            <ac:spMk id="16" creationId="{60CCD89B-96F4-4443-9BD0-CEAB0C7D1A18}"/>
          </ac:spMkLst>
        </pc:spChg>
        <pc:spChg chg="add mod">
          <ac:chgData name="Leader Maynard, Jonathan" userId="457cbaa7-041a-414d-8b8e-3c4346a51a17" providerId="ADAL" clId="{9420CBC4-4F34-4D99-8053-89E674FBFB53}" dt="2020-01-28T09:49:07.230" v="5890" actId="207"/>
          <ac:spMkLst>
            <pc:docMk/>
            <pc:sldMk cId="2634713420" sldId="349"/>
            <ac:spMk id="20" creationId="{E9A95124-4BA3-42A4-A3A5-ABE00A63A29A}"/>
          </ac:spMkLst>
        </pc:spChg>
        <pc:spChg chg="add mod">
          <ac:chgData name="Leader Maynard, Jonathan" userId="457cbaa7-041a-414d-8b8e-3c4346a51a17" providerId="ADAL" clId="{9420CBC4-4F34-4D99-8053-89E674FBFB53}" dt="2020-01-28T09:49:31.170" v="5909" actId="1076"/>
          <ac:spMkLst>
            <pc:docMk/>
            <pc:sldMk cId="2634713420" sldId="349"/>
            <ac:spMk id="21" creationId="{82BB6018-7783-42E0-9FAD-AB1D34BA9CA1}"/>
          </ac:spMkLst>
        </pc:spChg>
        <pc:picChg chg="add mod ord modCrop">
          <ac:chgData name="Leader Maynard, Jonathan" userId="457cbaa7-041a-414d-8b8e-3c4346a51a17" providerId="ADAL" clId="{9420CBC4-4F34-4D99-8053-89E674FBFB53}" dt="2020-01-28T08:42:59.377" v="4923" actId="167"/>
          <ac:picMkLst>
            <pc:docMk/>
            <pc:sldMk cId="2634713420" sldId="349"/>
            <ac:picMk id="6" creationId="{2DDA482A-BF72-40C8-B1EC-E56E7EC66BB7}"/>
          </ac:picMkLst>
        </pc:picChg>
        <pc:picChg chg="add del mod modCrop">
          <ac:chgData name="Leader Maynard, Jonathan" userId="457cbaa7-041a-414d-8b8e-3c4346a51a17" providerId="ADAL" clId="{9420CBC4-4F34-4D99-8053-89E674FBFB53}" dt="2020-01-28T07:56:14.087" v="3381" actId="478"/>
          <ac:picMkLst>
            <pc:docMk/>
            <pc:sldMk cId="2634713420" sldId="349"/>
            <ac:picMk id="9" creationId="{BC99817B-BBA9-42A9-BE7D-889AAAEC9F73}"/>
          </ac:picMkLst>
        </pc:picChg>
        <pc:picChg chg="add mod modCrop">
          <ac:chgData name="Leader Maynard, Jonathan" userId="457cbaa7-041a-414d-8b8e-3c4346a51a17" providerId="ADAL" clId="{9420CBC4-4F34-4D99-8053-89E674FBFB53}" dt="2020-01-28T09:49:38.730" v="5911" actId="166"/>
          <ac:picMkLst>
            <pc:docMk/>
            <pc:sldMk cId="2634713420" sldId="349"/>
            <ac:picMk id="11" creationId="{FF143E7F-D72A-4A67-85AD-9F33B7601180}"/>
          </ac:picMkLst>
        </pc:picChg>
        <pc:picChg chg="add del mod modCrop">
          <ac:chgData name="Leader Maynard, Jonathan" userId="457cbaa7-041a-414d-8b8e-3c4346a51a17" providerId="ADAL" clId="{9420CBC4-4F34-4D99-8053-89E674FBFB53}" dt="2020-01-28T08:26:18.544" v="4753" actId="478"/>
          <ac:picMkLst>
            <pc:docMk/>
            <pc:sldMk cId="2634713420" sldId="349"/>
            <ac:picMk id="14" creationId="{EF5B5A3B-0E0E-4F46-A4A6-C123A3023F0F}"/>
          </ac:picMkLst>
        </pc:picChg>
        <pc:picChg chg="add mod ord modCrop">
          <ac:chgData name="Leader Maynard, Jonathan" userId="457cbaa7-041a-414d-8b8e-3c4346a51a17" providerId="ADAL" clId="{9420CBC4-4F34-4D99-8053-89E674FBFB53}" dt="2020-01-28T09:48:34.649" v="5875" actId="14100"/>
          <ac:picMkLst>
            <pc:docMk/>
            <pc:sldMk cId="2634713420" sldId="349"/>
            <ac:picMk id="18" creationId="{8508333F-CFC6-4F6F-8DBB-B772785D272D}"/>
          </ac:picMkLst>
        </pc:picChg>
        <pc:picChg chg="add mod">
          <ac:chgData name="Leader Maynard, Jonathan" userId="457cbaa7-041a-414d-8b8e-3c4346a51a17" providerId="ADAL" clId="{9420CBC4-4F34-4D99-8053-89E674FBFB53}" dt="2020-01-28T09:49:38.730" v="5911" actId="166"/>
          <ac:picMkLst>
            <pc:docMk/>
            <pc:sldMk cId="2634713420" sldId="349"/>
            <ac:picMk id="1026" creationId="{4A75A0B6-88CA-48D9-BF9E-82D1C1C4F1FF}"/>
          </ac:picMkLst>
        </pc:picChg>
      </pc:sldChg>
      <pc:sldChg chg="addSp modSp add modTransition modAnim">
        <pc:chgData name="Leader Maynard, Jonathan" userId="457cbaa7-041a-414d-8b8e-3c4346a51a17" providerId="ADAL" clId="{9420CBC4-4F34-4D99-8053-89E674FBFB53}" dt="2020-01-28T08:51:31.270" v="4954" actId="14100"/>
        <pc:sldMkLst>
          <pc:docMk/>
          <pc:sldMk cId="2189195597" sldId="350"/>
        </pc:sldMkLst>
        <pc:spChg chg="mod">
          <ac:chgData name="Leader Maynard, Jonathan" userId="457cbaa7-041a-414d-8b8e-3c4346a51a17" providerId="ADAL" clId="{9420CBC4-4F34-4D99-8053-89E674FBFB53}" dt="2020-01-27T22:06:20.128" v="2912" actId="20577"/>
          <ac:spMkLst>
            <pc:docMk/>
            <pc:sldMk cId="2189195597" sldId="350"/>
            <ac:spMk id="2" creationId="{1915DCF6-E099-4DDD-B0D0-FD8EE0816620}"/>
          </ac:spMkLst>
        </pc:spChg>
        <pc:spChg chg="mod">
          <ac:chgData name="Leader Maynard, Jonathan" userId="457cbaa7-041a-414d-8b8e-3c4346a51a17" providerId="ADAL" clId="{9420CBC4-4F34-4D99-8053-89E674FBFB53}" dt="2020-01-28T08:50:31.424" v="4949" actId="14100"/>
          <ac:spMkLst>
            <pc:docMk/>
            <pc:sldMk cId="2189195597" sldId="350"/>
            <ac:spMk id="3" creationId="{F642EE95-56D9-4A61-BED2-E982EB3D9570}"/>
          </ac:spMkLst>
        </pc:spChg>
        <pc:spChg chg="add mod">
          <ac:chgData name="Leader Maynard, Jonathan" userId="457cbaa7-041a-414d-8b8e-3c4346a51a17" providerId="ADAL" clId="{9420CBC4-4F34-4D99-8053-89E674FBFB53}" dt="2020-01-28T08:51:31.270" v="4954" actId="14100"/>
          <ac:spMkLst>
            <pc:docMk/>
            <pc:sldMk cId="2189195597" sldId="350"/>
            <ac:spMk id="6" creationId="{5184DC72-CEAB-4199-88A1-30898B85FA7C}"/>
          </ac:spMkLst>
        </pc:spChg>
        <pc:picChg chg="add mod">
          <ac:chgData name="Leader Maynard, Jonathan" userId="457cbaa7-041a-414d-8b8e-3c4346a51a17" providerId="ADAL" clId="{9420CBC4-4F34-4D99-8053-89E674FBFB53}" dt="2020-01-28T08:14:07.568" v="4108" actId="14100"/>
          <ac:picMkLst>
            <pc:docMk/>
            <pc:sldMk cId="2189195597" sldId="350"/>
            <ac:picMk id="5" creationId="{F9B5D851-ADE4-4E1B-A742-409318F6BB92}"/>
          </ac:picMkLst>
        </pc:picChg>
        <pc:picChg chg="add mod">
          <ac:chgData name="Leader Maynard, Jonathan" userId="457cbaa7-041a-414d-8b8e-3c4346a51a17" providerId="ADAL" clId="{9420CBC4-4F34-4D99-8053-89E674FBFB53}" dt="2020-01-28T08:50:14.832" v="4945" actId="14100"/>
          <ac:picMkLst>
            <pc:docMk/>
            <pc:sldMk cId="2189195597" sldId="350"/>
            <ac:picMk id="3074" creationId="{2696A722-7B0E-416D-8A6A-E88FEC8BCC4E}"/>
          </ac:picMkLst>
        </pc:picChg>
      </pc:sldChg>
      <pc:sldChg chg="addSp modSp add modTransition modNotesTx">
        <pc:chgData name="Leader Maynard, Jonathan" userId="457cbaa7-041a-414d-8b8e-3c4346a51a17" providerId="ADAL" clId="{9420CBC4-4F34-4D99-8053-89E674FBFB53}" dt="2020-01-28T09:47:10.699" v="5872" actId="113"/>
        <pc:sldMkLst>
          <pc:docMk/>
          <pc:sldMk cId="2293303960" sldId="351"/>
        </pc:sldMkLst>
        <pc:spChg chg="mod">
          <ac:chgData name="Leader Maynard, Jonathan" userId="457cbaa7-041a-414d-8b8e-3c4346a51a17" providerId="ADAL" clId="{9420CBC4-4F34-4D99-8053-89E674FBFB53}" dt="2020-01-27T22:06:27.978" v="2932" actId="20577"/>
          <ac:spMkLst>
            <pc:docMk/>
            <pc:sldMk cId="2293303960" sldId="351"/>
            <ac:spMk id="2" creationId="{86903791-A94C-46F7-9E27-476840D23206}"/>
          </ac:spMkLst>
        </pc:spChg>
        <pc:spChg chg="mod">
          <ac:chgData name="Leader Maynard, Jonathan" userId="457cbaa7-041a-414d-8b8e-3c4346a51a17" providerId="ADAL" clId="{9420CBC4-4F34-4D99-8053-89E674FBFB53}" dt="2020-01-28T09:46:54.851" v="5868" actId="113"/>
          <ac:spMkLst>
            <pc:docMk/>
            <pc:sldMk cId="2293303960" sldId="351"/>
            <ac:spMk id="3" creationId="{C314BA14-99FB-41FE-897A-6FD3B4612F0E}"/>
          </ac:spMkLst>
        </pc:spChg>
        <pc:spChg chg="add mod">
          <ac:chgData name="Leader Maynard, Jonathan" userId="457cbaa7-041a-414d-8b8e-3c4346a51a17" providerId="ADAL" clId="{9420CBC4-4F34-4D99-8053-89E674FBFB53}" dt="2020-01-28T09:47:10.699" v="5872" actId="113"/>
          <ac:spMkLst>
            <pc:docMk/>
            <pc:sldMk cId="2293303960" sldId="351"/>
            <ac:spMk id="6" creationId="{B394A513-F05A-4611-95D0-79ACA615EB66}"/>
          </ac:spMkLst>
        </pc:spChg>
        <pc:picChg chg="add mod">
          <ac:chgData name="Leader Maynard, Jonathan" userId="457cbaa7-041a-414d-8b8e-3c4346a51a17" providerId="ADAL" clId="{9420CBC4-4F34-4D99-8053-89E674FBFB53}" dt="2020-01-28T09:06:03.352" v="4961" actId="1076"/>
          <ac:picMkLst>
            <pc:docMk/>
            <pc:sldMk cId="2293303960" sldId="351"/>
            <ac:picMk id="4098" creationId="{F0B86373-4DD7-4561-A279-743A74F72877}"/>
          </ac:picMkLst>
        </pc:picChg>
      </pc:sldChg>
      <pc:sldChg chg="addSp delSp modSp add modTransition modAnim">
        <pc:chgData name="Leader Maynard, Jonathan" userId="457cbaa7-041a-414d-8b8e-3c4346a51a17" providerId="ADAL" clId="{9420CBC4-4F34-4D99-8053-89E674FBFB53}" dt="2020-01-28T08:44:07.394" v="4935"/>
        <pc:sldMkLst>
          <pc:docMk/>
          <pc:sldMk cId="3290324324" sldId="352"/>
        </pc:sldMkLst>
        <pc:spChg chg="mod">
          <ac:chgData name="Leader Maynard, Jonathan" userId="457cbaa7-041a-414d-8b8e-3c4346a51a17" providerId="ADAL" clId="{9420CBC4-4F34-4D99-8053-89E674FBFB53}" dt="2020-01-27T22:10:23.029" v="2963" actId="20577"/>
          <ac:spMkLst>
            <pc:docMk/>
            <pc:sldMk cId="3290324324" sldId="352"/>
            <ac:spMk id="2" creationId="{F906C911-F6BE-41FB-BAD2-57697DD2BBA9}"/>
          </ac:spMkLst>
        </pc:spChg>
        <pc:spChg chg="del">
          <ac:chgData name="Leader Maynard, Jonathan" userId="457cbaa7-041a-414d-8b8e-3c4346a51a17" providerId="ADAL" clId="{9420CBC4-4F34-4D99-8053-89E674FBFB53}" dt="2020-01-27T22:10:30.230" v="2964" actId="3680"/>
          <ac:spMkLst>
            <pc:docMk/>
            <pc:sldMk cId="3290324324" sldId="352"/>
            <ac:spMk id="3" creationId="{60CFE4F6-731D-42B3-962F-AB22E4C15039}"/>
          </ac:spMkLst>
        </pc:spChg>
        <pc:spChg chg="add mod">
          <ac:chgData name="Leader Maynard, Jonathan" userId="457cbaa7-041a-414d-8b8e-3c4346a51a17" providerId="ADAL" clId="{9420CBC4-4F34-4D99-8053-89E674FBFB53}" dt="2020-01-28T08:06:14.310" v="3886" actId="1076"/>
          <ac:spMkLst>
            <pc:docMk/>
            <pc:sldMk cId="3290324324" sldId="352"/>
            <ac:spMk id="7" creationId="{3F8336FA-A900-4363-B3FA-CB1728A3C452}"/>
          </ac:spMkLst>
        </pc:spChg>
        <pc:graphicFrameChg chg="add mod ord modGraphic">
          <ac:chgData name="Leader Maynard, Jonathan" userId="457cbaa7-041a-414d-8b8e-3c4346a51a17" providerId="ADAL" clId="{9420CBC4-4F34-4D99-8053-89E674FBFB53}" dt="2020-01-28T08:06:59.390" v="3922" actId="1076"/>
          <ac:graphicFrameMkLst>
            <pc:docMk/>
            <pc:sldMk cId="3290324324" sldId="352"/>
            <ac:graphicFrameMk id="5" creationId="{EA690C8A-AD6B-4D0A-8B29-E62317E91A34}"/>
          </ac:graphicFrameMkLst>
        </pc:graphicFrameChg>
      </pc:sldChg>
      <pc:sldChg chg="addSp delSp modSp add modTransition modNotesTx">
        <pc:chgData name="Leader Maynard, Jonathan" userId="457cbaa7-041a-414d-8b8e-3c4346a51a17" providerId="ADAL" clId="{9420CBC4-4F34-4D99-8053-89E674FBFB53}" dt="2020-01-28T08:40:15.414" v="4914" actId="20577"/>
        <pc:sldMkLst>
          <pc:docMk/>
          <pc:sldMk cId="1313095294" sldId="353"/>
        </pc:sldMkLst>
        <pc:spChg chg="mod">
          <ac:chgData name="Leader Maynard, Jonathan" userId="457cbaa7-041a-414d-8b8e-3c4346a51a17" providerId="ADAL" clId="{9420CBC4-4F34-4D99-8053-89E674FBFB53}" dt="2020-01-28T07:51:28.291" v="3332" actId="20577"/>
          <ac:spMkLst>
            <pc:docMk/>
            <pc:sldMk cId="1313095294" sldId="353"/>
            <ac:spMk id="2" creationId="{2AB88B98-2456-4565-A0F7-5692A8F2E4BD}"/>
          </ac:spMkLst>
        </pc:spChg>
        <pc:spChg chg="del">
          <ac:chgData name="Leader Maynard, Jonathan" userId="457cbaa7-041a-414d-8b8e-3c4346a51a17" providerId="ADAL" clId="{9420CBC4-4F34-4D99-8053-89E674FBFB53}" dt="2020-01-28T07:52:09.779" v="3333" actId="478"/>
          <ac:spMkLst>
            <pc:docMk/>
            <pc:sldMk cId="1313095294" sldId="353"/>
            <ac:spMk id="3" creationId="{4699670B-FDA3-49CB-8922-1009D932BE3C}"/>
          </ac:spMkLst>
        </pc:spChg>
        <pc:picChg chg="add mod">
          <ac:chgData name="Leader Maynard, Jonathan" userId="457cbaa7-041a-414d-8b8e-3c4346a51a17" providerId="ADAL" clId="{9420CBC4-4F34-4D99-8053-89E674FBFB53}" dt="2020-01-28T08:34:58.096" v="4783" actId="14100"/>
          <ac:picMkLst>
            <pc:docMk/>
            <pc:sldMk cId="1313095294" sldId="353"/>
            <ac:picMk id="6" creationId="{AC44FD8B-D185-4E9C-9163-9CE33EE39919}"/>
          </ac:picMkLst>
        </pc:picChg>
        <pc:picChg chg="add del mod">
          <ac:chgData name="Leader Maynard, Jonathan" userId="457cbaa7-041a-414d-8b8e-3c4346a51a17" providerId="ADAL" clId="{9420CBC4-4F34-4D99-8053-89E674FBFB53}" dt="2020-01-28T08:35:52.870" v="4784" actId="478"/>
          <ac:picMkLst>
            <pc:docMk/>
            <pc:sldMk cId="1313095294" sldId="353"/>
            <ac:picMk id="8" creationId="{AACC33EE-2092-4462-84E9-72A3A860FF1E}"/>
          </ac:picMkLst>
        </pc:picChg>
        <pc:picChg chg="add del mod">
          <ac:chgData name="Leader Maynard, Jonathan" userId="457cbaa7-041a-414d-8b8e-3c4346a51a17" providerId="ADAL" clId="{9420CBC4-4F34-4D99-8053-89E674FBFB53}" dt="2020-01-28T08:34:28.789" v="4777" actId="478"/>
          <ac:picMkLst>
            <pc:docMk/>
            <pc:sldMk cId="1313095294" sldId="353"/>
            <ac:picMk id="2050" creationId="{BB76DB90-6704-446F-BBED-B90B1C67D8C6}"/>
          </ac:picMkLst>
        </pc:picChg>
        <pc:picChg chg="add mod">
          <ac:chgData name="Leader Maynard, Jonathan" userId="457cbaa7-041a-414d-8b8e-3c4346a51a17" providerId="ADAL" clId="{9420CBC4-4F34-4D99-8053-89E674FBFB53}" dt="2020-01-28T08:34:48.068" v="4780" actId="14100"/>
          <ac:picMkLst>
            <pc:docMk/>
            <pc:sldMk cId="1313095294" sldId="353"/>
            <ac:picMk id="2052" creationId="{B2761603-1E4C-4EAD-A5F8-C31645189743}"/>
          </ac:picMkLst>
        </pc:picChg>
        <pc:picChg chg="add mod">
          <ac:chgData name="Leader Maynard, Jonathan" userId="457cbaa7-041a-414d-8b8e-3c4346a51a17" providerId="ADAL" clId="{9420CBC4-4F34-4D99-8053-89E674FBFB53}" dt="2020-01-28T08:34:32.686" v="4778" actId="1076"/>
          <ac:picMkLst>
            <pc:docMk/>
            <pc:sldMk cId="1313095294" sldId="353"/>
            <ac:picMk id="2054" creationId="{9B059BD2-CAB4-45F8-B081-848345038096}"/>
          </ac:picMkLst>
        </pc:picChg>
        <pc:picChg chg="add mod">
          <ac:chgData name="Leader Maynard, Jonathan" userId="457cbaa7-041a-414d-8b8e-3c4346a51a17" providerId="ADAL" clId="{9420CBC4-4F34-4D99-8053-89E674FBFB53}" dt="2020-01-28T08:34:54.915" v="4782" actId="1076"/>
          <ac:picMkLst>
            <pc:docMk/>
            <pc:sldMk cId="1313095294" sldId="353"/>
            <ac:picMk id="2056" creationId="{2095A445-BAB8-4EAB-882E-438F8433C6F0}"/>
          </ac:picMkLst>
        </pc:picChg>
        <pc:picChg chg="add mod">
          <ac:chgData name="Leader Maynard, Jonathan" userId="457cbaa7-041a-414d-8b8e-3c4346a51a17" providerId="ADAL" clId="{9420CBC4-4F34-4D99-8053-89E674FBFB53}" dt="2020-01-28T08:40:00.676" v="4851" actId="1076"/>
          <ac:picMkLst>
            <pc:docMk/>
            <pc:sldMk cId="1313095294" sldId="353"/>
            <ac:picMk id="2058" creationId="{45DB84FE-B16D-4714-AF51-96602C161105}"/>
          </ac:picMkLst>
        </pc:picChg>
      </pc:sldChg>
      <pc:sldChg chg="add modTransition modAnim">
        <pc:chgData name="Leader Maynard, Jonathan" userId="457cbaa7-041a-414d-8b8e-3c4346a51a17" providerId="ADAL" clId="{9420CBC4-4F34-4D99-8053-89E674FBFB53}" dt="2020-01-28T09:51:05.792" v="5914"/>
        <pc:sldMkLst>
          <pc:docMk/>
          <pc:sldMk cId="1245381444" sldId="354"/>
        </pc:sldMkLst>
      </pc:sldChg>
    </pc:docChg>
  </pc:docChgLst>
  <pc:docChgLst>
    <pc:chgData name="Leader Maynard, Jonathan" userId="457cbaa7-041a-414d-8b8e-3c4346a51a17" providerId="ADAL" clId="{91A99189-8752-4A9C-803C-17E5D1FB49C3}"/>
    <pc:docChg chg="undo redo custSel addSld delSld modSld sldOrd">
      <pc:chgData name="Leader Maynard, Jonathan" userId="457cbaa7-041a-414d-8b8e-3c4346a51a17" providerId="ADAL" clId="{91A99189-8752-4A9C-803C-17E5D1FB49C3}" dt="2020-01-21T10:19:16.001" v="6948" actId="1076"/>
      <pc:docMkLst>
        <pc:docMk/>
      </pc:docMkLst>
      <pc:sldChg chg="modSp modTransition">
        <pc:chgData name="Leader Maynard, Jonathan" userId="457cbaa7-041a-414d-8b8e-3c4346a51a17" providerId="ADAL" clId="{91A99189-8752-4A9C-803C-17E5D1FB49C3}" dt="2020-01-20T17:06:04.317" v="6154"/>
        <pc:sldMkLst>
          <pc:docMk/>
          <pc:sldMk cId="0" sldId="256"/>
        </pc:sldMkLst>
        <pc:spChg chg="mod">
          <ac:chgData name="Leader Maynard, Jonathan" userId="457cbaa7-041a-414d-8b8e-3c4346a51a17" providerId="ADAL" clId="{91A99189-8752-4A9C-803C-17E5D1FB49C3}" dt="2020-01-15T16:58:29.502" v="41" actId="20577"/>
          <ac:spMkLst>
            <pc:docMk/>
            <pc:sldMk cId="0" sldId="256"/>
            <ac:spMk id="2" creationId="{00000000-0000-0000-0000-000000000000}"/>
          </ac:spMkLst>
        </pc:spChg>
      </pc:sldChg>
      <pc:sldChg chg="addSp delSp modSp modTransition delAnim modAnim">
        <pc:chgData name="Leader Maynard, Jonathan" userId="457cbaa7-041a-414d-8b8e-3c4346a51a17" providerId="ADAL" clId="{91A99189-8752-4A9C-803C-17E5D1FB49C3}" dt="2020-01-20T17:06:33.769" v="6157"/>
        <pc:sldMkLst>
          <pc:docMk/>
          <pc:sldMk cId="2701303470" sldId="262"/>
        </pc:sldMkLst>
        <pc:spChg chg="del">
          <ac:chgData name="Leader Maynard, Jonathan" userId="457cbaa7-041a-414d-8b8e-3c4346a51a17" providerId="ADAL" clId="{91A99189-8752-4A9C-803C-17E5D1FB49C3}" dt="2020-01-20T14:07:57.463" v="4855" actId="478"/>
          <ac:spMkLst>
            <pc:docMk/>
            <pc:sldMk cId="2701303470" sldId="262"/>
            <ac:spMk id="2" creationId="{8C4DB945-6475-49A6-99A6-959F2AC1CC2D}"/>
          </ac:spMkLst>
        </pc:spChg>
        <pc:spChg chg="del mod">
          <ac:chgData name="Leader Maynard, Jonathan" userId="457cbaa7-041a-414d-8b8e-3c4346a51a17" providerId="ADAL" clId="{91A99189-8752-4A9C-803C-17E5D1FB49C3}" dt="2020-01-18T11:31:08.036" v="364"/>
          <ac:spMkLst>
            <pc:docMk/>
            <pc:sldMk cId="2701303470" sldId="262"/>
            <ac:spMk id="5" creationId="{1DB4C07F-89B9-431E-83C9-FFFEAA5D8BBF}"/>
          </ac:spMkLst>
        </pc:spChg>
        <pc:spChg chg="add mod">
          <ac:chgData name="Leader Maynard, Jonathan" userId="457cbaa7-041a-414d-8b8e-3c4346a51a17" providerId="ADAL" clId="{91A99189-8752-4A9C-803C-17E5D1FB49C3}" dt="2020-01-20T15:58:41.286" v="5293" actId="1076"/>
          <ac:spMkLst>
            <pc:docMk/>
            <pc:sldMk cId="2701303470" sldId="262"/>
            <ac:spMk id="6" creationId="{C225A380-673C-4491-8850-4E41ABEBEA79}"/>
          </ac:spMkLst>
        </pc:spChg>
        <pc:picChg chg="del">
          <ac:chgData name="Leader Maynard, Jonathan" userId="457cbaa7-041a-414d-8b8e-3c4346a51a17" providerId="ADAL" clId="{91A99189-8752-4A9C-803C-17E5D1FB49C3}" dt="2020-01-20T14:06:37.337" v="4847" actId="21"/>
          <ac:picMkLst>
            <pc:docMk/>
            <pc:sldMk cId="2701303470" sldId="262"/>
            <ac:picMk id="3" creationId="{046A2B41-2D4B-4E5A-9A2E-C1D7880EF9A7}"/>
          </ac:picMkLst>
        </pc:picChg>
      </pc:sldChg>
      <pc:sldChg chg="delSp modSp add modTransition delAnim modAnim modNotesTx">
        <pc:chgData name="Leader Maynard, Jonathan" userId="457cbaa7-041a-414d-8b8e-3c4346a51a17" providerId="ADAL" clId="{91A99189-8752-4A9C-803C-17E5D1FB49C3}" dt="2020-01-20T17:06:04.317" v="6154"/>
        <pc:sldMkLst>
          <pc:docMk/>
          <pc:sldMk cId="2796437840" sldId="329"/>
        </pc:sldMkLst>
        <pc:spChg chg="del mod">
          <ac:chgData name="Leader Maynard, Jonathan" userId="457cbaa7-041a-414d-8b8e-3c4346a51a17" providerId="ADAL" clId="{91A99189-8752-4A9C-803C-17E5D1FB49C3}" dt="2020-01-15T16:59:14.769" v="48" actId="478"/>
          <ac:spMkLst>
            <pc:docMk/>
            <pc:sldMk cId="2796437840" sldId="329"/>
            <ac:spMk id="6" creationId="{DB9D1C18-05E8-4AAA-9EB7-E375BB4E7BD0}"/>
          </ac:spMkLst>
        </pc:spChg>
        <pc:picChg chg="del mod">
          <ac:chgData name="Leader Maynard, Jonathan" userId="457cbaa7-041a-414d-8b8e-3c4346a51a17" providerId="ADAL" clId="{91A99189-8752-4A9C-803C-17E5D1FB49C3}" dt="2020-01-15T17:04:24.528" v="90" actId="478"/>
          <ac:picMkLst>
            <pc:docMk/>
            <pc:sldMk cId="2796437840" sldId="329"/>
            <ac:picMk id="3" creationId="{08E22DDB-960B-424F-A0D1-D875730F6110}"/>
          </ac:picMkLst>
        </pc:picChg>
        <pc:picChg chg="mod modCrop">
          <ac:chgData name="Leader Maynard, Jonathan" userId="457cbaa7-041a-414d-8b8e-3c4346a51a17" providerId="ADAL" clId="{91A99189-8752-4A9C-803C-17E5D1FB49C3}" dt="2020-01-15T17:04:46.341" v="93" actId="732"/>
          <ac:picMkLst>
            <pc:docMk/>
            <pc:sldMk cId="2796437840" sldId="329"/>
            <ac:picMk id="5" creationId="{E1106107-2D69-4647-9050-26AFD74DDD47}"/>
          </ac:picMkLst>
        </pc:picChg>
      </pc:sldChg>
      <pc:sldChg chg="delSp modSp add modTransition">
        <pc:chgData name="Leader Maynard, Jonathan" userId="457cbaa7-041a-414d-8b8e-3c4346a51a17" providerId="ADAL" clId="{91A99189-8752-4A9C-803C-17E5D1FB49C3}" dt="2020-01-20T17:06:04.317" v="6154"/>
        <pc:sldMkLst>
          <pc:docMk/>
          <pc:sldMk cId="360233289" sldId="331"/>
        </pc:sldMkLst>
        <pc:spChg chg="mod">
          <ac:chgData name="Leader Maynard, Jonathan" userId="457cbaa7-041a-414d-8b8e-3c4346a51a17" providerId="ADAL" clId="{91A99189-8752-4A9C-803C-17E5D1FB49C3}" dt="2020-01-15T16:59:40.696" v="73" actId="20577"/>
          <ac:spMkLst>
            <pc:docMk/>
            <pc:sldMk cId="360233289" sldId="331"/>
            <ac:spMk id="2" creationId="{A3B5B531-A6FA-4578-9FE6-99E16C4A5A0D}"/>
          </ac:spMkLst>
        </pc:spChg>
        <pc:spChg chg="del">
          <ac:chgData name="Leader Maynard, Jonathan" userId="457cbaa7-041a-414d-8b8e-3c4346a51a17" providerId="ADAL" clId="{91A99189-8752-4A9C-803C-17E5D1FB49C3}" dt="2020-01-15T16:59:43.960" v="74" actId="478"/>
          <ac:spMkLst>
            <pc:docMk/>
            <pc:sldMk cId="360233289" sldId="331"/>
            <ac:spMk id="3" creationId="{6B2B902E-8AF3-4194-9F48-5AB0F9E4374F}"/>
          </ac:spMkLst>
        </pc:spChg>
      </pc:sldChg>
      <pc:sldChg chg="addSp modSp add modTransition modAnim">
        <pc:chgData name="Leader Maynard, Jonathan" userId="457cbaa7-041a-414d-8b8e-3c4346a51a17" providerId="ADAL" clId="{91A99189-8752-4A9C-803C-17E5D1FB49C3}" dt="2020-01-20T17:06:04.317" v="6154"/>
        <pc:sldMkLst>
          <pc:docMk/>
          <pc:sldMk cId="2023166054" sldId="332"/>
        </pc:sldMkLst>
        <pc:picChg chg="add mod">
          <ac:chgData name="Leader Maynard, Jonathan" userId="457cbaa7-041a-414d-8b8e-3c4346a51a17" providerId="ADAL" clId="{91A99189-8752-4A9C-803C-17E5D1FB49C3}" dt="2020-01-15T17:02:39.746" v="78" actId="14100"/>
          <ac:picMkLst>
            <pc:docMk/>
            <pc:sldMk cId="2023166054" sldId="332"/>
            <ac:picMk id="3" creationId="{36AF7AA2-450F-4426-99B5-9C766EC08C9D}"/>
          </ac:picMkLst>
        </pc:picChg>
        <pc:picChg chg="add mod">
          <ac:chgData name="Leader Maynard, Jonathan" userId="457cbaa7-041a-414d-8b8e-3c4346a51a17" providerId="ADAL" clId="{91A99189-8752-4A9C-803C-17E5D1FB49C3}" dt="2020-01-20T09:04:38.468" v="2706" actId="14100"/>
          <ac:picMkLst>
            <pc:docMk/>
            <pc:sldMk cId="2023166054" sldId="332"/>
            <ac:picMk id="5" creationId="{7BDC8868-3A54-4D0B-B267-3E053274AD5E}"/>
          </ac:picMkLst>
        </pc:picChg>
        <pc:picChg chg="add mod modCrop">
          <ac:chgData name="Leader Maynard, Jonathan" userId="457cbaa7-041a-414d-8b8e-3c4346a51a17" providerId="ADAL" clId="{91A99189-8752-4A9C-803C-17E5D1FB49C3}" dt="2020-01-20T09:05:43.348" v="2721" actId="1076"/>
          <ac:picMkLst>
            <pc:docMk/>
            <pc:sldMk cId="2023166054" sldId="332"/>
            <ac:picMk id="7" creationId="{88294319-536D-4E71-92AA-FEC25F0598AF}"/>
          </ac:picMkLst>
        </pc:picChg>
        <pc:picChg chg="add mod">
          <ac:chgData name="Leader Maynard, Jonathan" userId="457cbaa7-041a-414d-8b8e-3c4346a51a17" providerId="ADAL" clId="{91A99189-8752-4A9C-803C-17E5D1FB49C3}" dt="2020-01-20T09:05:45.108" v="2722" actId="14100"/>
          <ac:picMkLst>
            <pc:docMk/>
            <pc:sldMk cId="2023166054" sldId="332"/>
            <ac:picMk id="9" creationId="{502A19EC-FB11-4B3E-9460-D6DF078C727C}"/>
          </ac:picMkLst>
        </pc:picChg>
      </pc:sldChg>
      <pc:sldChg chg="addSp delSp modSp add modTransition modNotesTx">
        <pc:chgData name="Leader Maynard, Jonathan" userId="457cbaa7-041a-414d-8b8e-3c4346a51a17" providerId="ADAL" clId="{91A99189-8752-4A9C-803C-17E5D1FB49C3}" dt="2020-01-20T17:06:04.317" v="6154"/>
        <pc:sldMkLst>
          <pc:docMk/>
          <pc:sldMk cId="758417108" sldId="333"/>
        </pc:sldMkLst>
        <pc:spChg chg="mod">
          <ac:chgData name="Leader Maynard, Jonathan" userId="457cbaa7-041a-414d-8b8e-3c4346a51a17" providerId="ADAL" clId="{91A99189-8752-4A9C-803C-17E5D1FB49C3}" dt="2020-01-18T12:11:21.987" v="840" actId="20577"/>
          <ac:spMkLst>
            <pc:docMk/>
            <pc:sldMk cId="758417108" sldId="333"/>
            <ac:spMk id="2" creationId="{CEE1C561-8E0F-474A-96A7-FE404A70CE5B}"/>
          </ac:spMkLst>
        </pc:spChg>
        <pc:spChg chg="del mod">
          <ac:chgData name="Leader Maynard, Jonathan" userId="457cbaa7-041a-414d-8b8e-3c4346a51a17" providerId="ADAL" clId="{91A99189-8752-4A9C-803C-17E5D1FB49C3}" dt="2020-01-18T11:58:25.454" v="437" actId="3680"/>
          <ac:spMkLst>
            <pc:docMk/>
            <pc:sldMk cId="758417108" sldId="333"/>
            <ac:spMk id="3" creationId="{79A04332-8526-4FCE-BE9D-1C6E533FB16C}"/>
          </ac:spMkLst>
        </pc:spChg>
        <pc:graphicFrameChg chg="add mod modGraphic">
          <ac:chgData name="Leader Maynard, Jonathan" userId="457cbaa7-041a-414d-8b8e-3c4346a51a17" providerId="ADAL" clId="{91A99189-8752-4A9C-803C-17E5D1FB49C3}" dt="2020-01-20T13:37:23.696" v="4414" actId="20577"/>
          <ac:graphicFrameMkLst>
            <pc:docMk/>
            <pc:sldMk cId="758417108" sldId="333"/>
            <ac:graphicFrameMk id="5" creationId="{23D2EB02-7AA8-485E-834F-250D2E22238C}"/>
          </ac:graphicFrameMkLst>
        </pc:graphicFrameChg>
      </pc:sldChg>
      <pc:sldChg chg="addSp delSp modSp add ord modTransition">
        <pc:chgData name="Leader Maynard, Jonathan" userId="457cbaa7-041a-414d-8b8e-3c4346a51a17" providerId="ADAL" clId="{91A99189-8752-4A9C-803C-17E5D1FB49C3}" dt="2020-01-20T18:13:14.473" v="6946" actId="20577"/>
        <pc:sldMkLst>
          <pc:docMk/>
          <pc:sldMk cId="2585951337" sldId="334"/>
        </pc:sldMkLst>
        <pc:spChg chg="mod">
          <ac:chgData name="Leader Maynard, Jonathan" userId="457cbaa7-041a-414d-8b8e-3c4346a51a17" providerId="ADAL" clId="{91A99189-8752-4A9C-803C-17E5D1FB49C3}" dt="2020-01-19T17:23:01.379" v="871" actId="20577"/>
          <ac:spMkLst>
            <pc:docMk/>
            <pc:sldMk cId="2585951337" sldId="334"/>
            <ac:spMk id="2" creationId="{2D701D7E-CA4A-4DD1-8A5E-17DFC10A7E5F}"/>
          </ac:spMkLst>
        </pc:spChg>
        <pc:spChg chg="del">
          <ac:chgData name="Leader Maynard, Jonathan" userId="457cbaa7-041a-414d-8b8e-3c4346a51a17" providerId="ADAL" clId="{91A99189-8752-4A9C-803C-17E5D1FB49C3}" dt="2020-01-20T14:06:43.445" v="4848" actId="478"/>
          <ac:spMkLst>
            <pc:docMk/>
            <pc:sldMk cId="2585951337" sldId="334"/>
            <ac:spMk id="3" creationId="{BB718A26-2499-4CC7-BE1B-64E7B6C9A9BC}"/>
          </ac:spMkLst>
        </pc:spChg>
        <pc:spChg chg="add mod">
          <ac:chgData name="Leader Maynard, Jonathan" userId="457cbaa7-041a-414d-8b8e-3c4346a51a17" providerId="ADAL" clId="{91A99189-8752-4A9C-803C-17E5D1FB49C3}" dt="2020-01-20T18:13:14.473" v="6946" actId="20577"/>
          <ac:spMkLst>
            <pc:docMk/>
            <pc:sldMk cId="2585951337" sldId="334"/>
            <ac:spMk id="6" creationId="{F3BAEF1F-6EF4-4D83-913B-D563116A7AE6}"/>
          </ac:spMkLst>
        </pc:spChg>
        <pc:picChg chg="add mod modCrop">
          <ac:chgData name="Leader Maynard, Jonathan" userId="457cbaa7-041a-414d-8b8e-3c4346a51a17" providerId="ADAL" clId="{91A99189-8752-4A9C-803C-17E5D1FB49C3}" dt="2020-01-20T17:03:30.668" v="5965" actId="732"/>
          <ac:picMkLst>
            <pc:docMk/>
            <pc:sldMk cId="2585951337" sldId="334"/>
            <ac:picMk id="5" creationId="{2F8CFA0F-C92A-407D-B1F0-5A759F255FB1}"/>
          </ac:picMkLst>
        </pc:picChg>
      </pc:sldChg>
      <pc:sldChg chg="modSp add modTransition">
        <pc:chgData name="Leader Maynard, Jonathan" userId="457cbaa7-041a-414d-8b8e-3c4346a51a17" providerId="ADAL" clId="{91A99189-8752-4A9C-803C-17E5D1FB49C3}" dt="2020-01-20T17:06:04.317" v="6154"/>
        <pc:sldMkLst>
          <pc:docMk/>
          <pc:sldMk cId="1595758538" sldId="335"/>
        </pc:sldMkLst>
        <pc:spChg chg="mod">
          <ac:chgData name="Leader Maynard, Jonathan" userId="457cbaa7-041a-414d-8b8e-3c4346a51a17" providerId="ADAL" clId="{91A99189-8752-4A9C-803C-17E5D1FB49C3}" dt="2020-01-19T17:36:14.032" v="1050" actId="404"/>
          <ac:spMkLst>
            <pc:docMk/>
            <pc:sldMk cId="1595758538" sldId="335"/>
            <ac:spMk id="2" creationId="{EDAF8318-6E86-44B0-A8E8-5391015E9DAF}"/>
          </ac:spMkLst>
        </pc:spChg>
      </pc:sldChg>
      <pc:sldChg chg="addSp delSp modSp add ord modTransition">
        <pc:chgData name="Leader Maynard, Jonathan" userId="457cbaa7-041a-414d-8b8e-3c4346a51a17" providerId="ADAL" clId="{91A99189-8752-4A9C-803C-17E5D1FB49C3}" dt="2020-01-20T17:07:48" v="6169" actId="113"/>
        <pc:sldMkLst>
          <pc:docMk/>
          <pc:sldMk cId="2249002939" sldId="336"/>
        </pc:sldMkLst>
        <pc:spChg chg="mod">
          <ac:chgData name="Leader Maynard, Jonathan" userId="457cbaa7-041a-414d-8b8e-3c4346a51a17" providerId="ADAL" clId="{91A99189-8752-4A9C-803C-17E5D1FB49C3}" dt="2020-01-19T17:23:04.104" v="873" actId="20577"/>
          <ac:spMkLst>
            <pc:docMk/>
            <pc:sldMk cId="2249002939" sldId="336"/>
            <ac:spMk id="2" creationId="{55917577-7209-4231-89D4-2D9F620AD750}"/>
          </ac:spMkLst>
        </pc:spChg>
        <pc:spChg chg="del">
          <ac:chgData name="Leader Maynard, Jonathan" userId="457cbaa7-041a-414d-8b8e-3c4346a51a17" providerId="ADAL" clId="{91A99189-8752-4A9C-803C-17E5D1FB49C3}" dt="2020-01-19T17:30:03.243" v="1018" actId="931"/>
          <ac:spMkLst>
            <pc:docMk/>
            <pc:sldMk cId="2249002939" sldId="336"/>
            <ac:spMk id="3" creationId="{BA8D10B7-08A9-4AB7-AEDB-F7C48056823D}"/>
          </ac:spMkLst>
        </pc:spChg>
        <pc:spChg chg="add del">
          <ac:chgData name="Leader Maynard, Jonathan" userId="457cbaa7-041a-414d-8b8e-3c4346a51a17" providerId="ADAL" clId="{91A99189-8752-4A9C-803C-17E5D1FB49C3}" dt="2020-01-19T17:29:19.318" v="1017" actId="478"/>
          <ac:spMkLst>
            <pc:docMk/>
            <pc:sldMk cId="2249002939" sldId="336"/>
            <ac:spMk id="5" creationId="{B6216671-65F0-43D2-9D95-B4B36A7CAAFF}"/>
          </ac:spMkLst>
        </pc:spChg>
        <pc:spChg chg="add del mod">
          <ac:chgData name="Leader Maynard, Jonathan" userId="457cbaa7-041a-414d-8b8e-3c4346a51a17" providerId="ADAL" clId="{91A99189-8752-4A9C-803C-17E5D1FB49C3}" dt="2020-01-19T17:35:33.075" v="1043" actId="931"/>
          <ac:spMkLst>
            <pc:docMk/>
            <pc:sldMk cId="2249002939" sldId="336"/>
            <ac:spMk id="11" creationId="{11F0F66C-A268-4FE5-A502-4FDCB3C9B5F3}"/>
          </ac:spMkLst>
        </pc:spChg>
        <pc:spChg chg="add mod">
          <ac:chgData name="Leader Maynard, Jonathan" userId="457cbaa7-041a-414d-8b8e-3c4346a51a17" providerId="ADAL" clId="{91A99189-8752-4A9C-803C-17E5D1FB49C3}" dt="2020-01-20T17:07:48" v="6169" actId="113"/>
          <ac:spMkLst>
            <pc:docMk/>
            <pc:sldMk cId="2249002939" sldId="336"/>
            <ac:spMk id="14" creationId="{7ACBCC20-669D-4CB6-BB13-649B27E2B49F}"/>
          </ac:spMkLst>
        </pc:spChg>
        <pc:spChg chg="add mod">
          <ac:chgData name="Leader Maynard, Jonathan" userId="457cbaa7-041a-414d-8b8e-3c4346a51a17" providerId="ADAL" clId="{91A99189-8752-4A9C-803C-17E5D1FB49C3}" dt="2020-01-20T17:01:45.558" v="5964" actId="1076"/>
          <ac:spMkLst>
            <pc:docMk/>
            <pc:sldMk cId="2249002939" sldId="336"/>
            <ac:spMk id="19" creationId="{86CB08AD-76F7-4BFB-91A6-ABDB768440A4}"/>
          </ac:spMkLst>
        </pc:spChg>
        <pc:picChg chg="add del mod">
          <ac:chgData name="Leader Maynard, Jonathan" userId="457cbaa7-041a-414d-8b8e-3c4346a51a17" providerId="ADAL" clId="{91A99189-8752-4A9C-803C-17E5D1FB49C3}" dt="2020-01-19T17:32:31.333" v="1032" actId="478"/>
          <ac:picMkLst>
            <pc:docMk/>
            <pc:sldMk cId="2249002939" sldId="336"/>
            <ac:picMk id="7" creationId="{C38EBAEA-0B1D-4593-A6C0-1103F2529AC3}"/>
          </ac:picMkLst>
        </pc:picChg>
        <pc:picChg chg="add mod modCrop">
          <ac:chgData name="Leader Maynard, Jonathan" userId="457cbaa7-041a-414d-8b8e-3c4346a51a17" providerId="ADAL" clId="{91A99189-8752-4A9C-803C-17E5D1FB49C3}" dt="2020-01-19T17:32:56.419" v="1042" actId="14100"/>
          <ac:picMkLst>
            <pc:docMk/>
            <pc:sldMk cId="2249002939" sldId="336"/>
            <ac:picMk id="9" creationId="{E9287D7F-E607-4342-AD3D-E384D3CFB6E2}"/>
          </ac:picMkLst>
        </pc:picChg>
        <pc:picChg chg="add mod">
          <ac:chgData name="Leader Maynard, Jonathan" userId="457cbaa7-041a-414d-8b8e-3c4346a51a17" providerId="ADAL" clId="{91A99189-8752-4A9C-803C-17E5D1FB49C3}" dt="2020-01-19T17:35:41.666" v="1048" actId="1076"/>
          <ac:picMkLst>
            <pc:docMk/>
            <pc:sldMk cId="2249002939" sldId="336"/>
            <ac:picMk id="13" creationId="{A3DF16E6-4229-4AAE-B4DC-EFC5B770897A}"/>
          </ac:picMkLst>
        </pc:picChg>
        <pc:picChg chg="add mod">
          <ac:chgData name="Leader Maynard, Jonathan" userId="457cbaa7-041a-414d-8b8e-3c4346a51a17" providerId="ADAL" clId="{91A99189-8752-4A9C-803C-17E5D1FB49C3}" dt="2020-01-20T16:08:31.083" v="5363" actId="1076"/>
          <ac:picMkLst>
            <pc:docMk/>
            <pc:sldMk cId="2249002939" sldId="336"/>
            <ac:picMk id="16" creationId="{15071A53-73D8-4583-B00B-02892842B529}"/>
          </ac:picMkLst>
        </pc:picChg>
        <pc:picChg chg="add mod">
          <ac:chgData name="Leader Maynard, Jonathan" userId="457cbaa7-041a-414d-8b8e-3c4346a51a17" providerId="ADAL" clId="{91A99189-8752-4A9C-803C-17E5D1FB49C3}" dt="2020-01-20T16:09:29.327" v="5368" actId="1076"/>
          <ac:picMkLst>
            <pc:docMk/>
            <pc:sldMk cId="2249002939" sldId="336"/>
            <ac:picMk id="18" creationId="{0448CCDD-E27D-4DC4-A8C0-1F3BCE37C1C0}"/>
          </ac:picMkLst>
        </pc:picChg>
      </pc:sldChg>
      <pc:sldChg chg="addSp delSp modSp add modTransition">
        <pc:chgData name="Leader Maynard, Jonathan" userId="457cbaa7-041a-414d-8b8e-3c4346a51a17" providerId="ADAL" clId="{91A99189-8752-4A9C-803C-17E5D1FB49C3}" dt="2020-01-20T17:06:04.317" v="6154"/>
        <pc:sldMkLst>
          <pc:docMk/>
          <pc:sldMk cId="646925296" sldId="339"/>
        </pc:sldMkLst>
        <pc:spChg chg="del">
          <ac:chgData name="Leader Maynard, Jonathan" userId="457cbaa7-041a-414d-8b8e-3c4346a51a17" providerId="ADAL" clId="{91A99189-8752-4A9C-803C-17E5D1FB49C3}" dt="2020-01-18T11:52:22.811" v="402"/>
          <ac:spMkLst>
            <pc:docMk/>
            <pc:sldMk cId="646925296" sldId="339"/>
            <ac:spMk id="2" creationId="{5F040154-862E-427A-AB35-B1DA1B7C4BBB}"/>
          </ac:spMkLst>
        </pc:spChg>
        <pc:spChg chg="del">
          <ac:chgData name="Leader Maynard, Jonathan" userId="457cbaa7-041a-414d-8b8e-3c4346a51a17" providerId="ADAL" clId="{91A99189-8752-4A9C-803C-17E5D1FB49C3}" dt="2020-01-18T11:52:22.811" v="402"/>
          <ac:spMkLst>
            <pc:docMk/>
            <pc:sldMk cId="646925296" sldId="339"/>
            <ac:spMk id="3" creationId="{1682853D-2CA6-40D0-B333-61DC90CBC4D1}"/>
          </ac:spMkLst>
        </pc:spChg>
        <pc:picChg chg="add mod">
          <ac:chgData name="Leader Maynard, Jonathan" userId="457cbaa7-041a-414d-8b8e-3c4346a51a17" providerId="ADAL" clId="{91A99189-8752-4A9C-803C-17E5D1FB49C3}" dt="2020-01-18T11:52:34.368" v="405" actId="14100"/>
          <ac:picMkLst>
            <pc:docMk/>
            <pc:sldMk cId="646925296" sldId="339"/>
            <ac:picMk id="5" creationId="{C541B153-4F53-4321-A1FD-CB4DE0345FC6}"/>
          </ac:picMkLst>
        </pc:picChg>
      </pc:sldChg>
      <pc:sldChg chg="modSp add del">
        <pc:chgData name="Leader Maynard, Jonathan" userId="457cbaa7-041a-414d-8b8e-3c4346a51a17" providerId="ADAL" clId="{91A99189-8752-4A9C-803C-17E5D1FB49C3}" dt="2020-01-20T08:46:45.346" v="2587" actId="47"/>
        <pc:sldMkLst>
          <pc:docMk/>
          <pc:sldMk cId="269787099" sldId="340"/>
        </pc:sldMkLst>
        <pc:spChg chg="mod">
          <ac:chgData name="Leader Maynard, Jonathan" userId="457cbaa7-041a-414d-8b8e-3c4346a51a17" providerId="ADAL" clId="{91A99189-8752-4A9C-803C-17E5D1FB49C3}" dt="2020-01-18T12:11:29.123" v="865" actId="20577"/>
          <ac:spMkLst>
            <pc:docMk/>
            <pc:sldMk cId="269787099" sldId="340"/>
            <ac:spMk id="2" creationId="{B26A9419-6D0F-491E-ABD0-0AF5B93110F6}"/>
          </ac:spMkLst>
        </pc:spChg>
        <pc:spChg chg="mod">
          <ac:chgData name="Leader Maynard, Jonathan" userId="457cbaa7-041a-414d-8b8e-3c4346a51a17" providerId="ADAL" clId="{91A99189-8752-4A9C-803C-17E5D1FB49C3}" dt="2020-01-19T17:45:10.955" v="1764" actId="21"/>
          <ac:spMkLst>
            <pc:docMk/>
            <pc:sldMk cId="269787099" sldId="340"/>
            <ac:spMk id="3" creationId="{47FD3BCC-4C0C-4FF4-A2C2-D1EE4F788508}"/>
          </ac:spMkLst>
        </pc:spChg>
      </pc:sldChg>
      <pc:sldChg chg="modSp add del modTransition">
        <pc:chgData name="Leader Maynard, Jonathan" userId="457cbaa7-041a-414d-8b8e-3c4346a51a17" providerId="ADAL" clId="{91A99189-8752-4A9C-803C-17E5D1FB49C3}" dt="2020-01-20T17:07:59.456" v="6170" actId="47"/>
        <pc:sldMkLst>
          <pc:docMk/>
          <pc:sldMk cId="1218728765" sldId="341"/>
        </pc:sldMkLst>
        <pc:spChg chg="mod">
          <ac:chgData name="Leader Maynard, Jonathan" userId="457cbaa7-041a-414d-8b8e-3c4346a51a17" providerId="ADAL" clId="{91A99189-8752-4A9C-803C-17E5D1FB49C3}" dt="2020-01-20T11:02:33.258" v="4305" actId="21"/>
          <ac:spMkLst>
            <pc:docMk/>
            <pc:sldMk cId="1218728765" sldId="341"/>
            <ac:spMk id="4" creationId="{20F6ACB6-DD19-49CE-9A8A-A797891F85E7}"/>
          </ac:spMkLst>
        </pc:spChg>
      </pc:sldChg>
      <pc:sldChg chg="addSp modSp add del modTransition">
        <pc:chgData name="Leader Maynard, Jonathan" userId="457cbaa7-041a-414d-8b8e-3c4346a51a17" providerId="ADAL" clId="{91A99189-8752-4A9C-803C-17E5D1FB49C3}" dt="2020-01-20T10:46:20.056" v="4185" actId="2696"/>
        <pc:sldMkLst>
          <pc:docMk/>
          <pc:sldMk cId="2937272271" sldId="341"/>
        </pc:sldMkLst>
        <pc:spChg chg="add mod">
          <ac:chgData name="Leader Maynard, Jonathan" userId="457cbaa7-041a-414d-8b8e-3c4346a51a17" providerId="ADAL" clId="{91A99189-8752-4A9C-803C-17E5D1FB49C3}" dt="2020-01-19T17:39:17.778" v="1364" actId="20577"/>
          <ac:spMkLst>
            <pc:docMk/>
            <pc:sldMk cId="2937272271" sldId="341"/>
            <ac:spMk id="3" creationId="{47189624-9F4B-4DB0-86B4-2D4E46704579}"/>
          </ac:spMkLst>
        </pc:spChg>
        <pc:spChg chg="add mod">
          <ac:chgData name="Leader Maynard, Jonathan" userId="457cbaa7-041a-414d-8b8e-3c4346a51a17" providerId="ADAL" clId="{91A99189-8752-4A9C-803C-17E5D1FB49C3}" dt="2020-01-20T09:55:32.544" v="4184" actId="20577"/>
          <ac:spMkLst>
            <pc:docMk/>
            <pc:sldMk cId="2937272271" sldId="341"/>
            <ac:spMk id="4" creationId="{20F6ACB6-DD19-49CE-9A8A-A797891F85E7}"/>
          </ac:spMkLst>
        </pc:spChg>
      </pc:sldChg>
      <pc:sldChg chg="modSp add modTransition modAnim">
        <pc:chgData name="Leader Maynard, Jonathan" userId="457cbaa7-041a-414d-8b8e-3c4346a51a17" providerId="ADAL" clId="{91A99189-8752-4A9C-803C-17E5D1FB49C3}" dt="2020-01-21T10:19:00.668" v="6947"/>
        <pc:sldMkLst>
          <pc:docMk/>
          <pc:sldMk cId="2266577762" sldId="342"/>
        </pc:sldMkLst>
        <pc:spChg chg="mod">
          <ac:chgData name="Leader Maynard, Jonathan" userId="457cbaa7-041a-414d-8b8e-3c4346a51a17" providerId="ADAL" clId="{91A99189-8752-4A9C-803C-17E5D1FB49C3}" dt="2020-01-19T17:44:34.240" v="1681" actId="20577"/>
          <ac:spMkLst>
            <pc:docMk/>
            <pc:sldMk cId="2266577762" sldId="342"/>
            <ac:spMk id="2" creationId="{98438B19-468D-4946-817F-F599BB95D464}"/>
          </ac:spMkLst>
        </pc:spChg>
        <pc:spChg chg="mod">
          <ac:chgData name="Leader Maynard, Jonathan" userId="457cbaa7-041a-414d-8b8e-3c4346a51a17" providerId="ADAL" clId="{91A99189-8752-4A9C-803C-17E5D1FB49C3}" dt="2020-01-20T17:25:09.614" v="6914" actId="115"/>
          <ac:spMkLst>
            <pc:docMk/>
            <pc:sldMk cId="2266577762" sldId="342"/>
            <ac:spMk id="3" creationId="{AD1339E6-62A9-4F68-9AA6-0E7EAFF3CFD5}"/>
          </ac:spMkLst>
        </pc:spChg>
      </pc:sldChg>
      <pc:sldChg chg="addSp modSp add modTransition modNotesTx">
        <pc:chgData name="Leader Maynard, Jonathan" userId="457cbaa7-041a-414d-8b8e-3c4346a51a17" providerId="ADAL" clId="{91A99189-8752-4A9C-803C-17E5D1FB49C3}" dt="2020-01-20T17:06:04.317" v="6154"/>
        <pc:sldMkLst>
          <pc:docMk/>
          <pc:sldMk cId="650024230" sldId="343"/>
        </pc:sldMkLst>
        <pc:spChg chg="mod">
          <ac:chgData name="Leader Maynard, Jonathan" userId="457cbaa7-041a-414d-8b8e-3c4346a51a17" providerId="ADAL" clId="{91A99189-8752-4A9C-803C-17E5D1FB49C3}" dt="2020-01-20T13:54:10.034" v="4776" actId="1076"/>
          <ac:spMkLst>
            <pc:docMk/>
            <pc:sldMk cId="650024230" sldId="343"/>
            <ac:spMk id="2" creationId="{1AC24152-C3D2-4091-84E8-594083AD0171}"/>
          </ac:spMkLst>
        </pc:spChg>
        <pc:spChg chg="add mod">
          <ac:chgData name="Leader Maynard, Jonathan" userId="457cbaa7-041a-414d-8b8e-3c4346a51a17" providerId="ADAL" clId="{91A99189-8752-4A9C-803C-17E5D1FB49C3}" dt="2020-01-20T09:08:22.838" v="2756" actId="20577"/>
          <ac:spMkLst>
            <pc:docMk/>
            <pc:sldMk cId="650024230" sldId="343"/>
            <ac:spMk id="3" creationId="{7EA2D73E-533E-4A2A-85E0-D3FD859353B7}"/>
          </ac:spMkLst>
        </pc:spChg>
        <pc:spChg chg="add mod">
          <ac:chgData name="Leader Maynard, Jonathan" userId="457cbaa7-041a-414d-8b8e-3c4346a51a17" providerId="ADAL" clId="{91A99189-8752-4A9C-803C-17E5D1FB49C3}" dt="2020-01-20T13:54:02.012" v="4775" actId="14100"/>
          <ac:spMkLst>
            <pc:docMk/>
            <pc:sldMk cId="650024230" sldId="343"/>
            <ac:spMk id="4" creationId="{F4F4D6B7-DDCB-470B-8278-6E4938D3B113}"/>
          </ac:spMkLst>
        </pc:spChg>
        <pc:picChg chg="add mod">
          <ac:chgData name="Leader Maynard, Jonathan" userId="457cbaa7-041a-414d-8b8e-3c4346a51a17" providerId="ADAL" clId="{91A99189-8752-4A9C-803C-17E5D1FB49C3}" dt="2020-01-20T14:03:30.322" v="4789" actId="14100"/>
          <ac:picMkLst>
            <pc:docMk/>
            <pc:sldMk cId="650024230" sldId="343"/>
            <ac:picMk id="6" creationId="{B9BB3BC7-217A-45DE-BD0D-E754339063A7}"/>
          </ac:picMkLst>
        </pc:picChg>
        <pc:picChg chg="add mod">
          <ac:chgData name="Leader Maynard, Jonathan" userId="457cbaa7-041a-414d-8b8e-3c4346a51a17" providerId="ADAL" clId="{91A99189-8752-4A9C-803C-17E5D1FB49C3}" dt="2020-01-20T14:03:30.163" v="4788" actId="14100"/>
          <ac:picMkLst>
            <pc:docMk/>
            <pc:sldMk cId="650024230" sldId="343"/>
            <ac:picMk id="8" creationId="{1CEA24B8-72D6-4570-B725-EE2F83652976}"/>
          </ac:picMkLst>
        </pc:picChg>
        <pc:picChg chg="add mod modCrop">
          <ac:chgData name="Leader Maynard, Jonathan" userId="457cbaa7-041a-414d-8b8e-3c4346a51a17" providerId="ADAL" clId="{91A99189-8752-4A9C-803C-17E5D1FB49C3}" dt="2020-01-20T14:03:30.022" v="4787" actId="14100"/>
          <ac:picMkLst>
            <pc:docMk/>
            <pc:sldMk cId="650024230" sldId="343"/>
            <ac:picMk id="10" creationId="{752CC866-76E2-493D-9D40-12E96105EAF9}"/>
          </ac:picMkLst>
        </pc:picChg>
      </pc:sldChg>
      <pc:sldChg chg="addSp delSp modSp add modTransition modAnim">
        <pc:chgData name="Leader Maynard, Jonathan" userId="457cbaa7-041a-414d-8b8e-3c4346a51a17" providerId="ADAL" clId="{91A99189-8752-4A9C-803C-17E5D1FB49C3}" dt="2020-01-21T10:19:16.001" v="6948" actId="1076"/>
        <pc:sldMkLst>
          <pc:docMk/>
          <pc:sldMk cId="1805802416" sldId="344"/>
        </pc:sldMkLst>
        <pc:spChg chg="del">
          <ac:chgData name="Leader Maynard, Jonathan" userId="457cbaa7-041a-414d-8b8e-3c4346a51a17" providerId="ADAL" clId="{91A99189-8752-4A9C-803C-17E5D1FB49C3}" dt="2020-01-20T09:26:05.954" v="3930"/>
          <ac:spMkLst>
            <pc:docMk/>
            <pc:sldMk cId="1805802416" sldId="344"/>
            <ac:spMk id="2" creationId="{0100AC1A-B644-4E16-BEC6-0C848DE9A9C6}"/>
          </ac:spMkLst>
        </pc:spChg>
        <pc:spChg chg="del">
          <ac:chgData name="Leader Maynard, Jonathan" userId="457cbaa7-041a-414d-8b8e-3c4346a51a17" providerId="ADAL" clId="{91A99189-8752-4A9C-803C-17E5D1FB49C3}" dt="2020-01-20T09:26:05.954" v="3930"/>
          <ac:spMkLst>
            <pc:docMk/>
            <pc:sldMk cId="1805802416" sldId="344"/>
            <ac:spMk id="3" creationId="{5D36E34A-4002-440A-B874-94807E7C2152}"/>
          </ac:spMkLst>
        </pc:spChg>
        <pc:spChg chg="add mod">
          <ac:chgData name="Leader Maynard, Jonathan" userId="457cbaa7-041a-414d-8b8e-3c4346a51a17" providerId="ADAL" clId="{91A99189-8752-4A9C-803C-17E5D1FB49C3}" dt="2020-01-21T10:19:16.001" v="6948" actId="1076"/>
          <ac:spMkLst>
            <pc:docMk/>
            <pc:sldMk cId="1805802416" sldId="344"/>
            <ac:spMk id="8" creationId="{C7766DAB-3C56-433A-8AB6-C6D9831DD560}"/>
          </ac:spMkLst>
        </pc:spChg>
        <pc:spChg chg="add mod">
          <ac:chgData name="Leader Maynard, Jonathan" userId="457cbaa7-041a-414d-8b8e-3c4346a51a17" providerId="ADAL" clId="{91A99189-8752-4A9C-803C-17E5D1FB49C3}" dt="2020-01-20T17:27:50.521" v="6916" actId="2085"/>
          <ac:spMkLst>
            <pc:docMk/>
            <pc:sldMk cId="1805802416" sldId="344"/>
            <ac:spMk id="9" creationId="{26A6C4A7-FEE6-4E84-9672-FE896EC38BF7}"/>
          </ac:spMkLst>
        </pc:spChg>
        <pc:spChg chg="add mod">
          <ac:chgData name="Leader Maynard, Jonathan" userId="457cbaa7-041a-414d-8b8e-3c4346a51a17" providerId="ADAL" clId="{91A99189-8752-4A9C-803C-17E5D1FB49C3}" dt="2020-01-20T17:28:18.437" v="6919" actId="14100"/>
          <ac:spMkLst>
            <pc:docMk/>
            <pc:sldMk cId="1805802416" sldId="344"/>
            <ac:spMk id="10" creationId="{6D4F2D37-51FE-4035-82C1-ECA4348A9089}"/>
          </ac:spMkLst>
        </pc:spChg>
        <pc:spChg chg="add mod">
          <ac:chgData name="Leader Maynard, Jonathan" userId="457cbaa7-041a-414d-8b8e-3c4346a51a17" providerId="ADAL" clId="{91A99189-8752-4A9C-803C-17E5D1FB49C3}" dt="2020-01-20T17:28:29.943" v="6922" actId="14100"/>
          <ac:spMkLst>
            <pc:docMk/>
            <pc:sldMk cId="1805802416" sldId="344"/>
            <ac:spMk id="11" creationId="{E769EDEC-60FF-46B0-844D-B8E6AC07BE38}"/>
          </ac:spMkLst>
        </pc:spChg>
        <pc:picChg chg="add del">
          <ac:chgData name="Leader Maynard, Jonathan" userId="457cbaa7-041a-414d-8b8e-3c4346a51a17" providerId="ADAL" clId="{91A99189-8752-4A9C-803C-17E5D1FB49C3}" dt="2020-01-20T09:26:09.388" v="3932"/>
          <ac:picMkLst>
            <pc:docMk/>
            <pc:sldMk cId="1805802416" sldId="344"/>
            <ac:picMk id="5" creationId="{8C5C6694-3413-43E4-81A0-A2842E741B46}"/>
          </ac:picMkLst>
        </pc:picChg>
        <pc:picChg chg="add mod">
          <ac:chgData name="Leader Maynard, Jonathan" userId="457cbaa7-041a-414d-8b8e-3c4346a51a17" providerId="ADAL" clId="{91A99189-8752-4A9C-803C-17E5D1FB49C3}" dt="2020-01-20T09:26:25.526" v="3938" actId="14100"/>
          <ac:picMkLst>
            <pc:docMk/>
            <pc:sldMk cId="1805802416" sldId="344"/>
            <ac:picMk id="7" creationId="{1BB909AD-DAE7-4C19-94DF-FA3CF3C56213}"/>
          </ac:picMkLst>
        </pc:picChg>
      </pc:sldChg>
      <pc:sldChg chg="add del">
        <pc:chgData name="Leader Maynard, Jonathan" userId="457cbaa7-041a-414d-8b8e-3c4346a51a17" providerId="ADAL" clId="{91A99189-8752-4A9C-803C-17E5D1FB49C3}" dt="2020-01-20T09:08:08.106" v="2728" actId="47"/>
        <pc:sldMkLst>
          <pc:docMk/>
          <pc:sldMk cId="3882017924" sldId="344"/>
        </pc:sldMkLst>
      </pc:sldChg>
      <pc:sldChg chg="addSp delSp modSp add ord modTransition">
        <pc:chgData name="Leader Maynard, Jonathan" userId="457cbaa7-041a-414d-8b8e-3c4346a51a17" providerId="ADAL" clId="{91A99189-8752-4A9C-803C-17E5D1FB49C3}" dt="2020-01-20T17:06:04.317" v="6154"/>
        <pc:sldMkLst>
          <pc:docMk/>
          <pc:sldMk cId="721099920" sldId="345"/>
        </pc:sldMkLst>
        <pc:spChg chg="del">
          <ac:chgData name="Leader Maynard, Jonathan" userId="457cbaa7-041a-414d-8b8e-3c4346a51a17" providerId="ADAL" clId="{91A99189-8752-4A9C-803C-17E5D1FB49C3}" dt="2020-01-20T10:55:24.200" v="4188"/>
          <ac:spMkLst>
            <pc:docMk/>
            <pc:sldMk cId="721099920" sldId="345"/>
            <ac:spMk id="2" creationId="{81911E6C-F349-43AB-80E7-BDCE635DACEE}"/>
          </ac:spMkLst>
        </pc:spChg>
        <pc:spChg chg="del">
          <ac:chgData name="Leader Maynard, Jonathan" userId="457cbaa7-041a-414d-8b8e-3c4346a51a17" providerId="ADAL" clId="{91A99189-8752-4A9C-803C-17E5D1FB49C3}" dt="2020-01-20T10:55:24.200" v="4188"/>
          <ac:spMkLst>
            <pc:docMk/>
            <pc:sldMk cId="721099920" sldId="345"/>
            <ac:spMk id="3" creationId="{CC361474-8D8E-4D04-BA71-D52E855F625A}"/>
          </ac:spMkLst>
        </pc:spChg>
        <pc:spChg chg="add mod">
          <ac:chgData name="Leader Maynard, Jonathan" userId="457cbaa7-041a-414d-8b8e-3c4346a51a17" providerId="ADAL" clId="{91A99189-8752-4A9C-803C-17E5D1FB49C3}" dt="2020-01-20T11:00:38.706" v="4254" actId="1076"/>
          <ac:spMkLst>
            <pc:docMk/>
            <pc:sldMk cId="721099920" sldId="345"/>
            <ac:spMk id="6" creationId="{AA9C6476-CC32-417B-BA15-C615B6446D47}"/>
          </ac:spMkLst>
        </pc:spChg>
        <pc:spChg chg="add mod">
          <ac:chgData name="Leader Maynard, Jonathan" userId="457cbaa7-041a-414d-8b8e-3c4346a51a17" providerId="ADAL" clId="{91A99189-8752-4A9C-803C-17E5D1FB49C3}" dt="2020-01-20T15:32:21.137" v="4945" actId="14100"/>
          <ac:spMkLst>
            <pc:docMk/>
            <pc:sldMk cId="721099920" sldId="345"/>
            <ac:spMk id="7" creationId="{7D849732-A3B0-4F1F-A7D3-557055237A26}"/>
          </ac:spMkLst>
        </pc:spChg>
        <pc:picChg chg="add mod">
          <ac:chgData name="Leader Maynard, Jonathan" userId="457cbaa7-041a-414d-8b8e-3c4346a51a17" providerId="ADAL" clId="{91A99189-8752-4A9C-803C-17E5D1FB49C3}" dt="2020-01-20T10:59:38.375" v="4195" actId="1076"/>
          <ac:picMkLst>
            <pc:docMk/>
            <pc:sldMk cId="721099920" sldId="345"/>
            <ac:picMk id="5" creationId="{6C5D833F-1F83-40FE-BA64-136FEA8207AE}"/>
          </ac:picMkLst>
        </pc:picChg>
        <pc:picChg chg="add del mod">
          <ac:chgData name="Leader Maynard, Jonathan" userId="457cbaa7-041a-414d-8b8e-3c4346a51a17" providerId="ADAL" clId="{91A99189-8752-4A9C-803C-17E5D1FB49C3}" dt="2020-01-20T10:56:00.565" v="4193" actId="478"/>
          <ac:picMkLst>
            <pc:docMk/>
            <pc:sldMk cId="721099920" sldId="345"/>
            <ac:picMk id="2050" creationId="{0822B32F-F489-4907-8A20-98577D4A8F28}"/>
          </ac:picMkLst>
        </pc:picChg>
      </pc:sldChg>
      <pc:sldChg chg="modSp add modTransition">
        <pc:chgData name="Leader Maynard, Jonathan" userId="457cbaa7-041a-414d-8b8e-3c4346a51a17" providerId="ADAL" clId="{91A99189-8752-4A9C-803C-17E5D1FB49C3}" dt="2020-01-20T17:06:04.317" v="6154"/>
        <pc:sldMkLst>
          <pc:docMk/>
          <pc:sldMk cId="2606687222" sldId="346"/>
        </pc:sldMkLst>
        <pc:spChg chg="mod">
          <ac:chgData name="Leader Maynard, Jonathan" userId="457cbaa7-041a-414d-8b8e-3c4346a51a17" providerId="ADAL" clId="{91A99189-8752-4A9C-803C-17E5D1FB49C3}" dt="2020-01-20T16:02:44.989" v="5326" actId="20577"/>
          <ac:spMkLst>
            <pc:docMk/>
            <pc:sldMk cId="2606687222" sldId="346"/>
            <ac:spMk id="2" creationId="{A2C4E257-EE38-438D-AAF8-4958A76D334A}"/>
          </ac:spMkLst>
        </pc:spChg>
        <pc:spChg chg="mod">
          <ac:chgData name="Leader Maynard, Jonathan" userId="457cbaa7-041a-414d-8b8e-3c4346a51a17" providerId="ADAL" clId="{91A99189-8752-4A9C-803C-17E5D1FB49C3}" dt="2020-01-20T16:03:44.635" v="5338" actId="113"/>
          <ac:spMkLst>
            <pc:docMk/>
            <pc:sldMk cId="2606687222" sldId="346"/>
            <ac:spMk id="3" creationId="{8E252C22-EFC9-4FFD-9121-B38DC6A7A072}"/>
          </ac:spMkLst>
        </pc:spChg>
      </pc:sldChg>
      <pc:sldChg chg="add modTransition modAnim">
        <pc:chgData name="Leader Maynard, Jonathan" userId="457cbaa7-041a-414d-8b8e-3c4346a51a17" providerId="ADAL" clId="{91A99189-8752-4A9C-803C-17E5D1FB49C3}" dt="2020-01-20T17:30:14.662" v="6923"/>
        <pc:sldMkLst>
          <pc:docMk/>
          <pc:sldMk cId="2702646558" sldId="347"/>
        </pc:sldMkLst>
      </pc:sldChg>
    </pc:docChg>
  </pc:docChgLst>
  <pc:docChgLst>
    <pc:chgData name="Jonathan" userId="457cbaa7-041a-414d-8b8e-3c4346a51a17" providerId="ADAL" clId="{59A7BB99-BFCA-4DBB-A277-EAD9EA00D551}"/>
    <pc:docChg chg="undo custSel addSld delSld modSld sldOrd">
      <pc:chgData name="Jonathan" userId="457cbaa7-041a-414d-8b8e-3c4346a51a17" providerId="ADAL" clId="{59A7BB99-BFCA-4DBB-A277-EAD9EA00D551}" dt="2022-03-15T09:00:51.545" v="1390"/>
      <pc:docMkLst>
        <pc:docMk/>
      </pc:docMkLst>
      <pc:sldChg chg="modSp mod">
        <pc:chgData name="Jonathan" userId="457cbaa7-041a-414d-8b8e-3c4346a51a17" providerId="ADAL" clId="{59A7BB99-BFCA-4DBB-A277-EAD9EA00D551}" dt="2022-03-14T20:44:14.203" v="1218" actId="1037"/>
        <pc:sldMkLst>
          <pc:docMk/>
          <pc:sldMk cId="0" sldId="256"/>
        </pc:sldMkLst>
        <pc:spChg chg="mod">
          <ac:chgData name="Jonathan" userId="457cbaa7-041a-414d-8b8e-3c4346a51a17" providerId="ADAL" clId="{59A7BB99-BFCA-4DBB-A277-EAD9EA00D551}" dt="2022-03-14T20:44:14.203" v="1218" actId="1037"/>
          <ac:spMkLst>
            <pc:docMk/>
            <pc:sldMk cId="0" sldId="256"/>
            <ac:spMk id="2" creationId="{00000000-0000-0000-0000-000000000000}"/>
          </ac:spMkLst>
        </pc:spChg>
        <pc:spChg chg="mod">
          <ac:chgData name="Jonathan" userId="457cbaa7-041a-414d-8b8e-3c4346a51a17" providerId="ADAL" clId="{59A7BB99-BFCA-4DBB-A277-EAD9EA00D551}" dt="2022-03-14T20:44:14.203" v="1218" actId="1037"/>
          <ac:spMkLst>
            <pc:docMk/>
            <pc:sldMk cId="0" sldId="256"/>
            <ac:spMk id="3" creationId="{14DFAF86-3E77-4ED6-A3CB-2B88EBA05C2F}"/>
          </ac:spMkLst>
        </pc:spChg>
      </pc:sldChg>
      <pc:sldChg chg="modSp del">
        <pc:chgData name="Jonathan" userId="457cbaa7-041a-414d-8b8e-3c4346a51a17" providerId="ADAL" clId="{59A7BB99-BFCA-4DBB-A277-EAD9EA00D551}" dt="2022-03-15T07:38:21.642" v="1383" actId="47"/>
        <pc:sldMkLst>
          <pc:docMk/>
          <pc:sldMk cId="0" sldId="265"/>
        </pc:sldMkLst>
        <pc:spChg chg="mod">
          <ac:chgData name="Jonathan" userId="457cbaa7-041a-414d-8b8e-3c4346a51a17" providerId="ADAL" clId="{59A7BB99-BFCA-4DBB-A277-EAD9EA00D551}" dt="2022-03-14T20:40:09.610" v="1176"/>
          <ac:spMkLst>
            <pc:docMk/>
            <pc:sldMk cId="0" sldId="265"/>
            <ac:spMk id="3" creationId="{00000000-0000-0000-0000-000000000000}"/>
          </ac:spMkLst>
        </pc:spChg>
      </pc:sldChg>
      <pc:sldChg chg="addSp delSp delDesignElem">
        <pc:chgData name="Jonathan" userId="457cbaa7-041a-414d-8b8e-3c4346a51a17" providerId="ADAL" clId="{59A7BB99-BFCA-4DBB-A277-EAD9EA00D551}" dt="2022-03-14T20:40:09.610" v="1176"/>
        <pc:sldMkLst>
          <pc:docMk/>
          <pc:sldMk cId="1631800380" sldId="315"/>
        </pc:sldMkLst>
        <pc:spChg chg="add del">
          <ac:chgData name="Jonathan" userId="457cbaa7-041a-414d-8b8e-3c4346a51a17" providerId="ADAL" clId="{59A7BB99-BFCA-4DBB-A277-EAD9EA00D551}" dt="2022-03-14T20:40:09.610" v="1176"/>
          <ac:spMkLst>
            <pc:docMk/>
            <pc:sldMk cId="1631800380" sldId="315"/>
            <ac:spMk id="19" creationId="{F52E1877-3902-4B70-8515-0964EDC30C7D}"/>
          </ac:spMkLst>
        </pc:spChg>
        <pc:spChg chg="add del">
          <ac:chgData name="Jonathan" userId="457cbaa7-041a-414d-8b8e-3c4346a51a17" providerId="ADAL" clId="{59A7BB99-BFCA-4DBB-A277-EAD9EA00D551}" dt="2022-03-14T20:40:09.610" v="1176"/>
          <ac:spMkLst>
            <pc:docMk/>
            <pc:sldMk cId="1631800380" sldId="315"/>
            <ac:spMk id="20" creationId="{D02A5863-EFF7-462C-8FF5-B710B33E2636}"/>
          </ac:spMkLst>
        </pc:spChg>
      </pc:sldChg>
      <pc:sldChg chg="addSp modSp mod modNotesTx">
        <pc:chgData name="Jonathan" userId="457cbaa7-041a-414d-8b8e-3c4346a51a17" providerId="ADAL" clId="{59A7BB99-BFCA-4DBB-A277-EAD9EA00D551}" dt="2022-03-14T20:44:49.079" v="1223" actId="14100"/>
        <pc:sldMkLst>
          <pc:docMk/>
          <pc:sldMk cId="1201163260" sldId="316"/>
        </pc:sldMkLst>
        <pc:spChg chg="mod">
          <ac:chgData name="Jonathan" userId="457cbaa7-041a-414d-8b8e-3c4346a51a17" providerId="ADAL" clId="{59A7BB99-BFCA-4DBB-A277-EAD9EA00D551}" dt="2022-03-14T20:40:09.610" v="1176"/>
          <ac:spMkLst>
            <pc:docMk/>
            <pc:sldMk cId="1201163260" sldId="316"/>
            <ac:spMk id="2" creationId="{D049B561-BE85-45F1-A6F7-F900A3D68199}"/>
          </ac:spMkLst>
        </pc:spChg>
        <pc:spChg chg="mod">
          <ac:chgData name="Jonathan" userId="457cbaa7-041a-414d-8b8e-3c4346a51a17" providerId="ADAL" clId="{59A7BB99-BFCA-4DBB-A277-EAD9EA00D551}" dt="2022-03-14T19:59:03.179" v="1066" actId="1076"/>
          <ac:spMkLst>
            <pc:docMk/>
            <pc:sldMk cId="1201163260" sldId="316"/>
            <ac:spMk id="3" creationId="{D2F13CBB-241A-465D-99B2-3D7DB01C032A}"/>
          </ac:spMkLst>
        </pc:spChg>
        <pc:spChg chg="mod">
          <ac:chgData name="Jonathan" userId="457cbaa7-041a-414d-8b8e-3c4346a51a17" providerId="ADAL" clId="{59A7BB99-BFCA-4DBB-A277-EAD9EA00D551}" dt="2022-03-14T20:40:09.610" v="1176"/>
          <ac:spMkLst>
            <pc:docMk/>
            <pc:sldMk cId="1201163260" sldId="316"/>
            <ac:spMk id="5" creationId="{6BC535B3-0B55-4DCC-8495-275624455608}"/>
          </ac:spMkLst>
        </pc:spChg>
        <pc:spChg chg="add mod">
          <ac:chgData name="Jonathan" userId="457cbaa7-041a-414d-8b8e-3c4346a51a17" providerId="ADAL" clId="{59A7BB99-BFCA-4DBB-A277-EAD9EA00D551}" dt="2022-03-14T19:59:26.876" v="1089" actId="20577"/>
          <ac:spMkLst>
            <pc:docMk/>
            <pc:sldMk cId="1201163260" sldId="316"/>
            <ac:spMk id="7" creationId="{FEEA4931-B8A1-49D5-995F-3EF4749B9E9B}"/>
          </ac:spMkLst>
        </pc:spChg>
        <pc:picChg chg="add mod">
          <ac:chgData name="Jonathan" userId="457cbaa7-041a-414d-8b8e-3c4346a51a17" providerId="ADAL" clId="{59A7BB99-BFCA-4DBB-A277-EAD9EA00D551}" dt="2022-03-14T20:44:49.079" v="1223" actId="14100"/>
          <ac:picMkLst>
            <pc:docMk/>
            <pc:sldMk cId="1201163260" sldId="316"/>
            <ac:picMk id="6" creationId="{49D08BF8-2E92-47AC-BE3C-EF812097938F}"/>
          </ac:picMkLst>
        </pc:picChg>
      </pc:sldChg>
      <pc:sldChg chg="del">
        <pc:chgData name="Jonathan" userId="457cbaa7-041a-414d-8b8e-3c4346a51a17" providerId="ADAL" clId="{59A7BB99-BFCA-4DBB-A277-EAD9EA00D551}" dt="2022-03-14T20:00:06.600" v="1091" actId="47"/>
        <pc:sldMkLst>
          <pc:docMk/>
          <pc:sldMk cId="1777892681" sldId="317"/>
        </pc:sldMkLst>
      </pc:sldChg>
      <pc:sldChg chg="add del">
        <pc:chgData name="Jonathan" userId="457cbaa7-041a-414d-8b8e-3c4346a51a17" providerId="ADAL" clId="{59A7BB99-BFCA-4DBB-A277-EAD9EA00D551}" dt="2022-03-14T20:30:57.123" v="1153" actId="47"/>
        <pc:sldMkLst>
          <pc:docMk/>
          <pc:sldMk cId="196784167" sldId="318"/>
        </pc:sldMkLst>
      </pc:sldChg>
      <pc:sldChg chg="modSp">
        <pc:chgData name="Jonathan" userId="457cbaa7-041a-414d-8b8e-3c4346a51a17" providerId="ADAL" clId="{59A7BB99-BFCA-4DBB-A277-EAD9EA00D551}" dt="2022-03-14T20:40:09.610" v="1176"/>
        <pc:sldMkLst>
          <pc:docMk/>
          <pc:sldMk cId="1058188379" sldId="319"/>
        </pc:sldMkLst>
        <pc:spChg chg="mod">
          <ac:chgData name="Jonathan" userId="457cbaa7-041a-414d-8b8e-3c4346a51a17" providerId="ADAL" clId="{59A7BB99-BFCA-4DBB-A277-EAD9EA00D551}" dt="2022-03-14T20:40:09.610" v="1176"/>
          <ac:spMkLst>
            <pc:docMk/>
            <pc:sldMk cId="1058188379" sldId="319"/>
            <ac:spMk id="4" creationId="{EEC82C62-C3F2-4C52-8517-128D72CE6FD8}"/>
          </ac:spMkLst>
        </pc:spChg>
      </pc:sldChg>
      <pc:sldChg chg="modSp">
        <pc:chgData name="Jonathan" userId="457cbaa7-041a-414d-8b8e-3c4346a51a17" providerId="ADAL" clId="{59A7BB99-BFCA-4DBB-A277-EAD9EA00D551}" dt="2022-03-14T20:40:09.610" v="1176"/>
        <pc:sldMkLst>
          <pc:docMk/>
          <pc:sldMk cId="1828187585" sldId="320"/>
        </pc:sldMkLst>
        <pc:spChg chg="mod">
          <ac:chgData name="Jonathan" userId="457cbaa7-041a-414d-8b8e-3c4346a51a17" providerId="ADAL" clId="{59A7BB99-BFCA-4DBB-A277-EAD9EA00D551}" dt="2022-03-14T20:40:09.610" v="1176"/>
          <ac:spMkLst>
            <pc:docMk/>
            <pc:sldMk cId="1828187585" sldId="320"/>
            <ac:spMk id="4" creationId="{6AA8A36A-D406-4969-998A-CBEB4802E42B}"/>
          </ac:spMkLst>
        </pc:spChg>
      </pc:sldChg>
      <pc:sldChg chg="add del">
        <pc:chgData name="Jonathan" userId="457cbaa7-041a-414d-8b8e-3c4346a51a17" providerId="ADAL" clId="{59A7BB99-BFCA-4DBB-A277-EAD9EA00D551}" dt="2022-03-14T20:30:59.004" v="1154" actId="47"/>
        <pc:sldMkLst>
          <pc:docMk/>
          <pc:sldMk cId="1233687285" sldId="322"/>
        </pc:sldMkLst>
      </pc:sldChg>
      <pc:sldChg chg="modSp mod">
        <pc:chgData name="Jonathan" userId="457cbaa7-041a-414d-8b8e-3c4346a51a17" providerId="ADAL" clId="{59A7BB99-BFCA-4DBB-A277-EAD9EA00D551}" dt="2022-03-14T20:40:09.610" v="1176"/>
        <pc:sldMkLst>
          <pc:docMk/>
          <pc:sldMk cId="2118677532" sldId="323"/>
        </pc:sldMkLst>
        <pc:spChg chg="mod">
          <ac:chgData name="Jonathan" userId="457cbaa7-041a-414d-8b8e-3c4346a51a17" providerId="ADAL" clId="{59A7BB99-BFCA-4DBB-A277-EAD9EA00D551}" dt="2022-03-14T20:40:09.610" v="1176"/>
          <ac:spMkLst>
            <pc:docMk/>
            <pc:sldMk cId="2118677532" sldId="323"/>
            <ac:spMk id="4" creationId="{391B6670-4C2B-4102-9A49-0E1CF512FAFD}"/>
          </ac:spMkLst>
        </pc:spChg>
        <pc:spChg chg="mod">
          <ac:chgData name="Jonathan" userId="457cbaa7-041a-414d-8b8e-3c4346a51a17" providerId="ADAL" clId="{59A7BB99-BFCA-4DBB-A277-EAD9EA00D551}" dt="2022-03-14T20:03:26.982" v="1147" actId="1076"/>
          <ac:spMkLst>
            <pc:docMk/>
            <pc:sldMk cId="2118677532" sldId="323"/>
            <ac:spMk id="5" creationId="{11631946-60E4-4F9C-9A11-2D8ABD1C20EB}"/>
          </ac:spMkLst>
        </pc:spChg>
      </pc:sldChg>
      <pc:sldChg chg="modSp">
        <pc:chgData name="Jonathan" userId="457cbaa7-041a-414d-8b8e-3c4346a51a17" providerId="ADAL" clId="{59A7BB99-BFCA-4DBB-A277-EAD9EA00D551}" dt="2022-03-14T20:40:09.610" v="1176"/>
        <pc:sldMkLst>
          <pc:docMk/>
          <pc:sldMk cId="4098405710" sldId="324"/>
        </pc:sldMkLst>
        <pc:spChg chg="mod">
          <ac:chgData name="Jonathan" userId="457cbaa7-041a-414d-8b8e-3c4346a51a17" providerId="ADAL" clId="{59A7BB99-BFCA-4DBB-A277-EAD9EA00D551}" dt="2022-03-14T20:40:09.610" v="1176"/>
          <ac:spMkLst>
            <pc:docMk/>
            <pc:sldMk cId="4098405710" sldId="324"/>
            <ac:spMk id="4" creationId="{4F614511-0495-4D4E-B238-7A9C20E52CE9}"/>
          </ac:spMkLst>
        </pc:spChg>
      </pc:sldChg>
      <pc:sldChg chg="modSp">
        <pc:chgData name="Jonathan" userId="457cbaa7-041a-414d-8b8e-3c4346a51a17" providerId="ADAL" clId="{59A7BB99-BFCA-4DBB-A277-EAD9EA00D551}" dt="2022-03-14T20:40:09.610" v="1176"/>
        <pc:sldMkLst>
          <pc:docMk/>
          <pc:sldMk cId="1426412154" sldId="326"/>
        </pc:sldMkLst>
        <pc:spChg chg="mod">
          <ac:chgData name="Jonathan" userId="457cbaa7-041a-414d-8b8e-3c4346a51a17" providerId="ADAL" clId="{59A7BB99-BFCA-4DBB-A277-EAD9EA00D551}" dt="2022-03-14T20:40:09.610" v="1176"/>
          <ac:spMkLst>
            <pc:docMk/>
            <pc:sldMk cId="1426412154" sldId="326"/>
            <ac:spMk id="4" creationId="{8912FC62-4FC2-4289-9A73-1EB1EBB3A2BB}"/>
          </ac:spMkLst>
        </pc:spChg>
      </pc:sldChg>
      <pc:sldChg chg="del">
        <pc:chgData name="Jonathan" userId="457cbaa7-041a-414d-8b8e-3c4346a51a17" providerId="ADAL" clId="{59A7BB99-BFCA-4DBB-A277-EAD9EA00D551}" dt="2022-03-14T20:00:22.379" v="1092" actId="47"/>
        <pc:sldMkLst>
          <pc:docMk/>
          <pc:sldMk cId="3600380012" sldId="327"/>
        </pc:sldMkLst>
      </pc:sldChg>
      <pc:sldChg chg="modSp mod">
        <pc:chgData name="Jonathan" userId="457cbaa7-041a-414d-8b8e-3c4346a51a17" providerId="ADAL" clId="{59A7BB99-BFCA-4DBB-A277-EAD9EA00D551}" dt="2022-03-14T20:40:09.610" v="1176"/>
        <pc:sldMkLst>
          <pc:docMk/>
          <pc:sldMk cId="1885029610" sldId="328"/>
        </pc:sldMkLst>
        <pc:spChg chg="mod">
          <ac:chgData name="Jonathan" userId="457cbaa7-041a-414d-8b8e-3c4346a51a17" providerId="ADAL" clId="{59A7BB99-BFCA-4DBB-A277-EAD9EA00D551}" dt="2022-03-14T20:40:09.610" v="1176"/>
          <ac:spMkLst>
            <pc:docMk/>
            <pc:sldMk cId="1885029610" sldId="328"/>
            <ac:spMk id="4" creationId="{A3AC66D2-F861-4BF8-A18F-DA10278754DC}"/>
          </ac:spMkLst>
        </pc:spChg>
        <pc:spChg chg="mod">
          <ac:chgData name="Jonathan" userId="457cbaa7-041a-414d-8b8e-3c4346a51a17" providerId="ADAL" clId="{59A7BB99-BFCA-4DBB-A277-EAD9EA00D551}" dt="2022-03-14T20:40:09.198" v="1174"/>
          <ac:spMkLst>
            <pc:docMk/>
            <pc:sldMk cId="1885029610" sldId="328"/>
            <ac:spMk id="5" creationId="{CC8E3BC9-222B-497F-A52D-5B1643A9D700}"/>
          </ac:spMkLst>
        </pc:spChg>
      </pc:sldChg>
      <pc:sldChg chg="addSp delSp modSp mod setBg setClrOvrMap delDesignElem chgLayout">
        <pc:chgData name="Jonathan" userId="457cbaa7-041a-414d-8b8e-3c4346a51a17" providerId="ADAL" clId="{59A7BB99-BFCA-4DBB-A277-EAD9EA00D551}" dt="2022-03-14T21:18:49.371" v="1382" actId="20577"/>
        <pc:sldMkLst>
          <pc:docMk/>
          <pc:sldMk cId="639581202" sldId="329"/>
        </pc:sldMkLst>
        <pc:spChg chg="mod ord">
          <ac:chgData name="Jonathan" userId="457cbaa7-041a-414d-8b8e-3c4346a51a17" providerId="ADAL" clId="{59A7BB99-BFCA-4DBB-A277-EAD9EA00D551}" dt="2022-03-14T20:42:29.425" v="1213" actId="26606"/>
          <ac:spMkLst>
            <pc:docMk/>
            <pc:sldMk cId="639581202" sldId="329"/>
            <ac:spMk id="2" creationId="{821640F1-FC21-4E4C-870D-0780EA475AEB}"/>
          </ac:spMkLst>
        </pc:spChg>
        <pc:spChg chg="add mod ord">
          <ac:chgData name="Jonathan" userId="457cbaa7-041a-414d-8b8e-3c4346a51a17" providerId="ADAL" clId="{59A7BB99-BFCA-4DBB-A277-EAD9EA00D551}" dt="2022-03-14T21:18:49.371" v="1382" actId="20577"/>
          <ac:spMkLst>
            <pc:docMk/>
            <pc:sldMk cId="639581202" sldId="329"/>
            <ac:spMk id="3" creationId="{2AE9B553-FCC3-4C00-9CA0-8511564EA2A1}"/>
          </ac:spMkLst>
        </pc:spChg>
        <pc:spChg chg="mod ord">
          <ac:chgData name="Jonathan" userId="457cbaa7-041a-414d-8b8e-3c4346a51a17" providerId="ADAL" clId="{59A7BB99-BFCA-4DBB-A277-EAD9EA00D551}" dt="2022-03-14T20:42:29.425" v="1213" actId="26606"/>
          <ac:spMkLst>
            <pc:docMk/>
            <pc:sldMk cId="639581202" sldId="329"/>
            <ac:spMk id="4" creationId="{576798CB-54FB-4DEB-B382-87B75F59110B}"/>
          </ac:spMkLst>
        </pc:spChg>
        <pc:spChg chg="add del">
          <ac:chgData name="Jonathan" userId="457cbaa7-041a-414d-8b8e-3c4346a51a17" providerId="ADAL" clId="{59A7BB99-BFCA-4DBB-A277-EAD9EA00D551}" dt="2022-03-14T20:42:29.425" v="1213" actId="26606"/>
          <ac:spMkLst>
            <pc:docMk/>
            <pc:sldMk cId="639581202" sldId="329"/>
            <ac:spMk id="9" creationId="{5DB0431E-0B04-44A1-9C51-531E28D18A60}"/>
          </ac:spMkLst>
        </pc:spChg>
        <pc:spChg chg="add del">
          <ac:chgData name="Jonathan" userId="457cbaa7-041a-414d-8b8e-3c4346a51a17" providerId="ADAL" clId="{59A7BB99-BFCA-4DBB-A277-EAD9EA00D551}" dt="2022-03-14T20:42:29.425" v="1213" actId="26606"/>
          <ac:spMkLst>
            <pc:docMk/>
            <pc:sldMk cId="639581202" sldId="329"/>
            <ac:spMk id="11" creationId="{6B424749-EEE0-49C9-9ABF-97B171A3EA00}"/>
          </ac:spMkLst>
        </pc:spChg>
        <pc:spChg chg="del">
          <ac:chgData name="Jonathan" userId="457cbaa7-041a-414d-8b8e-3c4346a51a17" providerId="ADAL" clId="{59A7BB99-BFCA-4DBB-A277-EAD9EA00D551}" dt="2022-03-14T19:51:23.356" v="60" actId="700"/>
          <ac:spMkLst>
            <pc:docMk/>
            <pc:sldMk cId="639581202" sldId="329"/>
            <ac:spMk id="1032" creationId="{F1ACBE00-0221-433D-8EA5-D9D7B45F35BE}"/>
          </ac:spMkLst>
        </pc:spChg>
        <pc:spChg chg="del">
          <ac:chgData name="Jonathan" userId="457cbaa7-041a-414d-8b8e-3c4346a51a17" providerId="ADAL" clId="{59A7BB99-BFCA-4DBB-A277-EAD9EA00D551}" dt="2022-03-14T19:51:23.356" v="60" actId="700"/>
          <ac:spMkLst>
            <pc:docMk/>
            <pc:sldMk cId="639581202" sldId="329"/>
            <ac:spMk id="1033" creationId="{CF575D68-1B79-46A3-8676-195856BA37F8}"/>
          </ac:spMkLst>
        </pc:spChg>
        <pc:spChg chg="del">
          <ac:chgData name="Jonathan" userId="457cbaa7-041a-414d-8b8e-3c4346a51a17" providerId="ADAL" clId="{59A7BB99-BFCA-4DBB-A277-EAD9EA00D551}" dt="2022-03-14T19:51:23.356" v="60" actId="700"/>
          <ac:spMkLst>
            <pc:docMk/>
            <pc:sldMk cId="639581202" sldId="329"/>
            <ac:spMk id="1034" creationId="{28E0418F-EF32-49B5-A0CF-7CE8D16648F6}"/>
          </ac:spMkLst>
        </pc:spChg>
        <pc:picChg chg="del mod">
          <ac:chgData name="Jonathan" userId="457cbaa7-041a-414d-8b8e-3c4346a51a17" providerId="ADAL" clId="{59A7BB99-BFCA-4DBB-A277-EAD9EA00D551}" dt="2022-03-14T19:52:46.794" v="308" actId="21"/>
          <ac:picMkLst>
            <pc:docMk/>
            <pc:sldMk cId="639581202" sldId="329"/>
            <ac:picMk id="1026" creationId="{DC6D31DD-371A-4F46-912E-83FD24AEBCDD}"/>
          </ac:picMkLst>
        </pc:picChg>
      </pc:sldChg>
      <pc:sldChg chg="modSp">
        <pc:chgData name="Jonathan" userId="457cbaa7-041a-414d-8b8e-3c4346a51a17" providerId="ADAL" clId="{59A7BB99-BFCA-4DBB-A277-EAD9EA00D551}" dt="2022-03-14T20:40:09.610" v="1176"/>
        <pc:sldMkLst>
          <pc:docMk/>
          <pc:sldMk cId="3656746693" sldId="330"/>
        </pc:sldMkLst>
        <pc:spChg chg="mod">
          <ac:chgData name="Jonathan" userId="457cbaa7-041a-414d-8b8e-3c4346a51a17" providerId="ADAL" clId="{59A7BB99-BFCA-4DBB-A277-EAD9EA00D551}" dt="2022-03-14T20:40:09.610" v="1176"/>
          <ac:spMkLst>
            <pc:docMk/>
            <pc:sldMk cId="3656746693" sldId="330"/>
            <ac:spMk id="2" creationId="{63401821-DCE4-4BB6-8ABA-80AFF899F77C}"/>
          </ac:spMkLst>
        </pc:spChg>
        <pc:spChg chg="mod">
          <ac:chgData name="Jonathan" userId="457cbaa7-041a-414d-8b8e-3c4346a51a17" providerId="ADAL" clId="{59A7BB99-BFCA-4DBB-A277-EAD9EA00D551}" dt="2022-03-14T20:40:09.610" v="1176"/>
          <ac:spMkLst>
            <pc:docMk/>
            <pc:sldMk cId="3656746693" sldId="330"/>
            <ac:spMk id="5" creationId="{E2669841-2BC1-4D6A-B947-D9280A8DE03D}"/>
          </ac:spMkLst>
        </pc:spChg>
      </pc:sldChg>
      <pc:sldChg chg="modSp">
        <pc:chgData name="Jonathan" userId="457cbaa7-041a-414d-8b8e-3c4346a51a17" providerId="ADAL" clId="{59A7BB99-BFCA-4DBB-A277-EAD9EA00D551}" dt="2022-03-14T20:40:09.610" v="1176"/>
        <pc:sldMkLst>
          <pc:docMk/>
          <pc:sldMk cId="2797161375" sldId="331"/>
        </pc:sldMkLst>
        <pc:spChg chg="mod">
          <ac:chgData name="Jonathan" userId="457cbaa7-041a-414d-8b8e-3c4346a51a17" providerId="ADAL" clId="{59A7BB99-BFCA-4DBB-A277-EAD9EA00D551}" dt="2022-03-14T20:40:09.610" v="1176"/>
          <ac:spMkLst>
            <pc:docMk/>
            <pc:sldMk cId="2797161375" sldId="331"/>
            <ac:spMk id="5" creationId="{75B7F5CE-A82B-4400-9207-68CF35CC890A}"/>
          </ac:spMkLst>
        </pc:spChg>
        <pc:spChg chg="mod">
          <ac:chgData name="Jonathan" userId="457cbaa7-041a-414d-8b8e-3c4346a51a17" providerId="ADAL" clId="{59A7BB99-BFCA-4DBB-A277-EAD9EA00D551}" dt="2022-03-14T20:40:09.610" v="1176"/>
          <ac:spMkLst>
            <pc:docMk/>
            <pc:sldMk cId="2797161375" sldId="331"/>
            <ac:spMk id="6" creationId="{C4323669-235D-405E-8A6B-059B24F858B0}"/>
          </ac:spMkLst>
        </pc:spChg>
      </pc:sldChg>
      <pc:sldChg chg="add del">
        <pc:chgData name="Jonathan" userId="457cbaa7-041a-414d-8b8e-3c4346a51a17" providerId="ADAL" clId="{59A7BB99-BFCA-4DBB-A277-EAD9EA00D551}" dt="2022-03-14T20:04:57.619" v="1151" actId="2696"/>
        <pc:sldMkLst>
          <pc:docMk/>
          <pc:sldMk cId="2461384028" sldId="366"/>
        </pc:sldMkLst>
      </pc:sldChg>
      <pc:sldChg chg="add">
        <pc:chgData name="Jonathan" userId="457cbaa7-041a-414d-8b8e-3c4346a51a17" providerId="ADAL" clId="{59A7BB99-BFCA-4DBB-A277-EAD9EA00D551}" dt="2022-03-14T20:05:04.462" v="1152"/>
        <pc:sldMkLst>
          <pc:docMk/>
          <pc:sldMk cId="2576073697" sldId="366"/>
        </pc:sldMkLst>
      </pc:sldChg>
      <pc:sldChg chg="add">
        <pc:chgData name="Jonathan" userId="457cbaa7-041a-414d-8b8e-3c4346a51a17" providerId="ADAL" clId="{59A7BB99-BFCA-4DBB-A277-EAD9EA00D551}" dt="2022-03-14T19:59:46.079" v="1090"/>
        <pc:sldMkLst>
          <pc:docMk/>
          <pc:sldMk cId="2727468449" sldId="368"/>
        </pc:sldMkLst>
      </pc:sldChg>
      <pc:sldChg chg="modSp add mod">
        <pc:chgData name="Jonathan" userId="457cbaa7-041a-414d-8b8e-3c4346a51a17" providerId="ADAL" clId="{59A7BB99-BFCA-4DBB-A277-EAD9EA00D551}" dt="2022-03-15T07:39:25.226" v="1388" actId="1076"/>
        <pc:sldMkLst>
          <pc:docMk/>
          <pc:sldMk cId="1993649132" sldId="371"/>
        </pc:sldMkLst>
        <pc:spChg chg="mod">
          <ac:chgData name="Jonathan" userId="457cbaa7-041a-414d-8b8e-3c4346a51a17" providerId="ADAL" clId="{59A7BB99-BFCA-4DBB-A277-EAD9EA00D551}" dt="2022-03-15T07:39:25.226" v="1388" actId="1076"/>
          <ac:spMkLst>
            <pc:docMk/>
            <pc:sldMk cId="1993649132" sldId="371"/>
            <ac:spMk id="3" creationId="{B82D9230-70C3-478A-B23A-F269465ED52C}"/>
          </ac:spMkLst>
        </pc:spChg>
      </pc:sldChg>
      <pc:sldChg chg="modSp add del mod">
        <pc:chgData name="Jonathan" userId="457cbaa7-041a-414d-8b8e-3c4346a51a17" providerId="ADAL" clId="{59A7BB99-BFCA-4DBB-A277-EAD9EA00D551}" dt="2022-03-15T09:00:49.361" v="1389" actId="2696"/>
        <pc:sldMkLst>
          <pc:docMk/>
          <pc:sldMk cId="1932378438" sldId="372"/>
        </pc:sldMkLst>
        <pc:spChg chg="mod">
          <ac:chgData name="Jonathan" userId="457cbaa7-041a-414d-8b8e-3c4346a51a17" providerId="ADAL" clId="{59A7BB99-BFCA-4DBB-A277-EAD9EA00D551}" dt="2022-03-14T20:40:09.610" v="1176"/>
          <ac:spMkLst>
            <pc:docMk/>
            <pc:sldMk cId="1932378438" sldId="372"/>
            <ac:spMk id="4" creationId="{B1045584-C888-42CE-9E67-8FBB084FAD87}"/>
          </ac:spMkLst>
        </pc:spChg>
      </pc:sldChg>
      <pc:sldChg chg="add">
        <pc:chgData name="Jonathan" userId="457cbaa7-041a-414d-8b8e-3c4346a51a17" providerId="ADAL" clId="{59A7BB99-BFCA-4DBB-A277-EAD9EA00D551}" dt="2022-03-15T09:00:51.545" v="1390"/>
        <pc:sldMkLst>
          <pc:docMk/>
          <pc:sldMk cId="2918983752" sldId="372"/>
        </pc:sldMkLst>
      </pc:sldChg>
      <pc:sldChg chg="modSp add">
        <pc:chgData name="Jonathan" userId="457cbaa7-041a-414d-8b8e-3c4346a51a17" providerId="ADAL" clId="{59A7BB99-BFCA-4DBB-A277-EAD9EA00D551}" dt="2022-03-14T20:40:09.610" v="1176"/>
        <pc:sldMkLst>
          <pc:docMk/>
          <pc:sldMk cId="2561239524" sldId="374"/>
        </pc:sldMkLst>
        <pc:spChg chg="mod">
          <ac:chgData name="Jonathan" userId="457cbaa7-041a-414d-8b8e-3c4346a51a17" providerId="ADAL" clId="{59A7BB99-BFCA-4DBB-A277-EAD9EA00D551}" dt="2022-03-14T20:40:09.610" v="1176"/>
          <ac:spMkLst>
            <pc:docMk/>
            <pc:sldMk cId="2561239524" sldId="374"/>
            <ac:spMk id="2" creationId="{5D3A354D-CD06-444B-A486-AABBFD1AF608}"/>
          </ac:spMkLst>
        </pc:spChg>
        <pc:spChg chg="mod">
          <ac:chgData name="Jonathan" userId="457cbaa7-041a-414d-8b8e-3c4346a51a17" providerId="ADAL" clId="{59A7BB99-BFCA-4DBB-A277-EAD9EA00D551}" dt="2022-03-14T20:40:09.610" v="1176"/>
          <ac:spMkLst>
            <pc:docMk/>
            <pc:sldMk cId="2561239524" sldId="374"/>
            <ac:spMk id="4" creationId="{726B4E3E-891F-4267-AE9B-5CD1FBA1DBBC}"/>
          </ac:spMkLst>
        </pc:spChg>
      </pc:sldChg>
      <pc:sldChg chg="modSp add del mod">
        <pc:chgData name="Jonathan" userId="457cbaa7-041a-414d-8b8e-3c4346a51a17" providerId="ADAL" clId="{59A7BB99-BFCA-4DBB-A277-EAD9EA00D551}" dt="2022-03-15T09:00:49.361" v="1389" actId="2696"/>
        <pc:sldMkLst>
          <pc:docMk/>
          <pc:sldMk cId="1894943707" sldId="375"/>
        </pc:sldMkLst>
        <pc:spChg chg="mod">
          <ac:chgData name="Jonathan" userId="457cbaa7-041a-414d-8b8e-3c4346a51a17" providerId="ADAL" clId="{59A7BB99-BFCA-4DBB-A277-EAD9EA00D551}" dt="2022-03-14T20:40:09.610" v="1176"/>
          <ac:spMkLst>
            <pc:docMk/>
            <pc:sldMk cId="1894943707" sldId="375"/>
            <ac:spMk id="2" creationId="{C1015E22-868A-4A41-B587-521CB400AEF4}"/>
          </ac:spMkLst>
        </pc:spChg>
        <pc:spChg chg="mod">
          <ac:chgData name="Jonathan" userId="457cbaa7-041a-414d-8b8e-3c4346a51a17" providerId="ADAL" clId="{59A7BB99-BFCA-4DBB-A277-EAD9EA00D551}" dt="2022-03-14T20:40:09.198" v="1174"/>
          <ac:spMkLst>
            <pc:docMk/>
            <pc:sldMk cId="1894943707" sldId="375"/>
            <ac:spMk id="3" creationId="{CD918A9F-1EC3-498D-97F1-C19617622159}"/>
          </ac:spMkLst>
        </pc:spChg>
        <pc:spChg chg="mod">
          <ac:chgData name="Jonathan" userId="457cbaa7-041a-414d-8b8e-3c4346a51a17" providerId="ADAL" clId="{59A7BB99-BFCA-4DBB-A277-EAD9EA00D551}" dt="2022-03-14T20:40:09.610" v="1176"/>
          <ac:spMkLst>
            <pc:docMk/>
            <pc:sldMk cId="1894943707" sldId="375"/>
            <ac:spMk id="4" creationId="{0685C7A3-1A3D-462E-BE1D-6E1D481D6FE1}"/>
          </ac:spMkLst>
        </pc:spChg>
      </pc:sldChg>
      <pc:sldChg chg="add">
        <pc:chgData name="Jonathan" userId="457cbaa7-041a-414d-8b8e-3c4346a51a17" providerId="ADAL" clId="{59A7BB99-BFCA-4DBB-A277-EAD9EA00D551}" dt="2022-03-15T09:00:51.545" v="1390"/>
        <pc:sldMkLst>
          <pc:docMk/>
          <pc:sldMk cId="2054410980" sldId="375"/>
        </pc:sldMkLst>
      </pc:sldChg>
      <pc:sldChg chg="add del">
        <pc:chgData name="Jonathan" userId="457cbaa7-041a-414d-8b8e-3c4346a51a17" providerId="ADAL" clId="{59A7BB99-BFCA-4DBB-A277-EAD9EA00D551}" dt="2022-03-14T20:04:38.384" v="1150" actId="47"/>
        <pc:sldMkLst>
          <pc:docMk/>
          <pc:sldMk cId="2760721914" sldId="376"/>
        </pc:sldMkLst>
      </pc:sldChg>
      <pc:sldChg chg="add">
        <pc:chgData name="Jonathan" userId="457cbaa7-041a-414d-8b8e-3c4346a51a17" providerId="ADAL" clId="{59A7BB99-BFCA-4DBB-A277-EAD9EA00D551}" dt="2022-03-14T19:59:46.079" v="1090"/>
        <pc:sldMkLst>
          <pc:docMk/>
          <pc:sldMk cId="1494964982" sldId="378"/>
        </pc:sldMkLst>
      </pc:sldChg>
      <pc:sldChg chg="modSp add ord">
        <pc:chgData name="Jonathan" userId="457cbaa7-041a-414d-8b8e-3c4346a51a17" providerId="ADAL" clId="{59A7BB99-BFCA-4DBB-A277-EAD9EA00D551}" dt="2022-03-14T21:09:36.940" v="1225"/>
        <pc:sldMkLst>
          <pc:docMk/>
          <pc:sldMk cId="18639435" sldId="379"/>
        </pc:sldMkLst>
        <pc:spChg chg="mod">
          <ac:chgData name="Jonathan" userId="457cbaa7-041a-414d-8b8e-3c4346a51a17" providerId="ADAL" clId="{59A7BB99-BFCA-4DBB-A277-EAD9EA00D551}" dt="2022-03-14T20:40:09.610" v="1176"/>
          <ac:spMkLst>
            <pc:docMk/>
            <pc:sldMk cId="18639435" sldId="379"/>
            <ac:spMk id="2" creationId="{91975568-39BC-471C-AE97-C6306106CA34}"/>
          </ac:spMkLst>
        </pc:spChg>
        <pc:spChg chg="mod">
          <ac:chgData name="Jonathan" userId="457cbaa7-041a-414d-8b8e-3c4346a51a17" providerId="ADAL" clId="{59A7BB99-BFCA-4DBB-A277-EAD9EA00D551}" dt="2022-03-14T20:40:09.610" v="1176"/>
          <ac:spMkLst>
            <pc:docMk/>
            <pc:sldMk cId="18639435" sldId="379"/>
            <ac:spMk id="4" creationId="{FB718F26-8151-40DB-8CE8-DCCF62560FC1}"/>
          </ac:spMkLst>
        </pc:spChg>
      </pc:sldChg>
      <pc:sldChg chg="modSp add">
        <pc:chgData name="Jonathan" userId="457cbaa7-041a-414d-8b8e-3c4346a51a17" providerId="ADAL" clId="{59A7BB99-BFCA-4DBB-A277-EAD9EA00D551}" dt="2022-03-14T20:40:09.610" v="1176"/>
        <pc:sldMkLst>
          <pc:docMk/>
          <pc:sldMk cId="2986895116" sldId="380"/>
        </pc:sldMkLst>
        <pc:spChg chg="mod">
          <ac:chgData name="Jonathan" userId="457cbaa7-041a-414d-8b8e-3c4346a51a17" providerId="ADAL" clId="{59A7BB99-BFCA-4DBB-A277-EAD9EA00D551}" dt="2022-03-14T20:40:09.610" v="1176"/>
          <ac:spMkLst>
            <pc:docMk/>
            <pc:sldMk cId="2986895116" sldId="380"/>
            <ac:spMk id="2" creationId="{1A3528E4-AF28-4586-BDFB-7EC62A0EACEE}"/>
          </ac:spMkLst>
        </pc:spChg>
      </pc:sldChg>
      <pc:sldChg chg="modSp add mod">
        <pc:chgData name="Jonathan" userId="457cbaa7-041a-414d-8b8e-3c4346a51a17" providerId="ADAL" clId="{59A7BB99-BFCA-4DBB-A277-EAD9EA00D551}" dt="2022-03-14T20:40:09.610" v="1176"/>
        <pc:sldMkLst>
          <pc:docMk/>
          <pc:sldMk cId="2316761991" sldId="381"/>
        </pc:sldMkLst>
        <pc:spChg chg="mod">
          <ac:chgData name="Jonathan" userId="457cbaa7-041a-414d-8b8e-3c4346a51a17" providerId="ADAL" clId="{59A7BB99-BFCA-4DBB-A277-EAD9EA00D551}" dt="2022-03-14T20:40:09.610" v="1176"/>
          <ac:spMkLst>
            <pc:docMk/>
            <pc:sldMk cId="2316761991" sldId="381"/>
            <ac:spMk id="7" creationId="{3DA2E175-4DA4-4D85-BC4E-108CDA721F9E}"/>
          </ac:spMkLst>
        </pc:spChg>
        <pc:spChg chg="mod">
          <ac:chgData name="Jonathan" userId="457cbaa7-041a-414d-8b8e-3c4346a51a17" providerId="ADAL" clId="{59A7BB99-BFCA-4DBB-A277-EAD9EA00D551}" dt="2022-03-14T20:40:09.610" v="1176"/>
          <ac:spMkLst>
            <pc:docMk/>
            <pc:sldMk cId="2316761991" sldId="381"/>
            <ac:spMk id="8" creationId="{D6B4A55D-B4DD-411C-BD2C-9BEF8E0789CE}"/>
          </ac:spMkLst>
        </pc:spChg>
        <pc:spChg chg="mod">
          <ac:chgData name="Jonathan" userId="457cbaa7-041a-414d-8b8e-3c4346a51a17" providerId="ADAL" clId="{59A7BB99-BFCA-4DBB-A277-EAD9EA00D551}" dt="2022-03-14T20:40:09.198" v="1174"/>
          <ac:spMkLst>
            <pc:docMk/>
            <pc:sldMk cId="2316761991" sldId="381"/>
            <ac:spMk id="9" creationId="{C1AC8862-A5F2-4CF4-BFFA-D98556FA3745}"/>
          </ac:spMkLst>
        </pc:spChg>
      </pc:sldChg>
      <pc:sldChg chg="delSp modSp new mod">
        <pc:chgData name="Jonathan" userId="457cbaa7-041a-414d-8b8e-3c4346a51a17" providerId="ADAL" clId="{59A7BB99-BFCA-4DBB-A277-EAD9EA00D551}" dt="2022-03-14T20:40:09.610" v="1176"/>
        <pc:sldMkLst>
          <pc:docMk/>
          <pc:sldMk cId="3325580460" sldId="382"/>
        </pc:sldMkLst>
        <pc:spChg chg="mod">
          <ac:chgData name="Jonathan" userId="457cbaa7-041a-414d-8b8e-3c4346a51a17" providerId="ADAL" clId="{59A7BB99-BFCA-4DBB-A277-EAD9EA00D551}" dt="2022-03-14T20:40:09.610" v="1176"/>
          <ac:spMkLst>
            <pc:docMk/>
            <pc:sldMk cId="3325580460" sldId="382"/>
            <ac:spMk id="2" creationId="{25618470-B0F1-413F-BB1F-E845A316021C}"/>
          </ac:spMkLst>
        </pc:spChg>
        <pc:spChg chg="del">
          <ac:chgData name="Jonathan" userId="457cbaa7-041a-414d-8b8e-3c4346a51a17" providerId="ADAL" clId="{59A7BB99-BFCA-4DBB-A277-EAD9EA00D551}" dt="2022-03-14T20:00:39.315" v="1111" actId="478"/>
          <ac:spMkLst>
            <pc:docMk/>
            <pc:sldMk cId="3325580460" sldId="382"/>
            <ac:spMk id="3" creationId="{670D9DC2-6EE4-41B6-B9E3-C895FCAE3AD5}"/>
          </ac:spMkLst>
        </pc:spChg>
        <pc:spChg chg="mod">
          <ac:chgData name="Jonathan" userId="457cbaa7-041a-414d-8b8e-3c4346a51a17" providerId="ADAL" clId="{59A7BB99-BFCA-4DBB-A277-EAD9EA00D551}" dt="2022-03-14T20:40:09.610" v="1176"/>
          <ac:spMkLst>
            <pc:docMk/>
            <pc:sldMk cId="3325580460" sldId="382"/>
            <ac:spMk id="4" creationId="{EF14CD59-E357-4B04-B1FA-6688414FEE0B}"/>
          </ac:spMkLst>
        </pc:spChg>
      </pc:sldChg>
    </pc:docChg>
  </pc:docChgLst>
  <pc:docChgLst>
    <pc:chgData name="Leader Maynard, Jonathan" userId="457cbaa7-041a-414d-8b8e-3c4346a51a17" providerId="ADAL" clId="{AA0D817D-FEBE-4A12-AFF2-B646FF65DFDC}"/>
    <pc:docChg chg="undo custSel mod addSld delSld modSld sldOrd">
      <pc:chgData name="Leader Maynard, Jonathan" userId="457cbaa7-041a-414d-8b8e-3c4346a51a17" providerId="ADAL" clId="{AA0D817D-FEBE-4A12-AFF2-B646FF65DFDC}" dt="2020-02-04T09:17:29.493" v="9632"/>
      <pc:docMkLst>
        <pc:docMk/>
      </pc:docMkLst>
      <pc:sldChg chg="addSp delSp modSp modTransition">
        <pc:chgData name="Leader Maynard, Jonathan" userId="457cbaa7-041a-414d-8b8e-3c4346a51a17" providerId="ADAL" clId="{AA0D817D-FEBE-4A12-AFF2-B646FF65DFDC}" dt="2020-02-04T09:17:29.493" v="9632"/>
        <pc:sldMkLst>
          <pc:docMk/>
          <pc:sldMk cId="0" sldId="256"/>
        </pc:sldMkLst>
        <pc:spChg chg="mod">
          <ac:chgData name="Leader Maynard, Jonathan" userId="457cbaa7-041a-414d-8b8e-3c4346a51a17" providerId="ADAL" clId="{AA0D817D-FEBE-4A12-AFF2-B646FF65DFDC}" dt="2020-02-03T09:44:02.451" v="41" actId="20577"/>
          <ac:spMkLst>
            <pc:docMk/>
            <pc:sldMk cId="0" sldId="256"/>
            <ac:spMk id="2" creationId="{00000000-0000-0000-0000-000000000000}"/>
          </ac:spMkLst>
        </pc:spChg>
        <pc:picChg chg="del">
          <ac:chgData name="Leader Maynard, Jonathan" userId="457cbaa7-041a-414d-8b8e-3c4346a51a17" providerId="ADAL" clId="{AA0D817D-FEBE-4A12-AFF2-B646FF65DFDC}" dt="2020-02-04T09:16:11.385" v="9551" actId="478"/>
          <ac:picMkLst>
            <pc:docMk/>
            <pc:sldMk cId="0" sldId="256"/>
            <ac:picMk id="1026" creationId="{338046D4-E7D8-40B5-BBB5-2F342393A3AB}"/>
          </ac:picMkLst>
        </pc:picChg>
        <pc:picChg chg="add del">
          <ac:chgData name="Leader Maynard, Jonathan" userId="457cbaa7-041a-414d-8b8e-3c4346a51a17" providerId="ADAL" clId="{AA0D817D-FEBE-4A12-AFF2-B646FF65DFDC}" dt="2020-02-04T09:16:13.794" v="9553" actId="478"/>
          <ac:picMkLst>
            <pc:docMk/>
            <pc:sldMk cId="0" sldId="256"/>
            <ac:picMk id="4098" creationId="{31967AFF-65A2-4000-BB47-C17F0A72F309}"/>
          </ac:picMkLst>
        </pc:picChg>
        <pc:picChg chg="add mod">
          <ac:chgData name="Leader Maynard, Jonathan" userId="457cbaa7-041a-414d-8b8e-3c4346a51a17" providerId="ADAL" clId="{AA0D817D-FEBE-4A12-AFF2-B646FF65DFDC}" dt="2020-02-04T09:17:29.493" v="9632"/>
          <ac:picMkLst>
            <pc:docMk/>
            <pc:sldMk cId="0" sldId="256"/>
            <ac:picMk id="4100" creationId="{7B4652A1-F62B-4ED7-8961-303ED78BF2D8}"/>
          </ac:picMkLst>
        </pc:picChg>
      </pc:sldChg>
      <pc:sldChg chg="modSp add del">
        <pc:chgData name="Leader Maynard, Jonathan" userId="457cbaa7-041a-414d-8b8e-3c4346a51a17" providerId="ADAL" clId="{AA0D817D-FEBE-4A12-AFF2-B646FF65DFDC}" dt="2020-02-04T08:52:20.865" v="9016" actId="47"/>
        <pc:sldMkLst>
          <pc:docMk/>
          <pc:sldMk cId="1183496174" sldId="274"/>
        </pc:sldMkLst>
        <pc:spChg chg="mod">
          <ac:chgData name="Leader Maynard, Jonathan" userId="457cbaa7-041a-414d-8b8e-3c4346a51a17" providerId="ADAL" clId="{AA0D817D-FEBE-4A12-AFF2-B646FF65DFDC}" dt="2020-02-03T12:24:22.751" v="2451" actId="27636"/>
          <ac:spMkLst>
            <pc:docMk/>
            <pc:sldMk cId="1183496174" sldId="274"/>
            <ac:spMk id="4" creationId="{00000000-0000-0000-0000-000000000000}"/>
          </ac:spMkLst>
        </pc:spChg>
      </pc:sldChg>
      <pc:sldChg chg="modSp add modTransition">
        <pc:chgData name="Leader Maynard, Jonathan" userId="457cbaa7-041a-414d-8b8e-3c4346a51a17" providerId="ADAL" clId="{AA0D817D-FEBE-4A12-AFF2-B646FF65DFDC}" dt="2020-02-04T09:01:41.733" v="9454"/>
        <pc:sldMkLst>
          <pc:docMk/>
          <pc:sldMk cId="1611051937" sldId="276"/>
        </pc:sldMkLst>
        <pc:spChg chg="mod">
          <ac:chgData name="Leader Maynard, Jonathan" userId="457cbaa7-041a-414d-8b8e-3c4346a51a17" providerId="ADAL" clId="{AA0D817D-FEBE-4A12-AFF2-B646FF65DFDC}" dt="2020-02-03T20:56:47.266" v="6447" actId="14100"/>
          <ac:spMkLst>
            <pc:docMk/>
            <pc:sldMk cId="1611051937" sldId="276"/>
            <ac:spMk id="2" creationId="{00000000-0000-0000-0000-000000000000}"/>
          </ac:spMkLst>
        </pc:spChg>
        <pc:spChg chg="mod">
          <ac:chgData name="Leader Maynard, Jonathan" userId="457cbaa7-041a-414d-8b8e-3c4346a51a17" providerId="ADAL" clId="{AA0D817D-FEBE-4A12-AFF2-B646FF65DFDC}" dt="2020-02-03T20:56:49.629" v="6449" actId="27636"/>
          <ac:spMkLst>
            <pc:docMk/>
            <pc:sldMk cId="1611051937" sldId="276"/>
            <ac:spMk id="4" creationId="{00000000-0000-0000-0000-000000000000}"/>
          </ac:spMkLst>
        </pc:spChg>
      </pc:sldChg>
      <pc:sldChg chg="addSp delSp modSp modTransition modAnim">
        <pc:chgData name="Leader Maynard, Jonathan" userId="457cbaa7-041a-414d-8b8e-3c4346a51a17" providerId="ADAL" clId="{AA0D817D-FEBE-4A12-AFF2-B646FF65DFDC}" dt="2020-02-04T09:02:27.464" v="9467"/>
        <pc:sldMkLst>
          <pc:docMk/>
          <pc:sldMk cId="2266577762" sldId="342"/>
        </pc:sldMkLst>
        <pc:spChg chg="mod">
          <ac:chgData name="Leader Maynard, Jonathan" userId="457cbaa7-041a-414d-8b8e-3c4346a51a17" providerId="ADAL" clId="{AA0D817D-FEBE-4A12-AFF2-B646FF65DFDC}" dt="2020-02-03T09:45:47.333" v="115" actId="20577"/>
          <ac:spMkLst>
            <pc:docMk/>
            <pc:sldMk cId="2266577762" sldId="342"/>
            <ac:spMk id="2" creationId="{98438B19-468D-4946-817F-F599BB95D464}"/>
          </ac:spMkLst>
        </pc:spChg>
        <pc:spChg chg="mod">
          <ac:chgData name="Leader Maynard, Jonathan" userId="457cbaa7-041a-414d-8b8e-3c4346a51a17" providerId="ADAL" clId="{AA0D817D-FEBE-4A12-AFF2-B646FF65DFDC}" dt="2020-02-04T08:47:44.171" v="9011" actId="20577"/>
          <ac:spMkLst>
            <pc:docMk/>
            <pc:sldMk cId="2266577762" sldId="342"/>
            <ac:spMk id="3" creationId="{AD1339E6-62A9-4F68-9AA6-0E7EAFF3CFD5}"/>
          </ac:spMkLst>
        </pc:spChg>
        <pc:spChg chg="del">
          <ac:chgData name="Leader Maynard, Jonathan" userId="457cbaa7-041a-414d-8b8e-3c4346a51a17" providerId="ADAL" clId="{AA0D817D-FEBE-4A12-AFF2-B646FF65DFDC}" dt="2020-02-03T09:45:56.044" v="117" actId="478"/>
          <ac:spMkLst>
            <pc:docMk/>
            <pc:sldMk cId="2266577762" sldId="342"/>
            <ac:spMk id="9" creationId="{B3CDB397-B6A4-45AF-9006-62EA0D124B6C}"/>
          </ac:spMkLst>
        </pc:spChg>
        <pc:spChg chg="del">
          <ac:chgData name="Leader Maynard, Jonathan" userId="457cbaa7-041a-414d-8b8e-3c4346a51a17" providerId="ADAL" clId="{AA0D817D-FEBE-4A12-AFF2-B646FF65DFDC}" dt="2020-02-03T09:45:56.044" v="117" actId="478"/>
          <ac:spMkLst>
            <pc:docMk/>
            <pc:sldMk cId="2266577762" sldId="342"/>
            <ac:spMk id="10" creationId="{B2B624F0-C764-42A1-89C2-6647258EBC03}"/>
          </ac:spMkLst>
        </pc:spChg>
        <pc:picChg chg="del">
          <ac:chgData name="Leader Maynard, Jonathan" userId="457cbaa7-041a-414d-8b8e-3c4346a51a17" providerId="ADAL" clId="{AA0D817D-FEBE-4A12-AFF2-B646FF65DFDC}" dt="2020-02-03T09:45:56.044" v="117" actId="478"/>
          <ac:picMkLst>
            <pc:docMk/>
            <pc:sldMk cId="2266577762" sldId="342"/>
            <ac:picMk id="6" creationId="{9F6D289A-C1AB-4F25-A098-2E01D7178C8A}"/>
          </ac:picMkLst>
        </pc:picChg>
        <pc:picChg chg="del">
          <ac:chgData name="Leader Maynard, Jonathan" userId="457cbaa7-041a-414d-8b8e-3c4346a51a17" providerId="ADAL" clId="{AA0D817D-FEBE-4A12-AFF2-B646FF65DFDC}" dt="2020-02-03T09:45:56.044" v="117" actId="478"/>
          <ac:picMkLst>
            <pc:docMk/>
            <pc:sldMk cId="2266577762" sldId="342"/>
            <ac:picMk id="8" creationId="{17667624-5A75-463A-9AC4-C238D297D0D6}"/>
          </ac:picMkLst>
        </pc:picChg>
        <pc:picChg chg="add mod">
          <ac:chgData name="Leader Maynard, Jonathan" userId="457cbaa7-041a-414d-8b8e-3c4346a51a17" providerId="ADAL" clId="{AA0D817D-FEBE-4A12-AFF2-B646FF65DFDC}" dt="2020-02-03T09:47:33.126" v="131" actId="14100"/>
          <ac:picMkLst>
            <pc:docMk/>
            <pc:sldMk cId="2266577762" sldId="342"/>
            <ac:picMk id="1026" creationId="{15209FA8-803B-4BA9-A55F-38310F20CD4D}"/>
          </ac:picMkLst>
        </pc:picChg>
        <pc:picChg chg="add mod">
          <ac:chgData name="Leader Maynard, Jonathan" userId="457cbaa7-041a-414d-8b8e-3c4346a51a17" providerId="ADAL" clId="{AA0D817D-FEBE-4A12-AFF2-B646FF65DFDC}" dt="2020-02-04T08:49:04.499" v="9015" actId="1076"/>
          <ac:picMkLst>
            <pc:docMk/>
            <pc:sldMk cId="2266577762" sldId="342"/>
            <ac:picMk id="1028" creationId="{BE88B1CF-8511-45F0-A2D5-1EF76DAAAF83}"/>
          </ac:picMkLst>
        </pc:picChg>
      </pc:sldChg>
      <pc:sldChg chg="del">
        <pc:chgData name="Leader Maynard, Jonathan" userId="457cbaa7-041a-414d-8b8e-3c4346a51a17" providerId="ADAL" clId="{AA0D817D-FEBE-4A12-AFF2-B646FF65DFDC}" dt="2020-02-03T09:52:15.461" v="151" actId="47"/>
        <pc:sldMkLst>
          <pc:docMk/>
          <pc:sldMk cId="3111502254" sldId="348"/>
        </pc:sldMkLst>
      </pc:sldChg>
      <pc:sldChg chg="del">
        <pc:chgData name="Leader Maynard, Jonathan" userId="457cbaa7-041a-414d-8b8e-3c4346a51a17" providerId="ADAL" clId="{AA0D817D-FEBE-4A12-AFF2-B646FF65DFDC}" dt="2020-02-03T09:52:15.461" v="151" actId="47"/>
        <pc:sldMkLst>
          <pc:docMk/>
          <pc:sldMk cId="2634713420" sldId="349"/>
        </pc:sldMkLst>
      </pc:sldChg>
      <pc:sldChg chg="del">
        <pc:chgData name="Leader Maynard, Jonathan" userId="457cbaa7-041a-414d-8b8e-3c4346a51a17" providerId="ADAL" clId="{AA0D817D-FEBE-4A12-AFF2-B646FF65DFDC}" dt="2020-02-03T09:52:15.461" v="151" actId="47"/>
        <pc:sldMkLst>
          <pc:docMk/>
          <pc:sldMk cId="2189195597" sldId="350"/>
        </pc:sldMkLst>
      </pc:sldChg>
      <pc:sldChg chg="del">
        <pc:chgData name="Leader Maynard, Jonathan" userId="457cbaa7-041a-414d-8b8e-3c4346a51a17" providerId="ADAL" clId="{AA0D817D-FEBE-4A12-AFF2-B646FF65DFDC}" dt="2020-02-03T09:52:15.461" v="151" actId="47"/>
        <pc:sldMkLst>
          <pc:docMk/>
          <pc:sldMk cId="2293303960" sldId="351"/>
        </pc:sldMkLst>
      </pc:sldChg>
      <pc:sldChg chg="del">
        <pc:chgData name="Leader Maynard, Jonathan" userId="457cbaa7-041a-414d-8b8e-3c4346a51a17" providerId="ADAL" clId="{AA0D817D-FEBE-4A12-AFF2-B646FF65DFDC}" dt="2020-02-03T09:45:22.697" v="42" actId="47"/>
        <pc:sldMkLst>
          <pc:docMk/>
          <pc:sldMk cId="3290324324" sldId="352"/>
        </pc:sldMkLst>
      </pc:sldChg>
      <pc:sldChg chg="del">
        <pc:chgData name="Leader Maynard, Jonathan" userId="457cbaa7-041a-414d-8b8e-3c4346a51a17" providerId="ADAL" clId="{AA0D817D-FEBE-4A12-AFF2-B646FF65DFDC}" dt="2020-02-03T09:52:15.461" v="151" actId="47"/>
        <pc:sldMkLst>
          <pc:docMk/>
          <pc:sldMk cId="1313095294" sldId="353"/>
        </pc:sldMkLst>
      </pc:sldChg>
      <pc:sldChg chg="del">
        <pc:chgData name="Leader Maynard, Jonathan" userId="457cbaa7-041a-414d-8b8e-3c4346a51a17" providerId="ADAL" clId="{AA0D817D-FEBE-4A12-AFF2-B646FF65DFDC}" dt="2020-02-03T09:52:15.461" v="151" actId="47"/>
        <pc:sldMkLst>
          <pc:docMk/>
          <pc:sldMk cId="1245381444" sldId="354"/>
        </pc:sldMkLst>
      </pc:sldChg>
      <pc:sldChg chg="addSp delSp modSp add modTransition modAnim">
        <pc:chgData name="Leader Maynard, Jonathan" userId="457cbaa7-041a-414d-8b8e-3c4346a51a17" providerId="ADAL" clId="{AA0D817D-FEBE-4A12-AFF2-B646FF65DFDC}" dt="2020-02-04T09:02:42.073" v="9473"/>
        <pc:sldMkLst>
          <pc:docMk/>
          <pc:sldMk cId="1610624338" sldId="355"/>
        </pc:sldMkLst>
        <pc:spChg chg="mod">
          <ac:chgData name="Leader Maynard, Jonathan" userId="457cbaa7-041a-414d-8b8e-3c4346a51a17" providerId="ADAL" clId="{AA0D817D-FEBE-4A12-AFF2-B646FF65DFDC}" dt="2020-02-04T08:47:18.294" v="9004" actId="255"/>
          <ac:spMkLst>
            <pc:docMk/>
            <pc:sldMk cId="1610624338" sldId="355"/>
            <ac:spMk id="3" creationId="{AD1339E6-62A9-4F68-9AA6-0E7EAFF3CFD5}"/>
          </ac:spMkLst>
        </pc:spChg>
        <pc:picChg chg="del">
          <ac:chgData name="Leader Maynard, Jonathan" userId="457cbaa7-041a-414d-8b8e-3c4346a51a17" providerId="ADAL" clId="{AA0D817D-FEBE-4A12-AFF2-B646FF65DFDC}" dt="2020-02-03T09:48:58.724" v="142" actId="478"/>
          <ac:picMkLst>
            <pc:docMk/>
            <pc:sldMk cId="1610624338" sldId="355"/>
            <ac:picMk id="1026" creationId="{15209FA8-803B-4BA9-A55F-38310F20CD4D}"/>
          </ac:picMkLst>
        </pc:picChg>
        <pc:picChg chg="add mod">
          <ac:chgData name="Leader Maynard, Jonathan" userId="457cbaa7-041a-414d-8b8e-3c4346a51a17" providerId="ADAL" clId="{AA0D817D-FEBE-4A12-AFF2-B646FF65DFDC}" dt="2020-02-03T09:49:22.595" v="150" actId="1076"/>
          <ac:picMkLst>
            <pc:docMk/>
            <pc:sldMk cId="1610624338" sldId="355"/>
            <ac:picMk id="2050" creationId="{E622784B-906F-4A10-B486-36F650179A32}"/>
          </ac:picMkLst>
        </pc:picChg>
      </pc:sldChg>
      <pc:sldChg chg="modSp add ord modTransition modAnim">
        <pc:chgData name="Leader Maynard, Jonathan" userId="457cbaa7-041a-414d-8b8e-3c4346a51a17" providerId="ADAL" clId="{AA0D817D-FEBE-4A12-AFF2-B646FF65DFDC}" dt="2020-02-04T09:03:36.064" v="9487" actId="20577"/>
        <pc:sldMkLst>
          <pc:docMk/>
          <pc:sldMk cId="1026268012" sldId="356"/>
        </pc:sldMkLst>
        <pc:spChg chg="mod">
          <ac:chgData name="Leader Maynard, Jonathan" userId="457cbaa7-041a-414d-8b8e-3c4346a51a17" providerId="ADAL" clId="{AA0D817D-FEBE-4A12-AFF2-B646FF65DFDC}" dt="2020-02-03T11:59:43.139" v="180" actId="20577"/>
          <ac:spMkLst>
            <pc:docMk/>
            <pc:sldMk cId="1026268012" sldId="356"/>
            <ac:spMk id="2" creationId="{3B9DFCF8-DA46-4C8B-A003-0BC364D12B26}"/>
          </ac:spMkLst>
        </pc:spChg>
        <pc:spChg chg="mod">
          <ac:chgData name="Leader Maynard, Jonathan" userId="457cbaa7-041a-414d-8b8e-3c4346a51a17" providerId="ADAL" clId="{AA0D817D-FEBE-4A12-AFF2-B646FF65DFDC}" dt="2020-02-04T09:03:36.064" v="9487" actId="20577"/>
          <ac:spMkLst>
            <pc:docMk/>
            <pc:sldMk cId="1026268012" sldId="356"/>
            <ac:spMk id="3" creationId="{0B06E2E8-068A-4674-93C5-820F685C51E3}"/>
          </ac:spMkLst>
        </pc:spChg>
      </pc:sldChg>
      <pc:sldChg chg="modSp add del">
        <pc:chgData name="Leader Maynard, Jonathan" userId="457cbaa7-041a-414d-8b8e-3c4346a51a17" providerId="ADAL" clId="{AA0D817D-FEBE-4A12-AFF2-B646FF65DFDC}" dt="2020-02-03T12:20:54.278" v="2237"/>
        <pc:sldMkLst>
          <pc:docMk/>
          <pc:sldMk cId="632312293" sldId="357"/>
        </pc:sldMkLst>
        <pc:spChg chg="mod">
          <ac:chgData name="Leader Maynard, Jonathan" userId="457cbaa7-041a-414d-8b8e-3c4346a51a17" providerId="ADAL" clId="{AA0D817D-FEBE-4A12-AFF2-B646FF65DFDC}" dt="2020-02-03T12:20:54.278" v="2237"/>
          <ac:spMkLst>
            <pc:docMk/>
            <pc:sldMk cId="632312293" sldId="357"/>
            <ac:spMk id="4" creationId="{00000000-0000-0000-0000-000000000000}"/>
          </ac:spMkLst>
        </pc:spChg>
      </pc:sldChg>
      <pc:sldChg chg="addSp delSp modSp add mod ord modTransition setBg">
        <pc:chgData name="Leader Maynard, Jonathan" userId="457cbaa7-041a-414d-8b8e-3c4346a51a17" providerId="ADAL" clId="{AA0D817D-FEBE-4A12-AFF2-B646FF65DFDC}" dt="2020-02-04T09:01:41.733" v="9454"/>
        <pc:sldMkLst>
          <pc:docMk/>
          <pc:sldMk cId="4112185584" sldId="357"/>
        </pc:sldMkLst>
        <pc:spChg chg="del">
          <ac:chgData name="Leader Maynard, Jonathan" userId="457cbaa7-041a-414d-8b8e-3c4346a51a17" providerId="ADAL" clId="{AA0D817D-FEBE-4A12-AFF2-B646FF65DFDC}" dt="2020-02-03T12:29:21.475" v="2514" actId="478"/>
          <ac:spMkLst>
            <pc:docMk/>
            <pc:sldMk cId="4112185584" sldId="357"/>
            <ac:spMk id="2" creationId="{7F8A08DC-3846-40C3-88A3-1DA99D8AA925}"/>
          </ac:spMkLst>
        </pc:spChg>
        <pc:spChg chg="del">
          <ac:chgData name="Leader Maynard, Jonathan" userId="457cbaa7-041a-414d-8b8e-3c4346a51a17" providerId="ADAL" clId="{AA0D817D-FEBE-4A12-AFF2-B646FF65DFDC}" dt="2020-02-03T12:29:21.475" v="2514" actId="478"/>
          <ac:spMkLst>
            <pc:docMk/>
            <pc:sldMk cId="4112185584" sldId="357"/>
            <ac:spMk id="3" creationId="{FF6F037A-B2BC-4975-AB3E-995121BDE613}"/>
          </ac:spMkLst>
        </pc:spChg>
        <pc:spChg chg="mod ord">
          <ac:chgData name="Leader Maynard, Jonathan" userId="457cbaa7-041a-414d-8b8e-3c4346a51a17" providerId="ADAL" clId="{AA0D817D-FEBE-4A12-AFF2-B646FF65DFDC}" dt="2020-02-03T12:29:36.715" v="2520" actId="26606"/>
          <ac:spMkLst>
            <pc:docMk/>
            <pc:sldMk cId="4112185584" sldId="357"/>
            <ac:spMk id="4" creationId="{4AC4B42B-A84A-4CEE-A733-73236414620B}"/>
          </ac:spMkLst>
        </pc:spChg>
        <pc:spChg chg="add del">
          <ac:chgData name="Leader Maynard, Jonathan" userId="457cbaa7-041a-414d-8b8e-3c4346a51a17" providerId="ADAL" clId="{AA0D817D-FEBE-4A12-AFF2-B646FF65DFDC}" dt="2020-02-03T12:29:30.571" v="2518" actId="26606"/>
          <ac:spMkLst>
            <pc:docMk/>
            <pc:sldMk cId="4112185584" sldId="357"/>
            <ac:spMk id="71" creationId="{21FFDA05-9640-4040-B33E-D46FD04434DB}"/>
          </ac:spMkLst>
        </pc:spChg>
        <pc:spChg chg="add del">
          <ac:chgData name="Leader Maynard, Jonathan" userId="457cbaa7-041a-414d-8b8e-3c4346a51a17" providerId="ADAL" clId="{AA0D817D-FEBE-4A12-AFF2-B646FF65DFDC}" dt="2020-02-03T12:29:36.715" v="2520" actId="26606"/>
          <ac:spMkLst>
            <pc:docMk/>
            <pc:sldMk cId="4112185584" sldId="357"/>
            <ac:spMk id="73" creationId="{CD0FF873-0D97-4AE7-A97E-539910376DCF}"/>
          </ac:spMkLst>
        </pc:spChg>
        <pc:spChg chg="add del">
          <ac:chgData name="Leader Maynard, Jonathan" userId="457cbaa7-041a-414d-8b8e-3c4346a51a17" providerId="ADAL" clId="{AA0D817D-FEBE-4A12-AFF2-B646FF65DFDC}" dt="2020-02-03T12:29:36.715" v="2520" actId="26606"/>
          <ac:spMkLst>
            <pc:docMk/>
            <pc:sldMk cId="4112185584" sldId="357"/>
            <ac:spMk id="3076" creationId="{0E99ED6D-365F-4CAE-942F-ECA78F74BD7F}"/>
          </ac:spMkLst>
        </pc:spChg>
        <pc:picChg chg="add del">
          <ac:chgData name="Leader Maynard, Jonathan" userId="457cbaa7-041a-414d-8b8e-3c4346a51a17" providerId="ADAL" clId="{AA0D817D-FEBE-4A12-AFF2-B646FF65DFDC}" dt="2020-02-03T13:36:44.062" v="6380"/>
          <ac:picMkLst>
            <pc:docMk/>
            <pc:sldMk cId="4112185584" sldId="357"/>
            <ac:picMk id="9" creationId="{2B3C7816-1D05-49FD-9CB7-F62C5A440F93}"/>
          </ac:picMkLst>
        </pc:picChg>
        <pc:picChg chg="add mod">
          <ac:chgData name="Leader Maynard, Jonathan" userId="457cbaa7-041a-414d-8b8e-3c4346a51a17" providerId="ADAL" clId="{AA0D817D-FEBE-4A12-AFF2-B646FF65DFDC}" dt="2020-02-03T12:30:36.652" v="2521" actId="14100"/>
          <ac:picMkLst>
            <pc:docMk/>
            <pc:sldMk cId="4112185584" sldId="357"/>
            <ac:picMk id="3074" creationId="{2AB14306-0DC8-4C61-9086-AC7D7A3F7116}"/>
          </ac:picMkLst>
        </pc:picChg>
      </pc:sldChg>
      <pc:sldChg chg="modSp add ord modTransition modAnim">
        <pc:chgData name="Leader Maynard, Jonathan" userId="457cbaa7-041a-414d-8b8e-3c4346a51a17" providerId="ADAL" clId="{AA0D817D-FEBE-4A12-AFF2-B646FF65DFDC}" dt="2020-02-04T09:01:41.733" v="9454"/>
        <pc:sldMkLst>
          <pc:docMk/>
          <pc:sldMk cId="1614862872" sldId="358"/>
        </pc:sldMkLst>
        <pc:spChg chg="mod">
          <ac:chgData name="Leader Maynard, Jonathan" userId="457cbaa7-041a-414d-8b8e-3c4346a51a17" providerId="ADAL" clId="{AA0D817D-FEBE-4A12-AFF2-B646FF65DFDC}" dt="2020-02-03T12:37:01.615" v="2549" actId="20577"/>
          <ac:spMkLst>
            <pc:docMk/>
            <pc:sldMk cId="1614862872" sldId="358"/>
            <ac:spMk id="2" creationId="{D13C7E92-5FD3-43FE-B8DA-214E10D1F806}"/>
          </ac:spMkLst>
        </pc:spChg>
        <pc:spChg chg="mod">
          <ac:chgData name="Leader Maynard, Jonathan" userId="457cbaa7-041a-414d-8b8e-3c4346a51a17" providerId="ADAL" clId="{AA0D817D-FEBE-4A12-AFF2-B646FF65DFDC}" dt="2020-02-03T13:16:19.954" v="6260" actId="20577"/>
          <ac:spMkLst>
            <pc:docMk/>
            <pc:sldMk cId="1614862872" sldId="358"/>
            <ac:spMk id="3" creationId="{292A9C0B-AE69-40CD-80DE-CF6173DD24D4}"/>
          </ac:spMkLst>
        </pc:spChg>
      </pc:sldChg>
      <pc:sldChg chg="modSp add ord modTransition">
        <pc:chgData name="Leader Maynard, Jonathan" userId="457cbaa7-041a-414d-8b8e-3c4346a51a17" providerId="ADAL" clId="{AA0D817D-FEBE-4A12-AFF2-B646FF65DFDC}" dt="2020-02-04T09:01:41.733" v="9454"/>
        <pc:sldMkLst>
          <pc:docMk/>
          <pc:sldMk cId="900917732" sldId="359"/>
        </pc:sldMkLst>
        <pc:spChg chg="mod">
          <ac:chgData name="Leader Maynard, Jonathan" userId="457cbaa7-041a-414d-8b8e-3c4346a51a17" providerId="ADAL" clId="{AA0D817D-FEBE-4A12-AFF2-B646FF65DFDC}" dt="2020-02-03T20:57:02.919" v="6463" actId="20577"/>
          <ac:spMkLst>
            <pc:docMk/>
            <pc:sldMk cId="900917732" sldId="359"/>
            <ac:spMk id="2" creationId="{312CF47D-DD8F-4013-81F6-8668C63E388D}"/>
          </ac:spMkLst>
        </pc:spChg>
        <pc:spChg chg="mod">
          <ac:chgData name="Leader Maynard, Jonathan" userId="457cbaa7-041a-414d-8b8e-3c4346a51a17" providerId="ADAL" clId="{AA0D817D-FEBE-4A12-AFF2-B646FF65DFDC}" dt="2020-02-03T13:18:19.576" v="6378" actId="113"/>
          <ac:spMkLst>
            <pc:docMk/>
            <pc:sldMk cId="900917732" sldId="359"/>
            <ac:spMk id="3" creationId="{6FB4EF44-A9DF-4C8A-8CC9-06BD0D9A6C98}"/>
          </ac:spMkLst>
        </pc:spChg>
      </pc:sldChg>
      <pc:sldChg chg="addSp delSp modSp add ord modTransition">
        <pc:chgData name="Leader Maynard, Jonathan" userId="457cbaa7-041a-414d-8b8e-3c4346a51a17" providerId="ADAL" clId="{AA0D817D-FEBE-4A12-AFF2-B646FF65DFDC}" dt="2020-02-04T09:01:41.733" v="9454"/>
        <pc:sldMkLst>
          <pc:docMk/>
          <pc:sldMk cId="3779184756" sldId="360"/>
        </pc:sldMkLst>
        <pc:spChg chg="del">
          <ac:chgData name="Leader Maynard, Jonathan" userId="457cbaa7-041a-414d-8b8e-3c4346a51a17" providerId="ADAL" clId="{AA0D817D-FEBE-4A12-AFF2-B646FF65DFDC}" dt="2020-02-03T13:36:57.535" v="6382" actId="478"/>
          <ac:spMkLst>
            <pc:docMk/>
            <pc:sldMk cId="3779184756" sldId="360"/>
            <ac:spMk id="2" creationId="{DFE4A6DF-E634-43B6-879E-8DE7E7F5B11E}"/>
          </ac:spMkLst>
        </pc:spChg>
        <pc:spChg chg="del">
          <ac:chgData name="Leader Maynard, Jonathan" userId="457cbaa7-041a-414d-8b8e-3c4346a51a17" providerId="ADAL" clId="{AA0D817D-FEBE-4A12-AFF2-B646FF65DFDC}" dt="2020-02-03T13:36:57.535" v="6382" actId="478"/>
          <ac:spMkLst>
            <pc:docMk/>
            <pc:sldMk cId="3779184756" sldId="360"/>
            <ac:spMk id="3" creationId="{B4CA38AC-D73A-47C2-8DEA-19B786A08399}"/>
          </ac:spMkLst>
        </pc:spChg>
        <pc:picChg chg="add mod modCrop">
          <ac:chgData name="Leader Maynard, Jonathan" userId="457cbaa7-041a-414d-8b8e-3c4346a51a17" providerId="ADAL" clId="{AA0D817D-FEBE-4A12-AFF2-B646FF65DFDC}" dt="2020-02-03T13:37:24.075" v="6389" actId="14100"/>
          <ac:picMkLst>
            <pc:docMk/>
            <pc:sldMk cId="3779184756" sldId="360"/>
            <ac:picMk id="5" creationId="{A9B72480-9BF7-4BA3-BD75-6B47B49883F8}"/>
          </ac:picMkLst>
        </pc:picChg>
      </pc:sldChg>
      <pc:sldChg chg="delSp modSp add del modTransition">
        <pc:chgData name="Leader Maynard, Jonathan" userId="457cbaa7-041a-414d-8b8e-3c4346a51a17" providerId="ADAL" clId="{AA0D817D-FEBE-4A12-AFF2-B646FF65DFDC}" dt="2020-02-04T09:01:41.733" v="9454"/>
        <pc:sldMkLst>
          <pc:docMk/>
          <pc:sldMk cId="1448108887" sldId="361"/>
        </pc:sldMkLst>
        <pc:spChg chg="mod">
          <ac:chgData name="Leader Maynard, Jonathan" userId="457cbaa7-041a-414d-8b8e-3c4346a51a17" providerId="ADAL" clId="{AA0D817D-FEBE-4A12-AFF2-B646FF65DFDC}" dt="2020-02-03T20:57:28.325" v="6511" actId="20577"/>
          <ac:spMkLst>
            <pc:docMk/>
            <pc:sldMk cId="1448108887" sldId="361"/>
            <ac:spMk id="2" creationId="{F31779BF-6C6E-454E-B6F8-64030888534F}"/>
          </ac:spMkLst>
        </pc:spChg>
        <pc:spChg chg="del">
          <ac:chgData name="Leader Maynard, Jonathan" userId="457cbaa7-041a-414d-8b8e-3c4346a51a17" providerId="ADAL" clId="{AA0D817D-FEBE-4A12-AFF2-B646FF65DFDC}" dt="2020-02-03T20:57:31.740" v="6512" actId="478"/>
          <ac:spMkLst>
            <pc:docMk/>
            <pc:sldMk cId="1448108887" sldId="361"/>
            <ac:spMk id="3" creationId="{128F36C7-7DB3-4017-865E-5D52F3695CD6}"/>
          </ac:spMkLst>
        </pc:spChg>
      </pc:sldChg>
      <pc:sldChg chg="delSp modSp add modTransition">
        <pc:chgData name="Leader Maynard, Jonathan" userId="457cbaa7-041a-414d-8b8e-3c4346a51a17" providerId="ADAL" clId="{AA0D817D-FEBE-4A12-AFF2-B646FF65DFDC}" dt="2020-02-04T09:01:41.733" v="9454"/>
        <pc:sldMkLst>
          <pc:docMk/>
          <pc:sldMk cId="1206701066" sldId="362"/>
        </pc:sldMkLst>
        <pc:spChg chg="mod">
          <ac:chgData name="Leader Maynard, Jonathan" userId="457cbaa7-041a-414d-8b8e-3c4346a51a17" providerId="ADAL" clId="{AA0D817D-FEBE-4A12-AFF2-B646FF65DFDC}" dt="2020-02-03T20:57:51.244" v="6547" actId="20577"/>
          <ac:spMkLst>
            <pc:docMk/>
            <pc:sldMk cId="1206701066" sldId="362"/>
            <ac:spMk id="2" creationId="{8E6059BC-EA09-45CE-A49B-A2924FD05FFF}"/>
          </ac:spMkLst>
        </pc:spChg>
        <pc:spChg chg="del">
          <ac:chgData name="Leader Maynard, Jonathan" userId="457cbaa7-041a-414d-8b8e-3c4346a51a17" providerId="ADAL" clId="{AA0D817D-FEBE-4A12-AFF2-B646FF65DFDC}" dt="2020-02-03T20:57:55.087" v="6548" actId="478"/>
          <ac:spMkLst>
            <pc:docMk/>
            <pc:sldMk cId="1206701066" sldId="362"/>
            <ac:spMk id="3" creationId="{04622492-8865-4B9F-BFAE-D9A8EDFE41BA}"/>
          </ac:spMkLst>
        </pc:spChg>
      </pc:sldChg>
      <pc:sldChg chg="addSp delSp modSp add modTransition modAnim">
        <pc:chgData name="Leader Maynard, Jonathan" userId="457cbaa7-041a-414d-8b8e-3c4346a51a17" providerId="ADAL" clId="{AA0D817D-FEBE-4A12-AFF2-B646FF65DFDC}" dt="2020-02-04T09:10:42.959" v="9550"/>
        <pc:sldMkLst>
          <pc:docMk/>
          <pc:sldMk cId="2787145435" sldId="363"/>
        </pc:sldMkLst>
        <pc:spChg chg="del">
          <ac:chgData name="Leader Maynard, Jonathan" userId="457cbaa7-041a-414d-8b8e-3c4346a51a17" providerId="ADAL" clId="{AA0D817D-FEBE-4A12-AFF2-B646FF65DFDC}" dt="2020-02-03T21:00:25.330" v="6750" actId="478"/>
          <ac:spMkLst>
            <pc:docMk/>
            <pc:sldMk cId="2787145435" sldId="363"/>
            <ac:spMk id="2" creationId="{F989FB31-23F0-4465-ADCB-1D531F6899B4}"/>
          </ac:spMkLst>
        </pc:spChg>
        <pc:spChg chg="del">
          <ac:chgData name="Leader Maynard, Jonathan" userId="457cbaa7-041a-414d-8b8e-3c4346a51a17" providerId="ADAL" clId="{AA0D817D-FEBE-4A12-AFF2-B646FF65DFDC}" dt="2020-02-03T20:58:27.816" v="6550" actId="3680"/>
          <ac:spMkLst>
            <pc:docMk/>
            <pc:sldMk cId="2787145435" sldId="363"/>
            <ac:spMk id="3" creationId="{DC93B3B3-45CC-4526-A02A-F435CA536C4C}"/>
          </ac:spMkLst>
        </pc:spChg>
        <pc:graphicFrameChg chg="add mod ord modGraphic">
          <ac:chgData name="Leader Maynard, Jonathan" userId="457cbaa7-041a-414d-8b8e-3c4346a51a17" providerId="ADAL" clId="{AA0D817D-FEBE-4A12-AFF2-B646FF65DFDC}" dt="2020-02-04T08:43:19.589" v="8948" actId="20577"/>
          <ac:graphicFrameMkLst>
            <pc:docMk/>
            <pc:sldMk cId="2787145435" sldId="363"/>
            <ac:graphicFrameMk id="5" creationId="{0166F31C-986F-4F4B-9383-177802123AF0}"/>
          </ac:graphicFrameMkLst>
        </pc:graphicFrameChg>
      </pc:sldChg>
      <pc:sldChg chg="modSp add modTransition">
        <pc:chgData name="Leader Maynard, Jonathan" userId="457cbaa7-041a-414d-8b8e-3c4346a51a17" providerId="ADAL" clId="{AA0D817D-FEBE-4A12-AFF2-B646FF65DFDC}" dt="2020-02-04T09:05:11.155" v="9547" actId="20578"/>
        <pc:sldMkLst>
          <pc:docMk/>
          <pc:sldMk cId="3710075233" sldId="364"/>
        </pc:sldMkLst>
        <pc:spChg chg="mod">
          <ac:chgData name="Leader Maynard, Jonathan" userId="457cbaa7-041a-414d-8b8e-3c4346a51a17" providerId="ADAL" clId="{AA0D817D-FEBE-4A12-AFF2-B646FF65DFDC}" dt="2020-02-04T08:41:18.316" v="8863" actId="20577"/>
          <ac:spMkLst>
            <pc:docMk/>
            <pc:sldMk cId="3710075233" sldId="364"/>
            <ac:spMk id="2" creationId="{6D746376-0D4D-4F2E-9E12-EDEA6BF01AC6}"/>
          </ac:spMkLst>
        </pc:spChg>
        <pc:spChg chg="mod">
          <ac:chgData name="Leader Maynard, Jonathan" userId="457cbaa7-041a-414d-8b8e-3c4346a51a17" providerId="ADAL" clId="{AA0D817D-FEBE-4A12-AFF2-B646FF65DFDC}" dt="2020-02-04T09:05:11.155" v="9547" actId="20578"/>
          <ac:spMkLst>
            <pc:docMk/>
            <pc:sldMk cId="3710075233" sldId="364"/>
            <ac:spMk id="3" creationId="{BC14D9C9-6958-4F8A-ACAB-7AC424627910}"/>
          </ac:spMkLst>
        </pc:spChg>
      </pc:sldChg>
    </pc:docChg>
  </pc:docChgLst>
  <pc:docChgLst>
    <pc:chgData name="Leader Maynard, Jonathan" userId="457cbaa7-041a-414d-8b8e-3c4346a51a17" providerId="ADAL" clId="{C3C3601F-C209-4257-86A4-7B71E56F480D}"/>
    <pc:docChg chg="undo custSel addSld delSld modSld sldOrd">
      <pc:chgData name="Leader Maynard, Jonathan" userId="457cbaa7-041a-414d-8b8e-3c4346a51a17" providerId="ADAL" clId="{C3C3601F-C209-4257-86A4-7B71E56F480D}" dt="2020-03-17T11:53:10.323" v="2305"/>
      <pc:docMkLst>
        <pc:docMk/>
      </pc:docMkLst>
      <pc:sldChg chg="addSp delSp modSp mod modTransition">
        <pc:chgData name="Leader Maynard, Jonathan" userId="457cbaa7-041a-414d-8b8e-3c4346a51a17" providerId="ADAL" clId="{C3C3601F-C209-4257-86A4-7B71E56F480D}" dt="2020-03-17T10:59:40.628" v="2299"/>
        <pc:sldMkLst>
          <pc:docMk/>
          <pc:sldMk cId="0" sldId="256"/>
        </pc:sldMkLst>
        <pc:picChg chg="add del mod">
          <ac:chgData name="Leader Maynard, Jonathan" userId="457cbaa7-041a-414d-8b8e-3c4346a51a17" providerId="ADAL" clId="{C3C3601F-C209-4257-86A4-7B71E56F480D}" dt="2020-03-17T10:49:32.869" v="2291"/>
          <ac:picMkLst>
            <pc:docMk/>
            <pc:sldMk cId="0" sldId="256"/>
            <ac:picMk id="4" creationId="{92E67ED1-A24C-4EB1-8154-7DD721417BEC}"/>
          </ac:picMkLst>
        </pc:picChg>
        <pc:picChg chg="add mod ord modCrop">
          <ac:chgData name="Leader Maynard, Jonathan" userId="457cbaa7-041a-414d-8b8e-3c4346a51a17" providerId="ADAL" clId="{C3C3601F-C209-4257-86A4-7B71E56F480D}" dt="2020-03-15T15:16:06.396" v="12" actId="732"/>
          <ac:picMkLst>
            <pc:docMk/>
            <pc:sldMk cId="0" sldId="256"/>
            <ac:picMk id="5" creationId="{1B52DBB2-5B3D-44A3-AEA3-11B231ECD96B}"/>
          </ac:picMkLst>
        </pc:picChg>
        <pc:picChg chg="add del mod">
          <ac:chgData name="Leader Maynard, Jonathan" userId="457cbaa7-041a-414d-8b8e-3c4346a51a17" providerId="ADAL" clId="{C3C3601F-C209-4257-86A4-7B71E56F480D}" dt="2020-03-17T10:50:46.779" v="2293"/>
          <ac:picMkLst>
            <pc:docMk/>
            <pc:sldMk cId="0" sldId="256"/>
            <ac:picMk id="6" creationId="{2F63031B-0619-440A-B7BE-7B1F3F35B0EE}"/>
          </ac:picMkLst>
        </pc:picChg>
        <pc:picChg chg="add del mod">
          <ac:chgData name="Leader Maynard, Jonathan" userId="457cbaa7-041a-414d-8b8e-3c4346a51a17" providerId="ADAL" clId="{C3C3601F-C209-4257-86A4-7B71E56F480D}" dt="2020-03-17T10:51:41.009" v="2294"/>
          <ac:picMkLst>
            <pc:docMk/>
            <pc:sldMk cId="0" sldId="256"/>
            <ac:picMk id="7" creationId="{1077A73D-34CD-40C9-9ABC-38279AF32CED}"/>
          </ac:picMkLst>
        </pc:picChg>
        <pc:picChg chg="add del mod">
          <ac:chgData name="Leader Maynard, Jonathan" userId="457cbaa7-041a-414d-8b8e-3c4346a51a17" providerId="ADAL" clId="{C3C3601F-C209-4257-86A4-7B71E56F480D}" dt="2020-03-17T10:52:35.508" v="2295"/>
          <ac:picMkLst>
            <pc:docMk/>
            <pc:sldMk cId="0" sldId="256"/>
            <ac:picMk id="8" creationId="{08B07E6B-A8B7-4E8D-B77C-10AFA4C8A05F}"/>
          </ac:picMkLst>
        </pc:picChg>
        <pc:picChg chg="add del mod">
          <ac:chgData name="Leader Maynard, Jonathan" userId="457cbaa7-041a-414d-8b8e-3c4346a51a17" providerId="ADAL" clId="{C3C3601F-C209-4257-86A4-7B71E56F480D}" dt="2020-03-17T10:54:07.735" v="2296"/>
          <ac:picMkLst>
            <pc:docMk/>
            <pc:sldMk cId="0" sldId="256"/>
            <ac:picMk id="9" creationId="{D15A55CE-8381-43E1-8E98-D4BB56471DC6}"/>
          </ac:picMkLst>
        </pc:picChg>
        <pc:picChg chg="add del mod">
          <ac:chgData name="Leader Maynard, Jonathan" userId="457cbaa7-041a-414d-8b8e-3c4346a51a17" providerId="ADAL" clId="{C3C3601F-C209-4257-86A4-7B71E56F480D}" dt="2020-03-17T10:55:32.216" v="2297"/>
          <ac:picMkLst>
            <pc:docMk/>
            <pc:sldMk cId="0" sldId="256"/>
            <ac:picMk id="10" creationId="{A817C475-EAD6-4965-A81D-43E9D3DB5866}"/>
          </ac:picMkLst>
        </pc:picChg>
        <pc:picChg chg="add del mod">
          <ac:chgData name="Leader Maynard, Jonathan" userId="457cbaa7-041a-414d-8b8e-3c4346a51a17" providerId="ADAL" clId="{C3C3601F-C209-4257-86A4-7B71E56F480D}" dt="2020-03-17T10:57:15.790" v="2298"/>
          <ac:picMkLst>
            <pc:docMk/>
            <pc:sldMk cId="0" sldId="256"/>
            <ac:picMk id="11" creationId="{583BCB0E-DDD8-4B9B-9F91-1045DBD25C98}"/>
          </ac:picMkLst>
        </pc:picChg>
        <pc:picChg chg="add del mod">
          <ac:chgData name="Leader Maynard, Jonathan" userId="457cbaa7-041a-414d-8b8e-3c4346a51a17" providerId="ADAL" clId="{C3C3601F-C209-4257-86A4-7B71E56F480D}" dt="2020-03-17T10:59:40.628" v="2299"/>
          <ac:picMkLst>
            <pc:docMk/>
            <pc:sldMk cId="0" sldId="256"/>
            <ac:picMk id="12" creationId="{16EE3D27-4E40-48FF-8FDA-DC4FF104BDBF}"/>
          </ac:picMkLst>
        </pc:picChg>
        <pc:picChg chg="add mod">
          <ac:chgData name="Leader Maynard, Jonathan" userId="457cbaa7-041a-414d-8b8e-3c4346a51a17" providerId="ADAL" clId="{C3C3601F-C209-4257-86A4-7B71E56F480D}" dt="2020-03-17T10:59:40.628" v="2299"/>
          <ac:picMkLst>
            <pc:docMk/>
            <pc:sldMk cId="0" sldId="256"/>
            <ac:picMk id="13" creationId="{7C6D4930-817D-4C4B-8871-CC773AA9397B}"/>
          </ac:picMkLst>
        </pc:picChg>
        <pc:picChg chg="del">
          <ac:chgData name="Leader Maynard, Jonathan" userId="457cbaa7-041a-414d-8b8e-3c4346a51a17" providerId="ADAL" clId="{C3C3601F-C209-4257-86A4-7B71E56F480D}" dt="2020-03-15T15:14:43.431" v="0" actId="478"/>
          <ac:picMkLst>
            <pc:docMk/>
            <pc:sldMk cId="0" sldId="256"/>
            <ac:picMk id="1026" creationId="{FC4D0C10-4D14-4CF7-A067-180351A58DDD}"/>
          </ac:picMkLst>
        </pc:picChg>
      </pc:sldChg>
      <pc:sldChg chg="modSp mod ord modTransition modAnim">
        <pc:chgData name="Leader Maynard, Jonathan" userId="457cbaa7-041a-414d-8b8e-3c4346a51a17" providerId="ADAL" clId="{C3C3601F-C209-4257-86A4-7B71E56F480D}" dt="2020-03-16T20:30:45.183" v="2115"/>
        <pc:sldMkLst>
          <pc:docMk/>
          <pc:sldMk cId="2410682673" sldId="260"/>
        </pc:sldMkLst>
        <pc:spChg chg="mod">
          <ac:chgData name="Leader Maynard, Jonathan" userId="457cbaa7-041a-414d-8b8e-3c4346a51a17" providerId="ADAL" clId="{C3C3601F-C209-4257-86A4-7B71E56F480D}" dt="2020-03-16T15:16:53.145" v="1085" actId="14100"/>
          <ac:spMkLst>
            <pc:docMk/>
            <pc:sldMk cId="2410682673" sldId="260"/>
            <ac:spMk id="4" creationId="{155D613A-653A-4669-8F4C-F90DF9D7B2B9}"/>
          </ac:spMkLst>
        </pc:spChg>
      </pc:sldChg>
      <pc:sldChg chg="modSp del mod">
        <pc:chgData name="Leader Maynard, Jonathan" userId="457cbaa7-041a-414d-8b8e-3c4346a51a17" providerId="ADAL" clId="{C3C3601F-C209-4257-86A4-7B71E56F480D}" dt="2020-03-16T15:12:35.051" v="875" actId="47"/>
        <pc:sldMkLst>
          <pc:docMk/>
          <pc:sldMk cId="2078490364" sldId="261"/>
        </pc:sldMkLst>
        <pc:spChg chg="mod">
          <ac:chgData name="Leader Maynard, Jonathan" userId="457cbaa7-041a-414d-8b8e-3c4346a51a17" providerId="ADAL" clId="{C3C3601F-C209-4257-86A4-7B71E56F480D}" dt="2020-03-16T15:12:32.954" v="874" actId="21"/>
          <ac:spMkLst>
            <pc:docMk/>
            <pc:sldMk cId="2078490364" sldId="261"/>
            <ac:spMk id="4" creationId="{155D613A-653A-4669-8F4C-F90DF9D7B2B9}"/>
          </ac:spMkLst>
        </pc:spChg>
      </pc:sldChg>
      <pc:sldChg chg="modSp mod ord modTransition">
        <pc:chgData name="Leader Maynard, Jonathan" userId="457cbaa7-041a-414d-8b8e-3c4346a51a17" providerId="ADAL" clId="{C3C3601F-C209-4257-86A4-7B71E56F480D}" dt="2020-03-16T20:28:53.071" v="2110"/>
        <pc:sldMkLst>
          <pc:docMk/>
          <pc:sldMk cId="4204913070" sldId="262"/>
        </pc:sldMkLst>
        <pc:spChg chg="mod">
          <ac:chgData name="Leader Maynard, Jonathan" userId="457cbaa7-041a-414d-8b8e-3c4346a51a17" providerId="ADAL" clId="{C3C3601F-C209-4257-86A4-7B71E56F480D}" dt="2020-03-16T15:17:36.131" v="1091" actId="404"/>
          <ac:spMkLst>
            <pc:docMk/>
            <pc:sldMk cId="4204913070" sldId="262"/>
            <ac:spMk id="2" creationId="{899E4DC1-1E9C-49F6-8A40-370BB6DD3696}"/>
          </ac:spMkLst>
        </pc:spChg>
        <pc:spChg chg="mod">
          <ac:chgData name="Leader Maynard, Jonathan" userId="457cbaa7-041a-414d-8b8e-3c4346a51a17" providerId="ADAL" clId="{C3C3601F-C209-4257-86A4-7B71E56F480D}" dt="2020-03-16T15:19:08.511" v="1121"/>
          <ac:spMkLst>
            <pc:docMk/>
            <pc:sldMk cId="4204913070" sldId="262"/>
            <ac:spMk id="7" creationId="{135B49F4-5E6B-42B2-9F0F-A660E4D5CBBE}"/>
          </ac:spMkLst>
        </pc:spChg>
        <pc:spChg chg="mod">
          <ac:chgData name="Leader Maynard, Jonathan" userId="457cbaa7-041a-414d-8b8e-3c4346a51a17" providerId="ADAL" clId="{C3C3601F-C209-4257-86A4-7B71E56F480D}" dt="2020-03-16T15:19:16.911" v="1122" actId="14100"/>
          <ac:spMkLst>
            <pc:docMk/>
            <pc:sldMk cId="4204913070" sldId="262"/>
            <ac:spMk id="9" creationId="{2A9500B7-659C-458A-B064-6B17F92B7E08}"/>
          </ac:spMkLst>
        </pc:spChg>
        <pc:picChg chg="mod">
          <ac:chgData name="Leader Maynard, Jonathan" userId="457cbaa7-041a-414d-8b8e-3c4346a51a17" providerId="ADAL" clId="{C3C3601F-C209-4257-86A4-7B71E56F480D}" dt="2020-03-16T15:17:40.328" v="1093" actId="14100"/>
          <ac:picMkLst>
            <pc:docMk/>
            <pc:sldMk cId="4204913070" sldId="262"/>
            <ac:picMk id="6" creationId="{9FCED1DB-6BE7-407C-8194-5546DDF22D71}"/>
          </ac:picMkLst>
        </pc:picChg>
      </pc:sldChg>
      <pc:sldChg chg="del ord">
        <pc:chgData name="Leader Maynard, Jonathan" userId="457cbaa7-041a-414d-8b8e-3c4346a51a17" providerId="ADAL" clId="{C3C3601F-C209-4257-86A4-7B71E56F480D}" dt="2020-03-15T15:18:16.140" v="19" actId="47"/>
        <pc:sldMkLst>
          <pc:docMk/>
          <pc:sldMk cId="1581247327" sldId="263"/>
        </pc:sldMkLst>
      </pc:sldChg>
      <pc:sldChg chg="modSp mod ord modTransition">
        <pc:chgData name="Leader Maynard, Jonathan" userId="457cbaa7-041a-414d-8b8e-3c4346a51a17" providerId="ADAL" clId="{C3C3601F-C209-4257-86A4-7B71E56F480D}" dt="2020-03-16T20:28:53.071" v="2110"/>
        <pc:sldMkLst>
          <pc:docMk/>
          <pc:sldMk cId="1899231585" sldId="264"/>
        </pc:sldMkLst>
        <pc:picChg chg="mod">
          <ac:chgData name="Leader Maynard, Jonathan" userId="457cbaa7-041a-414d-8b8e-3c4346a51a17" providerId="ADAL" clId="{C3C3601F-C209-4257-86A4-7B71E56F480D}" dt="2020-03-16T11:25:42.787" v="506" actId="1076"/>
          <ac:picMkLst>
            <pc:docMk/>
            <pc:sldMk cId="1899231585" sldId="264"/>
            <ac:picMk id="7" creationId="{A0BF9B12-5824-4C7E-B3E9-2D71DE8E60EA}"/>
          </ac:picMkLst>
        </pc:picChg>
      </pc:sldChg>
      <pc:sldChg chg="addSp modSp mod ord modTransition">
        <pc:chgData name="Leader Maynard, Jonathan" userId="457cbaa7-041a-414d-8b8e-3c4346a51a17" providerId="ADAL" clId="{C3C3601F-C209-4257-86A4-7B71E56F480D}" dt="2020-03-17T11:53:10.323" v="2305"/>
        <pc:sldMkLst>
          <pc:docMk/>
          <pc:sldMk cId="504531045" sldId="265"/>
        </pc:sldMkLst>
        <pc:picChg chg="add mod">
          <ac:chgData name="Leader Maynard, Jonathan" userId="457cbaa7-041a-414d-8b8e-3c4346a51a17" providerId="ADAL" clId="{C3C3601F-C209-4257-86A4-7B71E56F480D}" dt="2020-03-17T11:53:10.323" v="2305"/>
          <ac:picMkLst>
            <pc:docMk/>
            <pc:sldMk cId="504531045" sldId="265"/>
            <ac:picMk id="4" creationId="{91A09F08-140E-485E-88F4-4D967CEFF7AE}"/>
          </ac:picMkLst>
        </pc:picChg>
        <pc:picChg chg="mod">
          <ac:chgData name="Leader Maynard, Jonathan" userId="457cbaa7-041a-414d-8b8e-3c4346a51a17" providerId="ADAL" clId="{C3C3601F-C209-4257-86A4-7B71E56F480D}" dt="2020-03-16T11:25:28.330" v="503" actId="1076"/>
          <ac:picMkLst>
            <pc:docMk/>
            <pc:sldMk cId="504531045" sldId="265"/>
            <ac:picMk id="5" creationId="{EBF8B6B6-CBB9-4F86-A280-9BBD596C6A0C}"/>
          </ac:picMkLst>
        </pc:picChg>
      </pc:sldChg>
      <pc:sldChg chg="modSp del mod">
        <pc:chgData name="Leader Maynard, Jonathan" userId="457cbaa7-041a-414d-8b8e-3c4346a51a17" providerId="ADAL" clId="{C3C3601F-C209-4257-86A4-7B71E56F480D}" dt="2020-03-16T15:17:03.322" v="1086" actId="47"/>
        <pc:sldMkLst>
          <pc:docMk/>
          <pc:sldMk cId="3746126533" sldId="266"/>
        </pc:sldMkLst>
        <pc:spChg chg="mod">
          <ac:chgData name="Leader Maynard, Jonathan" userId="457cbaa7-041a-414d-8b8e-3c4346a51a17" providerId="ADAL" clId="{C3C3601F-C209-4257-86A4-7B71E56F480D}" dt="2020-03-16T11:28:06.008" v="541" actId="14100"/>
          <ac:spMkLst>
            <pc:docMk/>
            <pc:sldMk cId="3746126533" sldId="266"/>
            <ac:spMk id="4" creationId="{32194FAF-3C93-4791-912B-908A710AD9F3}"/>
          </ac:spMkLst>
        </pc:spChg>
      </pc:sldChg>
      <pc:sldChg chg="del">
        <pc:chgData name="Leader Maynard, Jonathan" userId="457cbaa7-041a-414d-8b8e-3c4346a51a17" providerId="ADAL" clId="{C3C3601F-C209-4257-86A4-7B71E56F480D}" dt="2020-03-16T15:18:21.402" v="1117" actId="47"/>
        <pc:sldMkLst>
          <pc:docMk/>
          <pc:sldMk cId="2465922977" sldId="267"/>
        </pc:sldMkLst>
      </pc:sldChg>
      <pc:sldChg chg="del">
        <pc:chgData name="Leader Maynard, Jonathan" userId="457cbaa7-041a-414d-8b8e-3c4346a51a17" providerId="ADAL" clId="{C3C3601F-C209-4257-86A4-7B71E56F480D}" dt="2020-03-16T15:17:03.322" v="1086" actId="47"/>
        <pc:sldMkLst>
          <pc:docMk/>
          <pc:sldMk cId="1912386879" sldId="268"/>
        </pc:sldMkLst>
      </pc:sldChg>
      <pc:sldChg chg="modSp del mod">
        <pc:chgData name="Leader Maynard, Jonathan" userId="457cbaa7-041a-414d-8b8e-3c4346a51a17" providerId="ADAL" clId="{C3C3601F-C209-4257-86A4-7B71E56F480D}" dt="2020-03-16T15:17:03.322" v="1086" actId="47"/>
        <pc:sldMkLst>
          <pc:docMk/>
          <pc:sldMk cId="1981546355" sldId="269"/>
        </pc:sldMkLst>
        <pc:spChg chg="mod">
          <ac:chgData name="Leader Maynard, Jonathan" userId="457cbaa7-041a-414d-8b8e-3c4346a51a17" providerId="ADAL" clId="{C3C3601F-C209-4257-86A4-7B71E56F480D}" dt="2020-03-16T11:27:59.296" v="540" actId="14100"/>
          <ac:spMkLst>
            <pc:docMk/>
            <pc:sldMk cId="1981546355" sldId="269"/>
            <ac:spMk id="4" creationId="{AC010CC9-0930-4839-9448-8B730E37F51C}"/>
          </ac:spMkLst>
        </pc:spChg>
      </pc:sldChg>
      <pc:sldChg chg="del">
        <pc:chgData name="Leader Maynard, Jonathan" userId="457cbaa7-041a-414d-8b8e-3c4346a51a17" providerId="ADAL" clId="{C3C3601F-C209-4257-86A4-7B71E56F480D}" dt="2020-03-16T11:28:16.020" v="542" actId="47"/>
        <pc:sldMkLst>
          <pc:docMk/>
          <pc:sldMk cId="2087286921" sldId="271"/>
        </pc:sldMkLst>
      </pc:sldChg>
      <pc:sldChg chg="del">
        <pc:chgData name="Leader Maynard, Jonathan" userId="457cbaa7-041a-414d-8b8e-3c4346a51a17" providerId="ADAL" clId="{C3C3601F-C209-4257-86A4-7B71E56F480D}" dt="2020-03-16T11:28:16.020" v="542" actId="47"/>
        <pc:sldMkLst>
          <pc:docMk/>
          <pc:sldMk cId="3528359225" sldId="272"/>
        </pc:sldMkLst>
      </pc:sldChg>
      <pc:sldChg chg="del">
        <pc:chgData name="Leader Maynard, Jonathan" userId="457cbaa7-041a-414d-8b8e-3c4346a51a17" providerId="ADAL" clId="{C3C3601F-C209-4257-86A4-7B71E56F480D}" dt="2020-03-16T15:18:21.402" v="1117" actId="47"/>
        <pc:sldMkLst>
          <pc:docMk/>
          <pc:sldMk cId="1800347678" sldId="273"/>
        </pc:sldMkLst>
      </pc:sldChg>
      <pc:sldChg chg="del">
        <pc:chgData name="Leader Maynard, Jonathan" userId="457cbaa7-041a-414d-8b8e-3c4346a51a17" providerId="ADAL" clId="{C3C3601F-C209-4257-86A4-7B71E56F480D}" dt="2020-03-16T11:28:16.020" v="542" actId="47"/>
        <pc:sldMkLst>
          <pc:docMk/>
          <pc:sldMk cId="3752306604" sldId="274"/>
        </pc:sldMkLst>
      </pc:sldChg>
      <pc:sldChg chg="del">
        <pc:chgData name="Leader Maynard, Jonathan" userId="457cbaa7-041a-414d-8b8e-3c4346a51a17" providerId="ADAL" clId="{C3C3601F-C209-4257-86A4-7B71E56F480D}" dt="2020-03-15T15:18:02.260" v="15" actId="47"/>
        <pc:sldMkLst>
          <pc:docMk/>
          <pc:sldMk cId="3936301953" sldId="275"/>
        </pc:sldMkLst>
      </pc:sldChg>
      <pc:sldChg chg="del">
        <pc:chgData name="Leader Maynard, Jonathan" userId="457cbaa7-041a-414d-8b8e-3c4346a51a17" providerId="ADAL" clId="{C3C3601F-C209-4257-86A4-7B71E56F480D}" dt="2020-03-15T15:18:08.030" v="16" actId="47"/>
        <pc:sldMkLst>
          <pc:docMk/>
          <pc:sldMk cId="3758555478" sldId="276"/>
        </pc:sldMkLst>
      </pc:sldChg>
      <pc:sldChg chg="del">
        <pc:chgData name="Leader Maynard, Jonathan" userId="457cbaa7-041a-414d-8b8e-3c4346a51a17" providerId="ADAL" clId="{C3C3601F-C209-4257-86A4-7B71E56F480D}" dt="2020-03-16T11:26:36.703" v="507" actId="47"/>
        <pc:sldMkLst>
          <pc:docMk/>
          <pc:sldMk cId="1470904000" sldId="277"/>
        </pc:sldMkLst>
      </pc:sldChg>
      <pc:sldChg chg="addSp delSp modSp mod ord modTransition">
        <pc:chgData name="Leader Maynard, Jonathan" userId="457cbaa7-041a-414d-8b8e-3c4346a51a17" providerId="ADAL" clId="{C3C3601F-C209-4257-86A4-7B71E56F480D}" dt="2020-03-17T11:53:10.323" v="2305"/>
        <pc:sldMkLst>
          <pc:docMk/>
          <pc:sldMk cId="381731947" sldId="278"/>
        </pc:sldMkLst>
        <pc:picChg chg="add del mod">
          <ac:chgData name="Leader Maynard, Jonathan" userId="457cbaa7-041a-414d-8b8e-3c4346a51a17" providerId="ADAL" clId="{C3C3601F-C209-4257-86A4-7B71E56F480D}" dt="2020-03-17T10:52:35.508" v="2295"/>
          <ac:picMkLst>
            <pc:docMk/>
            <pc:sldMk cId="381731947" sldId="278"/>
            <ac:picMk id="2" creationId="{D66E8B92-8B01-4DA6-9264-953E81D4B932}"/>
          </ac:picMkLst>
        </pc:picChg>
        <pc:picChg chg="add del mod">
          <ac:chgData name="Leader Maynard, Jonathan" userId="457cbaa7-041a-414d-8b8e-3c4346a51a17" providerId="ADAL" clId="{C3C3601F-C209-4257-86A4-7B71E56F480D}" dt="2020-03-17T11:06:18.056" v="2301"/>
          <ac:picMkLst>
            <pc:docMk/>
            <pc:sldMk cId="381731947" sldId="278"/>
            <ac:picMk id="4" creationId="{E6C19D38-0158-4064-823B-971AF1526DBE}"/>
          </ac:picMkLst>
        </pc:picChg>
        <pc:picChg chg="mod modCrop">
          <ac:chgData name="Leader Maynard, Jonathan" userId="457cbaa7-041a-414d-8b8e-3c4346a51a17" providerId="ADAL" clId="{C3C3601F-C209-4257-86A4-7B71E56F480D}" dt="2020-03-16T20:32:40.810" v="2126" actId="1076"/>
          <ac:picMkLst>
            <pc:docMk/>
            <pc:sldMk cId="381731947" sldId="278"/>
            <ac:picMk id="5" creationId="{46B41564-7255-4260-A1BA-2D62B7DC050E}"/>
          </ac:picMkLst>
        </pc:picChg>
        <pc:picChg chg="mod modCrop">
          <ac:chgData name="Leader Maynard, Jonathan" userId="457cbaa7-041a-414d-8b8e-3c4346a51a17" providerId="ADAL" clId="{C3C3601F-C209-4257-86A4-7B71E56F480D}" dt="2020-03-16T20:32:24.966" v="2124" actId="1076"/>
          <ac:picMkLst>
            <pc:docMk/>
            <pc:sldMk cId="381731947" sldId="278"/>
            <ac:picMk id="7" creationId="{1660A61D-0D61-406E-9A1E-4155AD550F9D}"/>
          </ac:picMkLst>
        </pc:picChg>
        <pc:picChg chg="add del mod">
          <ac:chgData name="Leader Maynard, Jonathan" userId="457cbaa7-041a-414d-8b8e-3c4346a51a17" providerId="ADAL" clId="{C3C3601F-C209-4257-86A4-7B71E56F480D}" dt="2020-03-17T11:06:40.953" v="2302"/>
          <ac:picMkLst>
            <pc:docMk/>
            <pc:sldMk cId="381731947" sldId="278"/>
            <ac:picMk id="8" creationId="{C6BAA40C-6494-4B56-9005-35109223A53B}"/>
          </ac:picMkLst>
        </pc:picChg>
        <pc:picChg chg="add del mod">
          <ac:chgData name="Leader Maynard, Jonathan" userId="457cbaa7-041a-414d-8b8e-3c4346a51a17" providerId="ADAL" clId="{C3C3601F-C209-4257-86A4-7B71E56F480D}" dt="2020-03-17T11:09:07.043" v="2303"/>
          <ac:picMkLst>
            <pc:docMk/>
            <pc:sldMk cId="381731947" sldId="278"/>
            <ac:picMk id="9" creationId="{54DD7592-0DC5-4E44-9F43-64BA43BD870B}"/>
          </ac:picMkLst>
        </pc:picChg>
        <pc:picChg chg="add del mod">
          <ac:chgData name="Leader Maynard, Jonathan" userId="457cbaa7-041a-414d-8b8e-3c4346a51a17" providerId="ADAL" clId="{C3C3601F-C209-4257-86A4-7B71E56F480D}" dt="2020-03-17T11:46:41.050" v="2304"/>
          <ac:picMkLst>
            <pc:docMk/>
            <pc:sldMk cId="381731947" sldId="278"/>
            <ac:picMk id="11" creationId="{ACC6F205-A6C8-478E-B84B-944EA028A399}"/>
          </ac:picMkLst>
        </pc:picChg>
        <pc:picChg chg="add del mod">
          <ac:chgData name="Leader Maynard, Jonathan" userId="457cbaa7-041a-414d-8b8e-3c4346a51a17" providerId="ADAL" clId="{C3C3601F-C209-4257-86A4-7B71E56F480D}" dt="2020-03-17T11:53:10.323" v="2305"/>
          <ac:picMkLst>
            <pc:docMk/>
            <pc:sldMk cId="381731947" sldId="278"/>
            <ac:picMk id="13" creationId="{75C04706-1B3A-4B3D-8306-D8C203FA71F6}"/>
          </ac:picMkLst>
        </pc:picChg>
        <pc:picChg chg="add mod">
          <ac:chgData name="Leader Maynard, Jonathan" userId="457cbaa7-041a-414d-8b8e-3c4346a51a17" providerId="ADAL" clId="{C3C3601F-C209-4257-86A4-7B71E56F480D}" dt="2020-03-17T11:53:10.323" v="2305"/>
          <ac:picMkLst>
            <pc:docMk/>
            <pc:sldMk cId="381731947" sldId="278"/>
            <ac:picMk id="15" creationId="{0F79E4CB-4FA4-4EEE-94F9-7972B1186252}"/>
          </ac:picMkLst>
        </pc:picChg>
        <pc:inkChg chg="add del">
          <ac:chgData name="Leader Maynard, Jonathan" userId="457cbaa7-041a-414d-8b8e-3c4346a51a17" providerId="ADAL" clId="{C3C3601F-C209-4257-86A4-7B71E56F480D}" dt="2020-03-17T11:46:41.050" v="2304"/>
          <ac:inkMkLst>
            <pc:docMk/>
            <pc:sldMk cId="381731947" sldId="278"/>
            <ac:inkMk id="10" creationId="{4C515265-750F-4EC3-BAF3-10EEB923604B}"/>
          </ac:inkMkLst>
        </pc:inkChg>
        <pc:inkChg chg="add del">
          <ac:chgData name="Leader Maynard, Jonathan" userId="457cbaa7-041a-414d-8b8e-3c4346a51a17" providerId="ADAL" clId="{C3C3601F-C209-4257-86A4-7B71E56F480D}" dt="2020-03-17T11:53:10.323" v="2305"/>
          <ac:inkMkLst>
            <pc:docMk/>
            <pc:sldMk cId="381731947" sldId="278"/>
            <ac:inkMk id="12" creationId="{8B572E2F-6153-416E-9122-A0575523DC39}"/>
          </ac:inkMkLst>
        </pc:inkChg>
        <pc:inkChg chg="add">
          <ac:chgData name="Leader Maynard, Jonathan" userId="457cbaa7-041a-414d-8b8e-3c4346a51a17" providerId="ADAL" clId="{C3C3601F-C209-4257-86A4-7B71E56F480D}" dt="2020-03-17T11:53:10.323" v="2305"/>
          <ac:inkMkLst>
            <pc:docMk/>
            <pc:sldMk cId="381731947" sldId="278"/>
            <ac:inkMk id="14" creationId="{07B01C93-34FF-458A-82EC-43B1FCB3F016}"/>
          </ac:inkMkLst>
        </pc:inkChg>
      </pc:sldChg>
      <pc:sldChg chg="del">
        <pc:chgData name="Leader Maynard, Jonathan" userId="457cbaa7-041a-414d-8b8e-3c4346a51a17" providerId="ADAL" clId="{C3C3601F-C209-4257-86A4-7B71E56F480D}" dt="2020-03-16T11:28:16.020" v="542" actId="47"/>
        <pc:sldMkLst>
          <pc:docMk/>
          <pc:sldMk cId="86515286" sldId="279"/>
        </pc:sldMkLst>
      </pc:sldChg>
      <pc:sldChg chg="modSp del mod ord modTransition">
        <pc:chgData name="Leader Maynard, Jonathan" userId="457cbaa7-041a-414d-8b8e-3c4346a51a17" providerId="ADAL" clId="{C3C3601F-C209-4257-86A4-7B71E56F480D}" dt="2020-03-16T20:29:36.826" v="2114" actId="47"/>
        <pc:sldMkLst>
          <pc:docMk/>
          <pc:sldMk cId="3890655283" sldId="280"/>
        </pc:sldMkLst>
        <pc:spChg chg="mod">
          <ac:chgData name="Leader Maynard, Jonathan" userId="457cbaa7-041a-414d-8b8e-3c4346a51a17" providerId="ADAL" clId="{C3C3601F-C209-4257-86A4-7B71E56F480D}" dt="2020-03-15T18:10:32.039" v="44" actId="1076"/>
          <ac:spMkLst>
            <pc:docMk/>
            <pc:sldMk cId="3890655283" sldId="280"/>
            <ac:spMk id="3" creationId="{00000000-0000-0000-0000-000000000000}"/>
          </ac:spMkLst>
        </pc:spChg>
      </pc:sldChg>
      <pc:sldChg chg="addSp delSp modSp del mod">
        <pc:chgData name="Leader Maynard, Jonathan" userId="457cbaa7-041a-414d-8b8e-3c4346a51a17" providerId="ADAL" clId="{C3C3601F-C209-4257-86A4-7B71E56F480D}" dt="2020-03-15T18:18:23.420" v="197" actId="47"/>
        <pc:sldMkLst>
          <pc:docMk/>
          <pc:sldMk cId="2964827949" sldId="303"/>
        </pc:sldMkLst>
        <pc:spChg chg="mod">
          <ac:chgData name="Leader Maynard, Jonathan" userId="457cbaa7-041a-414d-8b8e-3c4346a51a17" providerId="ADAL" clId="{C3C3601F-C209-4257-86A4-7B71E56F480D}" dt="2020-03-15T18:18:07.421" v="162" actId="1076"/>
          <ac:spMkLst>
            <pc:docMk/>
            <pc:sldMk cId="2964827949" sldId="303"/>
            <ac:spMk id="2" creationId="{C0220EB6-9112-4A9D-8147-FA628589DA53}"/>
          </ac:spMkLst>
        </pc:spChg>
        <pc:picChg chg="add del mod modCrop">
          <ac:chgData name="Leader Maynard, Jonathan" userId="457cbaa7-041a-414d-8b8e-3c4346a51a17" providerId="ADAL" clId="{C3C3601F-C209-4257-86A4-7B71E56F480D}" dt="2020-03-15T18:18:22.176" v="196" actId="21"/>
          <ac:picMkLst>
            <pc:docMk/>
            <pc:sldMk cId="2964827949" sldId="303"/>
            <ac:picMk id="5" creationId="{9C18C7F9-05C9-49AB-A5A8-09F50F59F0EE}"/>
          </ac:picMkLst>
        </pc:picChg>
        <pc:picChg chg="del">
          <ac:chgData name="Leader Maynard, Jonathan" userId="457cbaa7-041a-414d-8b8e-3c4346a51a17" providerId="ADAL" clId="{C3C3601F-C209-4257-86A4-7B71E56F480D}" dt="2020-03-15T18:08:43.533" v="26" actId="478"/>
          <ac:picMkLst>
            <pc:docMk/>
            <pc:sldMk cId="2964827949" sldId="303"/>
            <ac:picMk id="28" creationId="{E69BA7B2-8CF5-460B-B1AF-03F8C86B1A6A}"/>
          </ac:picMkLst>
        </pc:picChg>
      </pc:sldChg>
      <pc:sldChg chg="add del">
        <pc:chgData name="Leader Maynard, Jonathan" userId="457cbaa7-041a-414d-8b8e-3c4346a51a17" providerId="ADAL" clId="{C3C3601F-C209-4257-86A4-7B71E56F480D}" dt="2020-03-15T18:10:19.320" v="40" actId="47"/>
        <pc:sldMkLst>
          <pc:docMk/>
          <pc:sldMk cId="2321055515" sldId="304"/>
        </pc:sldMkLst>
      </pc:sldChg>
      <pc:sldChg chg="delSp add del mod">
        <pc:chgData name="Leader Maynard, Jonathan" userId="457cbaa7-041a-414d-8b8e-3c4346a51a17" providerId="ADAL" clId="{C3C3601F-C209-4257-86A4-7B71E56F480D}" dt="2020-03-15T18:15:06.371" v="117" actId="47"/>
        <pc:sldMkLst>
          <pc:docMk/>
          <pc:sldMk cId="3714548073" sldId="304"/>
        </pc:sldMkLst>
        <pc:spChg chg="del">
          <ac:chgData name="Leader Maynard, Jonathan" userId="457cbaa7-041a-414d-8b8e-3c4346a51a17" providerId="ADAL" clId="{C3C3601F-C209-4257-86A4-7B71E56F480D}" dt="2020-03-15T18:14:28.227" v="103" actId="478"/>
          <ac:spMkLst>
            <pc:docMk/>
            <pc:sldMk cId="3714548073" sldId="304"/>
            <ac:spMk id="3" creationId="{30E92740-FD5F-4287-8E0F-164197ADC4AE}"/>
          </ac:spMkLst>
        </pc:spChg>
      </pc:sldChg>
      <pc:sldChg chg="addSp delSp modSp add mod ord modTransition">
        <pc:chgData name="Leader Maynard, Jonathan" userId="457cbaa7-041a-414d-8b8e-3c4346a51a17" providerId="ADAL" clId="{C3C3601F-C209-4257-86A4-7B71E56F480D}" dt="2020-03-17T11:06:18.056" v="2301"/>
        <pc:sldMkLst>
          <pc:docMk/>
          <pc:sldMk cId="511047617" sldId="305"/>
        </pc:sldMkLst>
        <pc:spChg chg="del">
          <ac:chgData name="Leader Maynard, Jonathan" userId="457cbaa7-041a-414d-8b8e-3c4346a51a17" providerId="ADAL" clId="{C3C3601F-C209-4257-86A4-7B71E56F480D}" dt="2020-03-15T18:14:55.894" v="113" actId="478"/>
          <ac:spMkLst>
            <pc:docMk/>
            <pc:sldMk cId="511047617" sldId="305"/>
            <ac:spMk id="2" creationId="{C63A87F4-3A24-4574-AD4B-2C915BBC95B4}"/>
          </ac:spMkLst>
        </pc:spChg>
        <pc:spChg chg="del">
          <ac:chgData name="Leader Maynard, Jonathan" userId="457cbaa7-041a-414d-8b8e-3c4346a51a17" providerId="ADAL" clId="{C3C3601F-C209-4257-86A4-7B71E56F480D}" dt="2020-03-15T18:14:34.681" v="105" actId="931"/>
          <ac:spMkLst>
            <pc:docMk/>
            <pc:sldMk cId="511047617" sldId="305"/>
            <ac:spMk id="3" creationId="{D2AAFBDB-9A8B-4EC0-85F8-CB4DE9BF8CAD}"/>
          </ac:spMkLst>
        </pc:spChg>
        <pc:picChg chg="add del mod">
          <ac:chgData name="Leader Maynard, Jonathan" userId="457cbaa7-041a-414d-8b8e-3c4346a51a17" providerId="ADAL" clId="{C3C3601F-C209-4257-86A4-7B71E56F480D}" dt="2020-03-17T10:51:41.009" v="2294"/>
          <ac:picMkLst>
            <pc:docMk/>
            <pc:sldMk cId="511047617" sldId="305"/>
            <ac:picMk id="2" creationId="{E2FE8FF3-BB00-4862-A380-5B54D9611DF9}"/>
          </ac:picMkLst>
        </pc:picChg>
        <pc:picChg chg="add del mod">
          <ac:chgData name="Leader Maynard, Jonathan" userId="457cbaa7-041a-414d-8b8e-3c4346a51a17" providerId="ADAL" clId="{C3C3601F-C209-4257-86A4-7B71E56F480D}" dt="2020-03-17T10:52:35.508" v="2295"/>
          <ac:picMkLst>
            <pc:docMk/>
            <pc:sldMk cId="511047617" sldId="305"/>
            <ac:picMk id="3" creationId="{8D5CDD02-6EA9-436D-9F92-54AF5AA906A8}"/>
          </ac:picMkLst>
        </pc:picChg>
        <pc:picChg chg="add mod">
          <ac:chgData name="Leader Maynard, Jonathan" userId="457cbaa7-041a-414d-8b8e-3c4346a51a17" providerId="ADAL" clId="{C3C3601F-C209-4257-86A4-7B71E56F480D}" dt="2020-03-15T18:16:10.199" v="120" actId="1076"/>
          <ac:picMkLst>
            <pc:docMk/>
            <pc:sldMk cId="511047617" sldId="305"/>
            <ac:picMk id="6" creationId="{EAA2EAFA-05E9-4EE6-B442-DAD057E08AC2}"/>
          </ac:picMkLst>
        </pc:picChg>
        <pc:picChg chg="add del mod">
          <ac:chgData name="Leader Maynard, Jonathan" userId="457cbaa7-041a-414d-8b8e-3c4346a51a17" providerId="ADAL" clId="{C3C3601F-C209-4257-86A4-7B71E56F480D}" dt="2020-03-17T10:59:40.628" v="2299"/>
          <ac:picMkLst>
            <pc:docMk/>
            <pc:sldMk cId="511047617" sldId="305"/>
            <ac:picMk id="7" creationId="{09EF7BF5-2917-4AE7-9EBE-DDD1EC889576}"/>
          </ac:picMkLst>
        </pc:picChg>
        <pc:picChg chg="add del mod">
          <ac:chgData name="Leader Maynard, Jonathan" userId="457cbaa7-041a-414d-8b8e-3c4346a51a17" providerId="ADAL" clId="{C3C3601F-C209-4257-86A4-7B71E56F480D}" dt="2020-03-17T11:03:41.813" v="2300"/>
          <ac:picMkLst>
            <pc:docMk/>
            <pc:sldMk cId="511047617" sldId="305"/>
            <ac:picMk id="9" creationId="{26D1EFB1-601E-4492-BD9F-CA4E53424886}"/>
          </ac:picMkLst>
        </pc:picChg>
        <pc:picChg chg="add del mod">
          <ac:chgData name="Leader Maynard, Jonathan" userId="457cbaa7-041a-414d-8b8e-3c4346a51a17" providerId="ADAL" clId="{C3C3601F-C209-4257-86A4-7B71E56F480D}" dt="2020-03-17T11:06:18.056" v="2301"/>
          <ac:picMkLst>
            <pc:docMk/>
            <pc:sldMk cId="511047617" sldId="305"/>
            <ac:picMk id="11" creationId="{8E8935E7-50D8-451F-8539-C75FE6BD8C08}"/>
          </ac:picMkLst>
        </pc:picChg>
        <pc:picChg chg="add mod">
          <ac:chgData name="Leader Maynard, Jonathan" userId="457cbaa7-041a-414d-8b8e-3c4346a51a17" providerId="ADAL" clId="{C3C3601F-C209-4257-86A4-7B71E56F480D}" dt="2020-03-17T11:06:18.056" v="2301"/>
          <ac:picMkLst>
            <pc:docMk/>
            <pc:sldMk cId="511047617" sldId="305"/>
            <ac:picMk id="13" creationId="{B7AA2382-E9DF-4B1B-A4B6-22CB4C6CA654}"/>
          </ac:picMkLst>
        </pc:picChg>
        <pc:inkChg chg="add del">
          <ac:chgData name="Leader Maynard, Jonathan" userId="457cbaa7-041a-414d-8b8e-3c4346a51a17" providerId="ADAL" clId="{C3C3601F-C209-4257-86A4-7B71E56F480D}" dt="2020-03-17T10:59:40.628" v="2299"/>
          <ac:inkMkLst>
            <pc:docMk/>
            <pc:sldMk cId="511047617" sldId="305"/>
            <ac:inkMk id="5" creationId="{4AF8F5FE-CD45-4F2A-8984-0C710977C5C4}"/>
          </ac:inkMkLst>
        </pc:inkChg>
        <pc:inkChg chg="add del">
          <ac:chgData name="Leader Maynard, Jonathan" userId="457cbaa7-041a-414d-8b8e-3c4346a51a17" providerId="ADAL" clId="{C3C3601F-C209-4257-86A4-7B71E56F480D}" dt="2020-03-17T11:03:41.813" v="2300"/>
          <ac:inkMkLst>
            <pc:docMk/>
            <pc:sldMk cId="511047617" sldId="305"/>
            <ac:inkMk id="8" creationId="{3F926AE1-581B-4429-B930-9175C54B880B}"/>
          </ac:inkMkLst>
        </pc:inkChg>
        <pc:inkChg chg="add del">
          <ac:chgData name="Leader Maynard, Jonathan" userId="457cbaa7-041a-414d-8b8e-3c4346a51a17" providerId="ADAL" clId="{C3C3601F-C209-4257-86A4-7B71E56F480D}" dt="2020-03-17T11:06:18.056" v="2301"/>
          <ac:inkMkLst>
            <pc:docMk/>
            <pc:sldMk cId="511047617" sldId="305"/>
            <ac:inkMk id="10" creationId="{9731A1A9-EA0F-4927-A3C1-4EF6376306D9}"/>
          </ac:inkMkLst>
        </pc:inkChg>
        <pc:inkChg chg="add">
          <ac:chgData name="Leader Maynard, Jonathan" userId="457cbaa7-041a-414d-8b8e-3c4346a51a17" providerId="ADAL" clId="{C3C3601F-C209-4257-86A4-7B71E56F480D}" dt="2020-03-17T11:06:18.056" v="2301"/>
          <ac:inkMkLst>
            <pc:docMk/>
            <pc:sldMk cId="511047617" sldId="305"/>
            <ac:inkMk id="12" creationId="{8464DD36-57F2-4EDA-A634-19D75EDB0FBC}"/>
          </ac:inkMkLst>
        </pc:inkChg>
      </pc:sldChg>
      <pc:sldChg chg="addSp delSp modSp add mod modTransition modAnim modNotesTx">
        <pc:chgData name="Leader Maynard, Jonathan" userId="457cbaa7-041a-414d-8b8e-3c4346a51a17" providerId="ADAL" clId="{C3C3601F-C209-4257-86A4-7B71E56F480D}" dt="2020-03-17T10:14:02.952" v="2289" actId="20577"/>
        <pc:sldMkLst>
          <pc:docMk/>
          <pc:sldMk cId="3554716831" sldId="306"/>
        </pc:sldMkLst>
        <pc:spChg chg="del mod">
          <ac:chgData name="Leader Maynard, Jonathan" userId="457cbaa7-041a-414d-8b8e-3c4346a51a17" providerId="ADAL" clId="{C3C3601F-C209-4257-86A4-7B71E56F480D}" dt="2020-03-16T11:20:03.638" v="354" actId="478"/>
          <ac:spMkLst>
            <pc:docMk/>
            <pc:sldMk cId="3554716831" sldId="306"/>
            <ac:spMk id="2" creationId="{2DE977A9-A70C-4DC0-84EF-C32FFEBBBFC4}"/>
          </ac:spMkLst>
        </pc:spChg>
        <pc:spChg chg="del">
          <ac:chgData name="Leader Maynard, Jonathan" userId="457cbaa7-041a-414d-8b8e-3c4346a51a17" providerId="ADAL" clId="{C3C3601F-C209-4257-86A4-7B71E56F480D}" dt="2020-03-15T18:17:12.818" v="124" actId="931"/>
          <ac:spMkLst>
            <pc:docMk/>
            <pc:sldMk cId="3554716831" sldId="306"/>
            <ac:spMk id="3" creationId="{E56FFBAF-9C7D-45C5-9C0A-152A82E85939}"/>
          </ac:spMkLst>
        </pc:spChg>
        <pc:spChg chg="add del mod">
          <ac:chgData name="Leader Maynard, Jonathan" userId="457cbaa7-041a-414d-8b8e-3c4346a51a17" providerId="ADAL" clId="{C3C3601F-C209-4257-86A4-7B71E56F480D}" dt="2020-03-16T11:20:05.387" v="355" actId="478"/>
          <ac:spMkLst>
            <pc:docMk/>
            <pc:sldMk cId="3554716831" sldId="306"/>
            <ac:spMk id="8" creationId="{829F8C42-3C04-4013-A6C5-E55D8DED229A}"/>
          </ac:spMkLst>
        </pc:spChg>
        <pc:spChg chg="add mod">
          <ac:chgData name="Leader Maynard, Jonathan" userId="457cbaa7-041a-414d-8b8e-3c4346a51a17" providerId="ADAL" clId="{C3C3601F-C209-4257-86A4-7B71E56F480D}" dt="2020-03-16T16:20:56.936" v="1725" actId="14100"/>
          <ac:spMkLst>
            <pc:docMk/>
            <pc:sldMk cId="3554716831" sldId="306"/>
            <ac:spMk id="9" creationId="{9FDD41F6-9EC0-41D4-8493-190842305215}"/>
          </ac:spMkLst>
        </pc:spChg>
        <pc:picChg chg="add mod">
          <ac:chgData name="Leader Maynard, Jonathan" userId="457cbaa7-041a-414d-8b8e-3c4346a51a17" providerId="ADAL" clId="{C3C3601F-C209-4257-86A4-7B71E56F480D}" dt="2020-03-16T16:16:05.467" v="1613" actId="1076"/>
          <ac:picMkLst>
            <pc:docMk/>
            <pc:sldMk cId="3554716831" sldId="306"/>
            <ac:picMk id="6" creationId="{DBC50215-3A41-4978-8D37-1F1AB76479F0}"/>
          </ac:picMkLst>
        </pc:picChg>
      </pc:sldChg>
      <pc:sldChg chg="addSp delSp modSp add mod modTransition">
        <pc:chgData name="Leader Maynard, Jonathan" userId="457cbaa7-041a-414d-8b8e-3c4346a51a17" providerId="ADAL" clId="{C3C3601F-C209-4257-86A4-7B71E56F480D}" dt="2020-03-16T20:28:53.071" v="2110"/>
        <pc:sldMkLst>
          <pc:docMk/>
          <pc:sldMk cId="47733351" sldId="307"/>
        </pc:sldMkLst>
        <pc:spChg chg="del mod">
          <ac:chgData name="Leader Maynard, Jonathan" userId="457cbaa7-041a-414d-8b8e-3c4346a51a17" providerId="ADAL" clId="{C3C3601F-C209-4257-86A4-7B71E56F480D}" dt="2020-03-16T11:19:53.502" v="350" actId="478"/>
          <ac:spMkLst>
            <pc:docMk/>
            <pc:sldMk cId="47733351" sldId="307"/>
            <ac:spMk id="2" creationId="{A7BEED06-C0F3-46BA-A285-7B4A88469C05}"/>
          </ac:spMkLst>
        </pc:spChg>
        <pc:spChg chg="del">
          <ac:chgData name="Leader Maynard, Jonathan" userId="457cbaa7-041a-414d-8b8e-3c4346a51a17" providerId="ADAL" clId="{C3C3601F-C209-4257-86A4-7B71E56F480D}" dt="2020-03-15T18:18:27.592" v="198" actId="478"/>
          <ac:spMkLst>
            <pc:docMk/>
            <pc:sldMk cId="47733351" sldId="307"/>
            <ac:spMk id="3" creationId="{8827E825-BF0E-4E96-B114-49F07A4302C3}"/>
          </ac:spMkLst>
        </pc:spChg>
        <pc:spChg chg="add del mod">
          <ac:chgData name="Leader Maynard, Jonathan" userId="457cbaa7-041a-414d-8b8e-3c4346a51a17" providerId="ADAL" clId="{C3C3601F-C209-4257-86A4-7B71E56F480D}" dt="2020-03-16T11:19:55.021" v="351" actId="478"/>
          <ac:spMkLst>
            <pc:docMk/>
            <pc:sldMk cId="47733351" sldId="307"/>
            <ac:spMk id="7" creationId="{5071EBCD-6EE7-44E5-A48D-20B9261141B0}"/>
          </ac:spMkLst>
        </pc:spChg>
        <pc:picChg chg="add mod">
          <ac:chgData name="Leader Maynard, Jonathan" userId="457cbaa7-041a-414d-8b8e-3c4346a51a17" providerId="ADAL" clId="{C3C3601F-C209-4257-86A4-7B71E56F480D}" dt="2020-03-16T11:19:59.606" v="353" actId="14100"/>
          <ac:picMkLst>
            <pc:docMk/>
            <pc:sldMk cId="47733351" sldId="307"/>
            <ac:picMk id="5" creationId="{DF065385-6C20-49E4-93C7-AE91320C8F5E}"/>
          </ac:picMkLst>
        </pc:picChg>
      </pc:sldChg>
      <pc:sldChg chg="addSp delSp modSp add mod modTransition">
        <pc:chgData name="Leader Maynard, Jonathan" userId="457cbaa7-041a-414d-8b8e-3c4346a51a17" providerId="ADAL" clId="{C3C3601F-C209-4257-86A4-7B71E56F480D}" dt="2020-03-16T20:28:53.071" v="2110"/>
        <pc:sldMkLst>
          <pc:docMk/>
          <pc:sldMk cId="1950741018" sldId="308"/>
        </pc:sldMkLst>
        <pc:spChg chg="del mod">
          <ac:chgData name="Leader Maynard, Jonathan" userId="457cbaa7-041a-414d-8b8e-3c4346a51a17" providerId="ADAL" clId="{C3C3601F-C209-4257-86A4-7B71E56F480D}" dt="2020-03-16T11:20:32.735" v="393" actId="478"/>
          <ac:spMkLst>
            <pc:docMk/>
            <pc:sldMk cId="1950741018" sldId="308"/>
            <ac:spMk id="2" creationId="{E763B95B-6A71-4897-B590-70088D564D76}"/>
          </ac:spMkLst>
        </pc:spChg>
        <pc:spChg chg="del">
          <ac:chgData name="Leader Maynard, Jonathan" userId="457cbaa7-041a-414d-8b8e-3c4346a51a17" providerId="ADAL" clId="{C3C3601F-C209-4257-86A4-7B71E56F480D}" dt="2020-03-15T18:25:05.854" v="241" actId="478"/>
          <ac:spMkLst>
            <pc:docMk/>
            <pc:sldMk cId="1950741018" sldId="308"/>
            <ac:spMk id="3" creationId="{F6189121-C1E3-45A6-B739-4564063E0BA6}"/>
          </ac:spMkLst>
        </pc:spChg>
        <pc:spChg chg="add del mod">
          <ac:chgData name="Leader Maynard, Jonathan" userId="457cbaa7-041a-414d-8b8e-3c4346a51a17" providerId="ADAL" clId="{C3C3601F-C209-4257-86A4-7B71E56F480D}" dt="2020-03-16T11:20:34.368" v="394" actId="478"/>
          <ac:spMkLst>
            <pc:docMk/>
            <pc:sldMk cId="1950741018" sldId="308"/>
            <ac:spMk id="7" creationId="{A01716EC-2376-478A-8FC0-16C2D42725AA}"/>
          </ac:spMkLst>
        </pc:spChg>
        <pc:picChg chg="add mod">
          <ac:chgData name="Leader Maynard, Jonathan" userId="457cbaa7-041a-414d-8b8e-3c4346a51a17" providerId="ADAL" clId="{C3C3601F-C209-4257-86A4-7B71E56F480D}" dt="2020-03-15T18:25:26.004" v="247" actId="14100"/>
          <ac:picMkLst>
            <pc:docMk/>
            <pc:sldMk cId="1950741018" sldId="308"/>
            <ac:picMk id="5" creationId="{0B088D66-8F3F-4AF9-BB0D-6898A2A1D14B}"/>
          </ac:picMkLst>
        </pc:picChg>
      </pc:sldChg>
      <pc:sldChg chg="addSp delSp modSp add mod modTransition modAnim">
        <pc:chgData name="Leader Maynard, Jonathan" userId="457cbaa7-041a-414d-8b8e-3c4346a51a17" providerId="ADAL" clId="{C3C3601F-C209-4257-86A4-7B71E56F480D}" dt="2020-03-16T20:31:02.324" v="2121"/>
        <pc:sldMkLst>
          <pc:docMk/>
          <pc:sldMk cId="3233057293" sldId="309"/>
        </pc:sldMkLst>
        <pc:spChg chg="del mod">
          <ac:chgData name="Leader Maynard, Jonathan" userId="457cbaa7-041a-414d-8b8e-3c4346a51a17" providerId="ADAL" clId="{C3C3601F-C209-4257-86A4-7B71E56F480D}" dt="2020-03-16T11:20:42.452" v="395" actId="478"/>
          <ac:spMkLst>
            <pc:docMk/>
            <pc:sldMk cId="3233057293" sldId="309"/>
            <ac:spMk id="2" creationId="{6A4D4B45-4F97-4191-BDCF-A100C3346858}"/>
          </ac:spMkLst>
        </pc:spChg>
        <pc:spChg chg="del">
          <ac:chgData name="Leader Maynard, Jonathan" userId="457cbaa7-041a-414d-8b8e-3c4346a51a17" providerId="ADAL" clId="{C3C3601F-C209-4257-86A4-7B71E56F480D}" dt="2020-03-15T18:29:34.162" v="281" actId="478"/>
          <ac:spMkLst>
            <pc:docMk/>
            <pc:sldMk cId="3233057293" sldId="309"/>
            <ac:spMk id="3" creationId="{0ACE7BE6-109F-4968-B7F0-9057E8244E50}"/>
          </ac:spMkLst>
        </pc:spChg>
        <pc:spChg chg="add del mod">
          <ac:chgData name="Leader Maynard, Jonathan" userId="457cbaa7-041a-414d-8b8e-3c4346a51a17" providerId="ADAL" clId="{C3C3601F-C209-4257-86A4-7B71E56F480D}" dt="2020-03-16T11:20:44.640" v="396" actId="478"/>
          <ac:spMkLst>
            <pc:docMk/>
            <pc:sldMk cId="3233057293" sldId="309"/>
            <ac:spMk id="10" creationId="{F7605216-8D5F-4601-BC05-603037FA1A99}"/>
          </ac:spMkLst>
        </pc:spChg>
        <pc:spChg chg="add mod">
          <ac:chgData name="Leader Maynard, Jonathan" userId="457cbaa7-041a-414d-8b8e-3c4346a51a17" providerId="ADAL" clId="{C3C3601F-C209-4257-86A4-7B71E56F480D}" dt="2020-03-16T11:24:33.004" v="475" actId="1076"/>
          <ac:spMkLst>
            <pc:docMk/>
            <pc:sldMk cId="3233057293" sldId="309"/>
            <ac:spMk id="11" creationId="{21C4000C-7AC7-4101-AA45-D0EAD934AFD0}"/>
          </ac:spMkLst>
        </pc:spChg>
        <pc:spChg chg="add mod">
          <ac:chgData name="Leader Maynard, Jonathan" userId="457cbaa7-041a-414d-8b8e-3c4346a51a17" providerId="ADAL" clId="{C3C3601F-C209-4257-86A4-7B71E56F480D}" dt="2020-03-16T11:24:33.004" v="475" actId="1076"/>
          <ac:spMkLst>
            <pc:docMk/>
            <pc:sldMk cId="3233057293" sldId="309"/>
            <ac:spMk id="12" creationId="{FE0D5AC5-28E4-4AFC-973A-0C339A610F48}"/>
          </ac:spMkLst>
        </pc:spChg>
        <pc:picChg chg="add del mod">
          <ac:chgData name="Leader Maynard, Jonathan" userId="457cbaa7-041a-414d-8b8e-3c4346a51a17" providerId="ADAL" clId="{C3C3601F-C209-4257-86A4-7B71E56F480D}" dt="2020-03-15T18:30:02.954" v="285" actId="478"/>
          <ac:picMkLst>
            <pc:docMk/>
            <pc:sldMk cId="3233057293" sldId="309"/>
            <ac:picMk id="5" creationId="{9BF20B00-AD3D-4B80-A8EF-2D522CEA2BF3}"/>
          </ac:picMkLst>
        </pc:picChg>
        <pc:picChg chg="add del">
          <ac:chgData name="Leader Maynard, Jonathan" userId="457cbaa7-041a-414d-8b8e-3c4346a51a17" providerId="ADAL" clId="{C3C3601F-C209-4257-86A4-7B71E56F480D}" dt="2020-03-15T18:30:06.480" v="287" actId="478"/>
          <ac:picMkLst>
            <pc:docMk/>
            <pc:sldMk cId="3233057293" sldId="309"/>
            <ac:picMk id="6" creationId="{4C4E90F9-138F-4269-AC9A-D1C722AD2DE8}"/>
          </ac:picMkLst>
        </pc:picChg>
        <pc:picChg chg="add mod">
          <ac:chgData name="Leader Maynard, Jonathan" userId="457cbaa7-041a-414d-8b8e-3c4346a51a17" providerId="ADAL" clId="{C3C3601F-C209-4257-86A4-7B71E56F480D}" dt="2020-03-15T18:32:53.978" v="296" actId="1076"/>
          <ac:picMkLst>
            <pc:docMk/>
            <pc:sldMk cId="3233057293" sldId="309"/>
            <ac:picMk id="8" creationId="{BBDDB039-D6D1-4B5C-A8F3-4D164E587386}"/>
          </ac:picMkLst>
        </pc:picChg>
      </pc:sldChg>
      <pc:sldChg chg="modSp add del mod">
        <pc:chgData name="Leader Maynard, Jonathan" userId="457cbaa7-041a-414d-8b8e-3c4346a51a17" providerId="ADAL" clId="{C3C3601F-C209-4257-86A4-7B71E56F480D}" dt="2020-03-16T11:25:10.169" v="502" actId="47"/>
        <pc:sldMkLst>
          <pc:docMk/>
          <pc:sldMk cId="2551820339" sldId="310"/>
        </pc:sldMkLst>
        <pc:spChg chg="mod">
          <ac:chgData name="Leader Maynard, Jonathan" userId="457cbaa7-041a-414d-8b8e-3c4346a51a17" providerId="ADAL" clId="{C3C3601F-C209-4257-86A4-7B71E56F480D}" dt="2020-03-16T11:18:46.419" v="321" actId="20577"/>
          <ac:spMkLst>
            <pc:docMk/>
            <pc:sldMk cId="2551820339" sldId="310"/>
            <ac:spMk id="2" creationId="{9E3CA24C-BA66-4C66-9D3C-F07E56419E31}"/>
          </ac:spMkLst>
        </pc:spChg>
      </pc:sldChg>
      <pc:sldChg chg="delSp modSp add mod modTransition">
        <pc:chgData name="Leader Maynard, Jonathan" userId="457cbaa7-041a-414d-8b8e-3c4346a51a17" providerId="ADAL" clId="{C3C3601F-C209-4257-86A4-7B71E56F480D}" dt="2020-03-16T20:28:53.071" v="2110"/>
        <pc:sldMkLst>
          <pc:docMk/>
          <pc:sldMk cId="1883085251" sldId="311"/>
        </pc:sldMkLst>
        <pc:spChg chg="mod">
          <ac:chgData name="Leader Maynard, Jonathan" userId="457cbaa7-041a-414d-8b8e-3c4346a51a17" providerId="ADAL" clId="{C3C3601F-C209-4257-86A4-7B71E56F480D}" dt="2020-03-16T11:36:24.905" v="671" actId="20577"/>
          <ac:spMkLst>
            <pc:docMk/>
            <pc:sldMk cId="1883085251" sldId="311"/>
            <ac:spMk id="2" creationId="{F99A1C8C-0C2B-4AB9-89C0-C9B915CB0090}"/>
          </ac:spMkLst>
        </pc:spChg>
        <pc:spChg chg="del">
          <ac:chgData name="Leader Maynard, Jonathan" userId="457cbaa7-041a-414d-8b8e-3c4346a51a17" providerId="ADAL" clId="{C3C3601F-C209-4257-86A4-7B71E56F480D}" dt="2020-03-16T14:24:44.684" v="672" actId="478"/>
          <ac:spMkLst>
            <pc:docMk/>
            <pc:sldMk cId="1883085251" sldId="311"/>
            <ac:spMk id="3" creationId="{F130DCB2-C7F8-4CE0-9BC6-2BAB041B41EF}"/>
          </ac:spMkLst>
        </pc:spChg>
      </pc:sldChg>
      <pc:sldChg chg="modSp add mod modTransition">
        <pc:chgData name="Leader Maynard, Jonathan" userId="457cbaa7-041a-414d-8b8e-3c4346a51a17" providerId="ADAL" clId="{C3C3601F-C209-4257-86A4-7B71E56F480D}" dt="2020-03-16T20:28:53.071" v="2110"/>
        <pc:sldMkLst>
          <pc:docMk/>
          <pc:sldMk cId="1988635412" sldId="312"/>
        </pc:sldMkLst>
        <pc:spChg chg="mod">
          <ac:chgData name="Leader Maynard, Jonathan" userId="457cbaa7-041a-414d-8b8e-3c4346a51a17" providerId="ADAL" clId="{C3C3601F-C209-4257-86A4-7B71E56F480D}" dt="2020-03-16T11:29:49.789" v="586" actId="404"/>
          <ac:spMkLst>
            <pc:docMk/>
            <pc:sldMk cId="1988635412" sldId="312"/>
            <ac:spMk id="2" creationId="{37097ADD-25D0-4A3B-9FE4-1081386A5810}"/>
          </ac:spMkLst>
        </pc:spChg>
      </pc:sldChg>
      <pc:sldChg chg="modSp add mod modTransition">
        <pc:chgData name="Leader Maynard, Jonathan" userId="457cbaa7-041a-414d-8b8e-3c4346a51a17" providerId="ADAL" clId="{C3C3601F-C209-4257-86A4-7B71E56F480D}" dt="2020-03-16T20:28:53.071" v="2110"/>
        <pc:sldMkLst>
          <pc:docMk/>
          <pc:sldMk cId="1652954330" sldId="313"/>
        </pc:sldMkLst>
        <pc:spChg chg="mod">
          <ac:chgData name="Leader Maynard, Jonathan" userId="457cbaa7-041a-414d-8b8e-3c4346a51a17" providerId="ADAL" clId="{C3C3601F-C209-4257-86A4-7B71E56F480D}" dt="2020-03-16T11:24:58.293" v="501" actId="404"/>
          <ac:spMkLst>
            <pc:docMk/>
            <pc:sldMk cId="1652954330" sldId="313"/>
            <ac:spMk id="2" creationId="{7E6D945B-7ADA-4E02-A161-F50BBA2C3D21}"/>
          </ac:spMkLst>
        </pc:spChg>
      </pc:sldChg>
      <pc:sldChg chg="modSp add mod ord modTransition">
        <pc:chgData name="Leader Maynard, Jonathan" userId="457cbaa7-041a-414d-8b8e-3c4346a51a17" providerId="ADAL" clId="{C3C3601F-C209-4257-86A4-7B71E56F480D}" dt="2020-03-16T20:28:53.071" v="2110"/>
        <pc:sldMkLst>
          <pc:docMk/>
          <pc:sldMk cId="3036174602" sldId="314"/>
        </pc:sldMkLst>
        <pc:spChg chg="mod">
          <ac:chgData name="Leader Maynard, Jonathan" userId="457cbaa7-041a-414d-8b8e-3c4346a51a17" providerId="ADAL" clId="{C3C3601F-C209-4257-86A4-7B71E56F480D}" dt="2020-03-16T15:18:11.829" v="1114" actId="20577"/>
          <ac:spMkLst>
            <pc:docMk/>
            <pc:sldMk cId="3036174602" sldId="314"/>
            <ac:spMk id="2" creationId="{EC8A1BE7-C916-4FCF-9F5A-FBBD530A56EC}"/>
          </ac:spMkLst>
        </pc:spChg>
      </pc:sldChg>
      <pc:sldChg chg="modSp add mod modTransition">
        <pc:chgData name="Leader Maynard, Jonathan" userId="457cbaa7-041a-414d-8b8e-3c4346a51a17" providerId="ADAL" clId="{C3C3601F-C209-4257-86A4-7B71E56F480D}" dt="2020-03-16T20:28:53.071" v="2110"/>
        <pc:sldMkLst>
          <pc:docMk/>
          <pc:sldMk cId="3530417083" sldId="315"/>
        </pc:sldMkLst>
        <pc:spChg chg="mod">
          <ac:chgData name="Leader Maynard, Jonathan" userId="457cbaa7-041a-414d-8b8e-3c4346a51a17" providerId="ADAL" clId="{C3C3601F-C209-4257-86A4-7B71E56F480D}" dt="2020-03-16T11:31:34.695" v="609" actId="20577"/>
          <ac:spMkLst>
            <pc:docMk/>
            <pc:sldMk cId="3530417083" sldId="315"/>
            <ac:spMk id="2" creationId="{9C1B3765-A642-4DB5-BF1C-BD75520E58A4}"/>
          </ac:spMkLst>
        </pc:spChg>
      </pc:sldChg>
      <pc:sldChg chg="modSp add mod ord modTransition">
        <pc:chgData name="Leader Maynard, Jonathan" userId="457cbaa7-041a-414d-8b8e-3c4346a51a17" providerId="ADAL" clId="{C3C3601F-C209-4257-86A4-7B71E56F480D}" dt="2020-03-16T20:28:53.071" v="2110"/>
        <pc:sldMkLst>
          <pc:docMk/>
          <pc:sldMk cId="540998015" sldId="316"/>
        </pc:sldMkLst>
        <pc:spChg chg="mod">
          <ac:chgData name="Leader Maynard, Jonathan" userId="457cbaa7-041a-414d-8b8e-3c4346a51a17" providerId="ADAL" clId="{C3C3601F-C209-4257-86A4-7B71E56F480D}" dt="2020-03-16T15:18:09.362" v="1112" actId="20577"/>
          <ac:spMkLst>
            <pc:docMk/>
            <pc:sldMk cId="540998015" sldId="316"/>
            <ac:spMk id="2" creationId="{55F01F61-4CE5-4E08-B849-146D24D50518}"/>
          </ac:spMkLst>
        </pc:spChg>
      </pc:sldChg>
      <pc:sldChg chg="addSp delSp modSp add mod ord modTransition modAnim modNotesTx">
        <pc:chgData name="Leader Maynard, Jonathan" userId="457cbaa7-041a-414d-8b8e-3c4346a51a17" providerId="ADAL" clId="{C3C3601F-C209-4257-86A4-7B71E56F480D}" dt="2020-03-17T10:05:53.442" v="2288" actId="27636"/>
        <pc:sldMkLst>
          <pc:docMk/>
          <pc:sldMk cId="3526866401" sldId="317"/>
        </pc:sldMkLst>
        <pc:spChg chg="del">
          <ac:chgData name="Leader Maynard, Jonathan" userId="457cbaa7-041a-414d-8b8e-3c4346a51a17" providerId="ADAL" clId="{C3C3601F-C209-4257-86A4-7B71E56F480D}" dt="2020-03-16T14:31:40.598" v="678"/>
          <ac:spMkLst>
            <pc:docMk/>
            <pc:sldMk cId="3526866401" sldId="317"/>
            <ac:spMk id="2" creationId="{CEE19B94-7A98-4948-905A-2C959B793C06}"/>
          </ac:spMkLst>
        </pc:spChg>
        <pc:spChg chg="del">
          <ac:chgData name="Leader Maynard, Jonathan" userId="457cbaa7-041a-414d-8b8e-3c4346a51a17" providerId="ADAL" clId="{C3C3601F-C209-4257-86A4-7B71E56F480D}" dt="2020-03-16T14:31:40.598" v="678"/>
          <ac:spMkLst>
            <pc:docMk/>
            <pc:sldMk cId="3526866401" sldId="317"/>
            <ac:spMk id="3" creationId="{D0A81404-2883-43F1-B3E8-BE6F54D34BB9}"/>
          </ac:spMkLst>
        </pc:spChg>
        <pc:spChg chg="add mod">
          <ac:chgData name="Leader Maynard, Jonathan" userId="457cbaa7-041a-414d-8b8e-3c4346a51a17" providerId="ADAL" clId="{C3C3601F-C209-4257-86A4-7B71E56F480D}" dt="2020-03-16T14:31:50.319" v="709" actId="20577"/>
          <ac:spMkLst>
            <pc:docMk/>
            <pc:sldMk cId="3526866401" sldId="317"/>
            <ac:spMk id="5" creationId="{02D05944-809C-4FFE-9400-0D87B8FDB7D7}"/>
          </ac:spMkLst>
        </pc:spChg>
        <pc:spChg chg="add mod">
          <ac:chgData name="Leader Maynard, Jonathan" userId="457cbaa7-041a-414d-8b8e-3c4346a51a17" providerId="ADAL" clId="{C3C3601F-C209-4257-86A4-7B71E56F480D}" dt="2020-03-17T10:05:53.442" v="2288" actId="27636"/>
          <ac:spMkLst>
            <pc:docMk/>
            <pc:sldMk cId="3526866401" sldId="317"/>
            <ac:spMk id="6" creationId="{B52DC5AC-B00C-4539-B571-8657D08BEED3}"/>
          </ac:spMkLst>
        </pc:spChg>
      </pc:sldChg>
      <pc:sldChg chg="addSp delSp modSp add mod ord modTransition modAnim">
        <pc:chgData name="Leader Maynard, Jonathan" userId="457cbaa7-041a-414d-8b8e-3c4346a51a17" providerId="ADAL" clId="{C3C3601F-C209-4257-86A4-7B71E56F480D}" dt="2020-03-16T20:28:57.517" v="2112"/>
        <pc:sldMkLst>
          <pc:docMk/>
          <pc:sldMk cId="821380463" sldId="318"/>
        </pc:sldMkLst>
        <pc:spChg chg="add del">
          <ac:chgData name="Leader Maynard, Jonathan" userId="457cbaa7-041a-414d-8b8e-3c4346a51a17" providerId="ADAL" clId="{C3C3601F-C209-4257-86A4-7B71E56F480D}" dt="2020-03-16T14:42:44.317" v="787"/>
          <ac:spMkLst>
            <pc:docMk/>
            <pc:sldMk cId="821380463" sldId="318"/>
            <ac:spMk id="2" creationId="{FDE3F85C-E6D2-469A-88BC-5201D338EA92}"/>
          </ac:spMkLst>
        </pc:spChg>
        <pc:spChg chg="add del">
          <ac:chgData name="Leader Maynard, Jonathan" userId="457cbaa7-041a-414d-8b8e-3c4346a51a17" providerId="ADAL" clId="{C3C3601F-C209-4257-86A4-7B71E56F480D}" dt="2020-03-16T14:42:44.317" v="787"/>
          <ac:spMkLst>
            <pc:docMk/>
            <pc:sldMk cId="821380463" sldId="318"/>
            <ac:spMk id="3" creationId="{EFDE613C-1B02-4205-9C4A-E394B3C8164F}"/>
          </ac:spMkLst>
        </pc:spChg>
        <pc:picChg chg="add mod ord modCrop">
          <ac:chgData name="Leader Maynard, Jonathan" userId="457cbaa7-041a-414d-8b8e-3c4346a51a17" providerId="ADAL" clId="{C3C3601F-C209-4257-86A4-7B71E56F480D}" dt="2020-03-16T14:55:40.474" v="824" actId="1076"/>
          <ac:picMkLst>
            <pc:docMk/>
            <pc:sldMk cId="821380463" sldId="318"/>
            <ac:picMk id="6" creationId="{D03AA361-B695-4078-B5B6-DAD0FB1F09FA}"/>
          </ac:picMkLst>
        </pc:picChg>
        <pc:picChg chg="add mod modCrop">
          <ac:chgData name="Leader Maynard, Jonathan" userId="457cbaa7-041a-414d-8b8e-3c4346a51a17" providerId="ADAL" clId="{C3C3601F-C209-4257-86A4-7B71E56F480D}" dt="2020-03-16T14:55:19.870" v="820" actId="1076"/>
          <ac:picMkLst>
            <pc:docMk/>
            <pc:sldMk cId="821380463" sldId="318"/>
            <ac:picMk id="7" creationId="{F1561424-E6E7-41A0-9A9E-0BFB4F5C8A9D}"/>
          </ac:picMkLst>
        </pc:picChg>
      </pc:sldChg>
      <pc:sldChg chg="addSp delSp modSp add mod modTransition">
        <pc:chgData name="Leader Maynard, Jonathan" userId="457cbaa7-041a-414d-8b8e-3c4346a51a17" providerId="ADAL" clId="{C3C3601F-C209-4257-86A4-7B71E56F480D}" dt="2020-03-16T20:28:53.071" v="2110"/>
        <pc:sldMkLst>
          <pc:docMk/>
          <pc:sldMk cId="206329061" sldId="319"/>
        </pc:sldMkLst>
        <pc:spChg chg="del">
          <ac:chgData name="Leader Maynard, Jonathan" userId="457cbaa7-041a-414d-8b8e-3c4346a51a17" providerId="ADAL" clId="{C3C3601F-C209-4257-86A4-7B71E56F480D}" dt="2020-03-16T14:58:08.598" v="826"/>
          <ac:spMkLst>
            <pc:docMk/>
            <pc:sldMk cId="206329061" sldId="319"/>
            <ac:spMk id="2" creationId="{097A19EE-B967-46E4-A8CF-234CA11D8387}"/>
          </ac:spMkLst>
        </pc:spChg>
        <pc:spChg chg="del">
          <ac:chgData name="Leader Maynard, Jonathan" userId="457cbaa7-041a-414d-8b8e-3c4346a51a17" providerId="ADAL" clId="{C3C3601F-C209-4257-86A4-7B71E56F480D}" dt="2020-03-16T14:58:08.598" v="826"/>
          <ac:spMkLst>
            <pc:docMk/>
            <pc:sldMk cId="206329061" sldId="319"/>
            <ac:spMk id="3" creationId="{95FA7A22-0CD4-4DBD-B90F-CB25877B9BCD}"/>
          </ac:spMkLst>
        </pc:spChg>
        <pc:spChg chg="add del mod">
          <ac:chgData name="Leader Maynard, Jonathan" userId="457cbaa7-041a-414d-8b8e-3c4346a51a17" providerId="ADAL" clId="{C3C3601F-C209-4257-86A4-7B71E56F480D}" dt="2020-03-16T14:58:50.402" v="834" actId="478"/>
          <ac:spMkLst>
            <pc:docMk/>
            <pc:sldMk cId="206329061" sldId="319"/>
            <ac:spMk id="7" creationId="{FC8C7D48-28FF-40C9-AB60-A2A3BE24072F}"/>
          </ac:spMkLst>
        </pc:spChg>
        <pc:spChg chg="add mod">
          <ac:chgData name="Leader Maynard, Jonathan" userId="457cbaa7-041a-414d-8b8e-3c4346a51a17" providerId="ADAL" clId="{C3C3601F-C209-4257-86A4-7B71E56F480D}" dt="2020-03-16T14:59:05.742" v="845" actId="1076"/>
          <ac:spMkLst>
            <pc:docMk/>
            <pc:sldMk cId="206329061" sldId="319"/>
            <ac:spMk id="8" creationId="{4A179459-B6E9-49C2-890F-06C9EA0236C6}"/>
          </ac:spMkLst>
        </pc:spChg>
        <pc:picChg chg="add mod">
          <ac:chgData name="Leader Maynard, Jonathan" userId="457cbaa7-041a-414d-8b8e-3c4346a51a17" providerId="ADAL" clId="{C3C3601F-C209-4257-86A4-7B71E56F480D}" dt="2020-03-16T14:58:18.706" v="830" actId="1076"/>
          <ac:picMkLst>
            <pc:docMk/>
            <pc:sldMk cId="206329061" sldId="319"/>
            <ac:picMk id="6" creationId="{715E040C-E9A0-4AD8-A2C2-8FB49B8A7206}"/>
          </ac:picMkLst>
        </pc:picChg>
      </pc:sldChg>
      <pc:sldChg chg="addSp delSp modSp add del mod">
        <pc:chgData name="Leader Maynard, Jonathan" userId="457cbaa7-041a-414d-8b8e-3c4346a51a17" providerId="ADAL" clId="{C3C3601F-C209-4257-86A4-7B71E56F480D}" dt="2020-03-16T14:54:58.554" v="818" actId="47"/>
        <pc:sldMkLst>
          <pc:docMk/>
          <pc:sldMk cId="1475537034" sldId="319"/>
        </pc:sldMkLst>
        <pc:picChg chg="add del">
          <ac:chgData name="Leader Maynard, Jonathan" userId="457cbaa7-041a-414d-8b8e-3c4346a51a17" providerId="ADAL" clId="{C3C3601F-C209-4257-86A4-7B71E56F480D}" dt="2020-03-16T14:53:08.197" v="798"/>
          <ac:picMkLst>
            <pc:docMk/>
            <pc:sldMk cId="1475537034" sldId="319"/>
            <ac:picMk id="3" creationId="{78647FDF-F2D9-4F11-BD3C-99489652E5B1}"/>
          </ac:picMkLst>
        </pc:picChg>
        <pc:picChg chg="add del mod">
          <ac:chgData name="Leader Maynard, Jonathan" userId="457cbaa7-041a-414d-8b8e-3c4346a51a17" providerId="ADAL" clId="{C3C3601F-C209-4257-86A4-7B71E56F480D}" dt="2020-03-16T14:53:52.567" v="809" actId="21"/>
          <ac:picMkLst>
            <pc:docMk/>
            <pc:sldMk cId="1475537034" sldId="319"/>
            <ac:picMk id="5" creationId="{6B670600-F6CC-4207-8994-CB1C90E266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002" tIns="46002" rIns="92002" bIns="46002" rtlCol="0"/>
          <a:lstStyle>
            <a:lvl1pPr algn="l">
              <a:defRPr sz="1200"/>
            </a:lvl1pPr>
          </a:lstStyle>
          <a:p>
            <a:endParaRPr lang="en-GB"/>
          </a:p>
        </p:txBody>
      </p:sp>
      <p:sp>
        <p:nvSpPr>
          <p:cNvPr id="3" name="Date Placeholder 2"/>
          <p:cNvSpPr>
            <a:spLocks noGrp="1"/>
          </p:cNvSpPr>
          <p:nvPr>
            <p:ph type="dt" sz="quarter" idx="1"/>
          </p:nvPr>
        </p:nvSpPr>
        <p:spPr>
          <a:xfrm>
            <a:off x="3901699" y="0"/>
            <a:ext cx="2984870" cy="501015"/>
          </a:xfrm>
          <a:prstGeom prst="rect">
            <a:avLst/>
          </a:prstGeom>
        </p:spPr>
        <p:txBody>
          <a:bodyPr vert="horz" lIns="92002" tIns="46002" rIns="92002" bIns="46002" rtlCol="0"/>
          <a:lstStyle>
            <a:lvl1pPr algn="r">
              <a:defRPr sz="1200"/>
            </a:lvl1pPr>
          </a:lstStyle>
          <a:p>
            <a:fld id="{B38853E3-F59E-4EB4-AFC0-ED4EF94FBBD2}" type="datetimeFigureOut">
              <a:rPr lang="en-GB" smtClean="0"/>
              <a:t>14/03/2022</a:t>
            </a:fld>
            <a:endParaRPr lang="en-GB"/>
          </a:p>
        </p:txBody>
      </p:sp>
      <p:sp>
        <p:nvSpPr>
          <p:cNvPr id="4" name="Footer Placeholder 3"/>
          <p:cNvSpPr>
            <a:spLocks noGrp="1"/>
          </p:cNvSpPr>
          <p:nvPr>
            <p:ph type="ftr" sz="quarter" idx="2"/>
          </p:nvPr>
        </p:nvSpPr>
        <p:spPr>
          <a:xfrm>
            <a:off x="1" y="9517547"/>
            <a:ext cx="2984870" cy="501015"/>
          </a:xfrm>
          <a:prstGeom prst="rect">
            <a:avLst/>
          </a:prstGeom>
        </p:spPr>
        <p:txBody>
          <a:bodyPr vert="horz" lIns="92002" tIns="46002" rIns="92002" bIns="46002" rtlCol="0" anchor="b"/>
          <a:lstStyle>
            <a:lvl1pPr algn="l">
              <a:defRPr sz="1200"/>
            </a:lvl1pPr>
          </a:lstStyle>
          <a:p>
            <a:endParaRPr lang="en-GB"/>
          </a:p>
        </p:txBody>
      </p:sp>
      <p:sp>
        <p:nvSpPr>
          <p:cNvPr id="5" name="Slide Number Placeholder 4"/>
          <p:cNvSpPr>
            <a:spLocks noGrp="1"/>
          </p:cNvSpPr>
          <p:nvPr>
            <p:ph type="sldNum" sz="quarter" idx="3"/>
          </p:nvPr>
        </p:nvSpPr>
        <p:spPr>
          <a:xfrm>
            <a:off x="3901699" y="9517547"/>
            <a:ext cx="2984870" cy="501015"/>
          </a:xfrm>
          <a:prstGeom prst="rect">
            <a:avLst/>
          </a:prstGeom>
        </p:spPr>
        <p:txBody>
          <a:bodyPr vert="horz" lIns="92002" tIns="46002" rIns="92002" bIns="46002" rtlCol="0" anchor="b"/>
          <a:lstStyle>
            <a:lvl1pPr algn="r">
              <a:defRPr sz="1200"/>
            </a:lvl1pPr>
          </a:lstStyle>
          <a:p>
            <a:fld id="{C807780E-15CB-417C-B6BC-88E6735CD4CD}" type="slidenum">
              <a:rPr lang="en-GB" smtClean="0"/>
              <a:t>‹#›</a:t>
            </a:fld>
            <a:endParaRPr lang="en-GB"/>
          </a:p>
        </p:txBody>
      </p:sp>
    </p:spTree>
    <p:extLst>
      <p:ext uri="{BB962C8B-B14F-4D97-AF65-F5344CB8AC3E}">
        <p14:creationId xmlns:p14="http://schemas.microsoft.com/office/powerpoint/2010/main" val="109144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002" tIns="46002" rIns="92002" bIns="46002" rtlCol="0"/>
          <a:lstStyle>
            <a:lvl1pPr algn="l">
              <a:defRPr sz="1200"/>
            </a:lvl1pPr>
          </a:lstStyle>
          <a:p>
            <a:endParaRPr lang="en-GB"/>
          </a:p>
        </p:txBody>
      </p:sp>
      <p:sp>
        <p:nvSpPr>
          <p:cNvPr id="3" name="Date Placeholder 2"/>
          <p:cNvSpPr>
            <a:spLocks noGrp="1"/>
          </p:cNvSpPr>
          <p:nvPr>
            <p:ph type="dt" idx="1"/>
          </p:nvPr>
        </p:nvSpPr>
        <p:spPr>
          <a:xfrm>
            <a:off x="3901699" y="0"/>
            <a:ext cx="2984870" cy="501015"/>
          </a:xfrm>
          <a:prstGeom prst="rect">
            <a:avLst/>
          </a:prstGeom>
        </p:spPr>
        <p:txBody>
          <a:bodyPr vert="horz" lIns="92002" tIns="46002" rIns="92002" bIns="46002" rtlCol="0"/>
          <a:lstStyle>
            <a:lvl1pPr algn="r">
              <a:defRPr sz="1200"/>
            </a:lvl1pPr>
          </a:lstStyle>
          <a:p>
            <a:fld id="{6BF87DBA-162E-4151-B900-7406082F93DF}" type="datetimeFigureOut">
              <a:rPr lang="en-GB" smtClean="0"/>
              <a:pPr/>
              <a:t>14/03/2022</a:t>
            </a:fld>
            <a:endParaRPr lang="en-GB"/>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002" tIns="46002" rIns="92002" bIns="46002" rtlCol="0" anchor="ctr"/>
          <a:lstStyle/>
          <a:p>
            <a:endParaRPr lang="en-GB"/>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2002" tIns="46002" rIns="92002" bIns="4600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517547"/>
            <a:ext cx="2984870" cy="501015"/>
          </a:xfrm>
          <a:prstGeom prst="rect">
            <a:avLst/>
          </a:prstGeom>
        </p:spPr>
        <p:txBody>
          <a:bodyPr vert="horz" lIns="92002" tIns="46002" rIns="92002" bIns="46002" rtlCol="0" anchor="b"/>
          <a:lstStyle>
            <a:lvl1pPr algn="l">
              <a:defRPr sz="1200"/>
            </a:lvl1pPr>
          </a:lstStyle>
          <a:p>
            <a:endParaRPr lang="en-GB"/>
          </a:p>
        </p:txBody>
      </p:sp>
      <p:sp>
        <p:nvSpPr>
          <p:cNvPr id="7" name="Slide Number Placeholder 6"/>
          <p:cNvSpPr>
            <a:spLocks noGrp="1"/>
          </p:cNvSpPr>
          <p:nvPr>
            <p:ph type="sldNum" sz="quarter" idx="5"/>
          </p:nvPr>
        </p:nvSpPr>
        <p:spPr>
          <a:xfrm>
            <a:off x="3901699" y="9517547"/>
            <a:ext cx="2984870" cy="501015"/>
          </a:xfrm>
          <a:prstGeom prst="rect">
            <a:avLst/>
          </a:prstGeom>
        </p:spPr>
        <p:txBody>
          <a:bodyPr vert="horz" lIns="92002" tIns="46002" rIns="92002" bIns="46002" rtlCol="0" anchor="b"/>
          <a:lstStyle>
            <a:lvl1pPr algn="r">
              <a:defRPr sz="1200"/>
            </a:lvl1pPr>
          </a:lstStyle>
          <a:p>
            <a:fld id="{776A5CC5-7BDA-4D7B-8E8C-81E543D12DC6}" type="slidenum">
              <a:rPr lang="en-GB" smtClean="0"/>
              <a:pPr/>
              <a:t>‹#›</a:t>
            </a:fld>
            <a:endParaRPr lang="en-GB"/>
          </a:p>
        </p:txBody>
      </p:sp>
    </p:spTree>
    <p:extLst>
      <p:ext uri="{BB962C8B-B14F-4D97-AF65-F5344CB8AC3E}">
        <p14:creationId xmlns:p14="http://schemas.microsoft.com/office/powerpoint/2010/main" val="105304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vi.org/united-nations-and-global-engagement/article/were-mdgs-succes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2</a:t>
            </a:fld>
            <a:endParaRPr lang="en-GB"/>
          </a:p>
        </p:txBody>
      </p:sp>
    </p:spTree>
    <p:extLst>
      <p:ext uri="{BB962C8B-B14F-4D97-AF65-F5344CB8AC3E}">
        <p14:creationId xmlns:p14="http://schemas.microsoft.com/office/powerpoint/2010/main" val="179420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Map From: https://www.canadiangeographic.ca/article/stunning-interactive-map-shows-globalization-youve-never-seen</a:t>
            </a:r>
          </a:p>
        </p:txBody>
      </p:sp>
      <p:sp>
        <p:nvSpPr>
          <p:cNvPr id="4" name="Slide Number Placeholder 3"/>
          <p:cNvSpPr>
            <a:spLocks noGrp="1"/>
          </p:cNvSpPr>
          <p:nvPr>
            <p:ph type="sldNum" sz="quarter" idx="5"/>
          </p:nvPr>
        </p:nvSpPr>
        <p:spPr/>
        <p:txBody>
          <a:bodyPr/>
          <a:lstStyle/>
          <a:p>
            <a:fld id="{776A5CC5-7BDA-4D7B-8E8C-81E543D12DC6}" type="slidenum">
              <a:rPr lang="en-GB" smtClean="0"/>
              <a:pPr/>
              <a:t>4</a:t>
            </a:fld>
            <a:endParaRPr lang="en-GB"/>
          </a:p>
        </p:txBody>
      </p:sp>
    </p:spTree>
    <p:extLst>
      <p:ext uri="{BB962C8B-B14F-4D97-AF65-F5344CB8AC3E}">
        <p14:creationId xmlns:p14="http://schemas.microsoft.com/office/powerpoint/2010/main" val="307378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 from Milanovic, </a:t>
            </a:r>
            <a:r>
              <a:rPr lang="en-GB" i="1" dirty="0"/>
              <a:t>Global Inequality, </a:t>
            </a:r>
            <a:r>
              <a:rPr lang="en-GB" i="0" dirty="0"/>
              <a:t>p.31</a:t>
            </a:r>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10</a:t>
            </a:fld>
            <a:endParaRPr lang="en-GB"/>
          </a:p>
        </p:txBody>
      </p:sp>
    </p:spTree>
    <p:extLst>
      <p:ext uri="{BB962C8B-B14F-4D97-AF65-F5344CB8AC3E}">
        <p14:creationId xmlns:p14="http://schemas.microsoft.com/office/powerpoint/2010/main" val="653255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Diagram from: https://rodrik.typepad.com/dani_rodriks_weblog/2007/06/the-inescapable.html</a:t>
            </a:r>
          </a:p>
        </p:txBody>
      </p:sp>
      <p:sp>
        <p:nvSpPr>
          <p:cNvPr id="4" name="Slide Number Placeholder 3"/>
          <p:cNvSpPr>
            <a:spLocks noGrp="1"/>
          </p:cNvSpPr>
          <p:nvPr>
            <p:ph type="sldNum" sz="quarter" idx="5"/>
          </p:nvPr>
        </p:nvSpPr>
        <p:spPr/>
        <p:txBody>
          <a:bodyPr/>
          <a:lstStyle/>
          <a:p>
            <a:fld id="{776A5CC5-7BDA-4D7B-8E8C-81E543D12DC6}" type="slidenum">
              <a:rPr lang="en-GB" smtClean="0"/>
              <a:pPr/>
              <a:t>13</a:t>
            </a:fld>
            <a:endParaRPr lang="en-GB"/>
          </a:p>
        </p:txBody>
      </p:sp>
    </p:spTree>
    <p:extLst>
      <p:ext uri="{BB962C8B-B14F-4D97-AF65-F5344CB8AC3E}">
        <p14:creationId xmlns:p14="http://schemas.microsoft.com/office/powerpoint/2010/main" val="239845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14</a:t>
            </a:fld>
            <a:endParaRPr lang="en-GB"/>
          </a:p>
        </p:txBody>
      </p:sp>
    </p:spTree>
    <p:extLst>
      <p:ext uri="{BB962C8B-B14F-4D97-AF65-F5344CB8AC3E}">
        <p14:creationId xmlns:p14="http://schemas.microsoft.com/office/powerpoint/2010/main" val="217737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17</a:t>
            </a:fld>
            <a:endParaRPr lang="en-GB"/>
          </a:p>
        </p:txBody>
      </p:sp>
    </p:spTree>
    <p:extLst>
      <p:ext uri="{BB962C8B-B14F-4D97-AF65-F5344CB8AC3E}">
        <p14:creationId xmlns:p14="http://schemas.microsoft.com/office/powerpoint/2010/main" val="219983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18</a:t>
            </a:fld>
            <a:endParaRPr lang="en-GB"/>
          </a:p>
        </p:txBody>
      </p:sp>
    </p:spTree>
    <p:extLst>
      <p:ext uri="{BB962C8B-B14F-4D97-AF65-F5344CB8AC3E}">
        <p14:creationId xmlns:p14="http://schemas.microsoft.com/office/powerpoint/2010/main" val="425430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20</a:t>
            </a:fld>
            <a:endParaRPr lang="en-GB"/>
          </a:p>
        </p:txBody>
      </p:sp>
    </p:spTree>
    <p:extLst>
      <p:ext uri="{BB962C8B-B14F-4D97-AF65-F5344CB8AC3E}">
        <p14:creationId xmlns:p14="http://schemas.microsoft.com/office/powerpoint/2010/main" val="321070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Adapted from: </a:t>
            </a:r>
            <a:r>
              <a:rPr lang="en-GB" dirty="0">
                <a:hlinkClick r:id="rId3"/>
              </a:rPr>
              <a:t>https://www.wvi.org/united-nations-and-global-engagement/article/were-mdgs-success</a:t>
            </a:r>
            <a:endParaRPr lang="en-GB" dirty="0"/>
          </a:p>
        </p:txBody>
      </p:sp>
      <p:sp>
        <p:nvSpPr>
          <p:cNvPr id="4" name="Slide Number Placeholder 3"/>
          <p:cNvSpPr>
            <a:spLocks noGrp="1"/>
          </p:cNvSpPr>
          <p:nvPr>
            <p:ph type="sldNum" sz="quarter" idx="5"/>
          </p:nvPr>
        </p:nvSpPr>
        <p:spPr/>
        <p:txBody>
          <a:bodyPr/>
          <a:lstStyle/>
          <a:p>
            <a:fld id="{776A5CC5-7BDA-4D7B-8E8C-81E543D12DC6}" type="slidenum">
              <a:rPr lang="en-GB" smtClean="0"/>
              <a:pPr/>
              <a:t>22</a:t>
            </a:fld>
            <a:endParaRPr lang="en-GB"/>
          </a:p>
        </p:txBody>
      </p:sp>
    </p:spTree>
    <p:extLst>
      <p:ext uri="{BB962C8B-B14F-4D97-AF65-F5344CB8AC3E}">
        <p14:creationId xmlns:p14="http://schemas.microsoft.com/office/powerpoint/2010/main" val="4250602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640D4437-1F11-4121-95E6-853A72031AE0}" type="datetime1">
              <a:rPr lang="en-GB" smtClean="0"/>
              <a:pPr/>
              <a:t>14/03/2022</a:t>
            </a:fld>
            <a:endParaRPr lang="en-GB"/>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GB"/>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14092019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705C5-5323-4F03-BA49-3709734033E6}" type="datetime1">
              <a:rPr lang="en-GB" smtClean="0"/>
              <a:pPr/>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8737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32AB2-3248-4F70-9C3D-CE6731DA95EF}" type="datetime1">
              <a:rPr lang="en-GB" smtClean="0"/>
              <a:pPr/>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823237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ate Placeholder 13"/>
          <p:cNvSpPr>
            <a:spLocks noGrp="1"/>
          </p:cNvSpPr>
          <p:nvPr>
            <p:ph type="dt" sz="half" idx="10"/>
          </p:nvPr>
        </p:nvSpPr>
        <p:spPr/>
        <p:txBody>
          <a:bodyPr/>
          <a:lstStyle/>
          <a:p>
            <a:fld id="{640D4437-1F11-4121-95E6-853A72031AE0}" type="datetime1">
              <a:rPr lang="en-GB" smtClean="0"/>
              <a:pPr/>
              <a:t>14/03/2022</a:t>
            </a:fld>
            <a:endParaRPr lang="en-GB"/>
          </a:p>
        </p:txBody>
      </p:sp>
      <p:sp>
        <p:nvSpPr>
          <p:cNvPr id="15" name="Slide Number Placeholder 14"/>
          <p:cNvSpPr>
            <a:spLocks noGrp="1"/>
          </p:cNvSpPr>
          <p:nvPr>
            <p:ph type="sldNum" sz="quarter" idx="11"/>
          </p:nvPr>
        </p:nvSpPr>
        <p:spPr/>
        <p:txBody>
          <a:bodyPr/>
          <a:lstStyle/>
          <a:p>
            <a:fld id="{F64B149A-3B29-4EDA-B19F-1C536C7C5532}" type="slidenum">
              <a:rPr lang="en-GB" smtClean="0"/>
              <a:pPr/>
              <a:t>‹#›</a:t>
            </a:fld>
            <a:endParaRPr lang="en-GB" dirty="0"/>
          </a:p>
        </p:txBody>
      </p:sp>
      <p:sp>
        <p:nvSpPr>
          <p:cNvPr id="16" name="Footer Placeholder 15"/>
          <p:cNvSpPr>
            <a:spLocks noGrp="1"/>
          </p:cNvSpPr>
          <p:nvPr>
            <p:ph type="ftr" sz="quarter" idx="12"/>
          </p:nvPr>
        </p:nvSpPr>
        <p:spPr/>
        <p:txBody>
          <a:bodyPr/>
          <a:lstStyle/>
          <a:p>
            <a:endParaRPr lang="en-GB"/>
          </a:p>
        </p:txBody>
      </p:sp>
      <p:sp>
        <p:nvSpPr>
          <p:cNvPr id="18" name="Title 17"/>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212" y="365760"/>
            <a:ext cx="7890672" cy="686976"/>
          </a:xfrm>
        </p:spPr>
        <p:txBody>
          <a:bodyPr anchor="t"/>
          <a:lstStyle/>
          <a:p>
            <a:r>
              <a:rPr lang="en-US" dirty="0"/>
              <a:t>Click to edit Master title style</a:t>
            </a:r>
          </a:p>
        </p:txBody>
      </p:sp>
      <p:sp>
        <p:nvSpPr>
          <p:cNvPr id="3" name="Content Placeholder 2"/>
          <p:cNvSpPr>
            <a:spLocks noGrp="1"/>
          </p:cNvSpPr>
          <p:nvPr>
            <p:ph idx="1"/>
          </p:nvPr>
        </p:nvSpPr>
        <p:spPr>
          <a:xfrm>
            <a:off x="395536" y="1268761"/>
            <a:ext cx="7820348" cy="5328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E4DE5-D8B0-4501-9514-1CADA75E65D3}" type="datetime1">
              <a:rPr lang="en-GB" smtClean="0"/>
              <a:pPr/>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15413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B9BB4-0286-4425-8824-8AD2ED7A2B38}" type="datetime1">
              <a:rPr lang="en-GB" smtClean="0"/>
              <a:pPr/>
              <a:t>14/03/2022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C373BF-54E5-4CA8-83FE-A334D8EDFF75}" type="slidenum">
              <a:rPr lang="en-GB" smtClean="0"/>
              <a:pPr/>
              <a:t>‹#›</a:t>
            </a:fld>
            <a:endParaRPr lang="en-GB"/>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15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1F39A-D78F-4547-B464-4A1E4D9B6475}" type="datetime1">
              <a:rPr lang="en-GB" smtClean="0"/>
              <a:pPr/>
              <a:t>14/03/2022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40369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382A-9065-43B7-8D3C-74C53D27BA97}" type="datetime1">
              <a:rPr lang="en-GB" smtClean="0"/>
              <a:pPr/>
              <a:t>14/03/2022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34170322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274654-9093-485B-A93C-C978BE37CC82}" type="datetime1">
              <a:rPr lang="en-GB" smtClean="0"/>
              <a:pPr/>
              <a:t>14/03/2022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32276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AA4F5-4590-466A-80A9-00D5D93D560B}" type="datetime1">
              <a:rPr lang="en-GB" smtClean="0"/>
              <a:pPr/>
              <a:t>14/03/2022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22783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50AB7E-04CA-43F7-AA2E-8994004454D7}" type="datetime1">
              <a:rPr lang="en-GB" smtClean="0"/>
              <a:pPr/>
              <a:t>14/03/2022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109980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D74E7-8247-418C-89F2-6E2C625F1738}" type="datetime1">
              <a:rPr lang="en-GB" smtClean="0"/>
              <a:pPr/>
              <a:t>14/03/2022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C373BF-54E5-4CA8-83FE-A334D8EDFF75}" type="slidenum">
              <a:rPr lang="en-GB" smtClean="0"/>
              <a:pPr/>
              <a:t>‹#›</a:t>
            </a:fld>
            <a:endParaRPr lang="en-GB"/>
          </a:p>
        </p:txBody>
      </p:sp>
    </p:spTree>
    <p:extLst>
      <p:ext uri="{BB962C8B-B14F-4D97-AF65-F5344CB8AC3E}">
        <p14:creationId xmlns:p14="http://schemas.microsoft.com/office/powerpoint/2010/main" val="3249934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7B3382A-9065-43B7-8D3C-74C53D27BA97}" type="datetime1">
              <a:rPr lang="en-GB" smtClean="0"/>
              <a:pPr/>
              <a:t>14/03/2022</a:t>
            </a:fld>
            <a:endParaRPr lang="en-GB"/>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F64B149A-3B29-4EDA-B19F-1C536C7C5532}" type="slidenum">
              <a:rPr lang="en-GB" smtClean="0"/>
              <a:pPr/>
              <a:t>‹#›</a:t>
            </a:fld>
            <a:endParaRPr lang="en-GB" dirty="0"/>
          </a:p>
        </p:txBody>
      </p:sp>
    </p:spTree>
    <p:extLst>
      <p:ext uri="{BB962C8B-B14F-4D97-AF65-F5344CB8AC3E}">
        <p14:creationId xmlns:p14="http://schemas.microsoft.com/office/powerpoint/2010/main" val="25394295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21" r:id="rId12"/>
  </p:sldLayoutIdLst>
  <p:hf hdr="0" ft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leadermaynard.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F51999-991E-4F37-A6D3-23A972F97252}"/>
              </a:ext>
            </a:extLst>
          </p:cNvPr>
          <p:cNvPicPr>
            <a:picLocks noChangeAspect="1"/>
          </p:cNvPicPr>
          <p:nvPr/>
        </p:nvPicPr>
        <p:blipFill>
          <a:blip r:embed="rId2">
            <a:grayscl/>
            <a:alphaModFix amt="20000"/>
            <a:extLst>
              <a:ext uri="{28A0092B-C50C-407E-A947-70E740481C1C}">
                <a14:useLocalDpi xmlns:a14="http://schemas.microsoft.com/office/drawing/2010/main" val="0"/>
              </a:ext>
            </a:extLst>
          </a:blip>
          <a:stretch>
            <a:fillRect/>
          </a:stretch>
        </p:blipFill>
        <p:spPr>
          <a:xfrm>
            <a:off x="323528" y="0"/>
            <a:ext cx="8820472" cy="6858000"/>
          </a:xfrm>
          <a:prstGeom prst="rect">
            <a:avLst/>
          </a:prstGeom>
        </p:spPr>
      </p:pic>
      <p:sp>
        <p:nvSpPr>
          <p:cNvPr id="2" name="Title 1"/>
          <p:cNvSpPr>
            <a:spLocks noGrp="1"/>
          </p:cNvSpPr>
          <p:nvPr>
            <p:ph type="ctrTitle"/>
          </p:nvPr>
        </p:nvSpPr>
        <p:spPr>
          <a:xfrm>
            <a:off x="899592" y="758952"/>
            <a:ext cx="7874068" cy="4041648"/>
          </a:xfrm>
        </p:spPr>
        <p:txBody>
          <a:bodyPr>
            <a:noAutofit/>
          </a:bodyPr>
          <a:lstStyle/>
          <a:p>
            <a:r>
              <a:rPr lang="en-GB" sz="6000" dirty="0"/>
              <a:t>Poverty, Development and the World Economy</a:t>
            </a:r>
          </a:p>
        </p:txBody>
      </p:sp>
      <p:sp>
        <p:nvSpPr>
          <p:cNvPr id="3" name="Subtitle 2">
            <a:extLst>
              <a:ext uri="{FF2B5EF4-FFF2-40B4-BE49-F238E27FC236}">
                <a16:creationId xmlns:a16="http://schemas.microsoft.com/office/drawing/2014/main" id="{14DFAF86-3E77-4ED6-A3CB-2B88EBA05C2F}"/>
              </a:ext>
            </a:extLst>
          </p:cNvPr>
          <p:cNvSpPr>
            <a:spLocks noGrp="1"/>
          </p:cNvSpPr>
          <p:nvPr>
            <p:ph type="subTitle" idx="1"/>
          </p:nvPr>
        </p:nvSpPr>
        <p:spPr>
          <a:xfrm>
            <a:off x="899592" y="5013176"/>
            <a:ext cx="7063740" cy="1479064"/>
          </a:xfrm>
        </p:spPr>
        <p:txBody>
          <a:bodyPr>
            <a:normAutofit/>
          </a:bodyPr>
          <a:lstStyle/>
          <a:p>
            <a:pPr>
              <a:spcBef>
                <a:spcPts val="600"/>
              </a:spcBef>
            </a:pPr>
            <a:r>
              <a:rPr lang="en-GB" sz="2400" dirty="0"/>
              <a:t>Dr Jonathan Leader Maynard</a:t>
            </a:r>
          </a:p>
          <a:p>
            <a:pPr>
              <a:spcBef>
                <a:spcPts val="600"/>
              </a:spcBef>
            </a:pPr>
            <a:r>
              <a:rPr lang="en-GB" sz="1800" dirty="0"/>
              <a:t>jonathan.leader_maynard@kcl.ac.uk</a:t>
            </a:r>
          </a:p>
          <a:p>
            <a:pPr>
              <a:spcBef>
                <a:spcPts val="600"/>
              </a:spcBef>
            </a:pPr>
            <a:r>
              <a:rPr lang="en-GB" sz="1800" dirty="0">
                <a:hlinkClick r:id="rId3"/>
              </a:rPr>
              <a:t>www.jleadermaynard.com</a:t>
            </a:r>
            <a:r>
              <a:rPr lang="en-GB" sz="1800" dirty="0"/>
              <a:t>	@</a:t>
            </a:r>
            <a:r>
              <a:rPr lang="en-GB" sz="1800" dirty="0" err="1"/>
              <a:t>jleadermaynard</a:t>
            </a:r>
            <a:endParaRPr lang="en-GB" sz="1800"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advTm="103954">
        <p:fade/>
      </p:transition>
    </mc:Choice>
    <mc:Fallback xmlns="">
      <p:transition spd="med" advTm="10395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69841-2BC1-4D6A-B947-D9280A8DE03D}"/>
              </a:ext>
            </a:extLst>
          </p:cNvPr>
          <p:cNvSpPr>
            <a:spLocks noGrp="1"/>
          </p:cNvSpPr>
          <p:nvPr>
            <p:ph type="title"/>
          </p:nvPr>
        </p:nvSpPr>
        <p:spPr/>
        <p:txBody>
          <a:bodyPr/>
          <a:lstStyle/>
          <a:p>
            <a:r>
              <a:rPr lang="en-GB" dirty="0"/>
              <a:t>Uneven Gains and Losses</a:t>
            </a:r>
          </a:p>
        </p:txBody>
      </p:sp>
      <p:sp>
        <p:nvSpPr>
          <p:cNvPr id="2" name="Slide Number Placeholder 1">
            <a:extLst>
              <a:ext uri="{FF2B5EF4-FFF2-40B4-BE49-F238E27FC236}">
                <a16:creationId xmlns:a16="http://schemas.microsoft.com/office/drawing/2014/main" id="{63401821-DCE4-4BB6-8ABA-80AFF899F77C}"/>
              </a:ext>
            </a:extLst>
          </p:cNvPr>
          <p:cNvSpPr>
            <a:spLocks noGrp="1"/>
          </p:cNvSpPr>
          <p:nvPr>
            <p:ph type="sldNum" sz="quarter" idx="12"/>
          </p:nvPr>
        </p:nvSpPr>
        <p:spPr/>
        <p:txBody>
          <a:bodyPr/>
          <a:lstStyle/>
          <a:p>
            <a:fld id="{5BC373BF-54E5-4CA8-83FE-A334D8EDFF75}" type="slidenum">
              <a:rPr lang="en-GB" smtClean="0"/>
              <a:pPr/>
              <a:t>10</a:t>
            </a:fld>
            <a:endParaRPr lang="en-GB"/>
          </a:p>
        </p:txBody>
      </p:sp>
      <p:pic>
        <p:nvPicPr>
          <p:cNvPr id="3" name="Picture 2">
            <a:extLst>
              <a:ext uri="{FF2B5EF4-FFF2-40B4-BE49-F238E27FC236}">
                <a16:creationId xmlns:a16="http://schemas.microsoft.com/office/drawing/2014/main" id="{97C51075-9227-403E-BE83-621690FC8645}"/>
              </a:ext>
            </a:extLst>
          </p:cNvPr>
          <p:cNvPicPr>
            <a:picLocks noChangeAspect="1"/>
          </p:cNvPicPr>
          <p:nvPr/>
        </p:nvPicPr>
        <p:blipFill>
          <a:blip r:embed="rId3"/>
          <a:stretch>
            <a:fillRect/>
          </a:stretch>
        </p:blipFill>
        <p:spPr>
          <a:xfrm>
            <a:off x="166092" y="1070716"/>
            <a:ext cx="8208912" cy="5199830"/>
          </a:xfrm>
          <a:prstGeom prst="rect">
            <a:avLst/>
          </a:prstGeom>
        </p:spPr>
      </p:pic>
    </p:spTree>
    <p:extLst>
      <p:ext uri="{BB962C8B-B14F-4D97-AF65-F5344CB8AC3E}">
        <p14:creationId xmlns:p14="http://schemas.microsoft.com/office/powerpoint/2010/main" val="365674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A8A36A-D406-4969-998A-CBEB4802E42B}"/>
              </a:ext>
            </a:extLst>
          </p:cNvPr>
          <p:cNvSpPr>
            <a:spLocks noGrp="1"/>
          </p:cNvSpPr>
          <p:nvPr>
            <p:ph type="sldNum" sz="quarter" idx="12"/>
          </p:nvPr>
        </p:nvSpPr>
        <p:spPr/>
        <p:txBody>
          <a:bodyPr/>
          <a:lstStyle/>
          <a:p>
            <a:fld id="{5BC373BF-54E5-4CA8-83FE-A334D8EDFF75}" type="slidenum">
              <a:rPr lang="en-GB" smtClean="0"/>
              <a:pPr/>
              <a:t>11</a:t>
            </a:fld>
            <a:endParaRPr lang="en-GB"/>
          </a:p>
        </p:txBody>
      </p:sp>
      <p:pic>
        <p:nvPicPr>
          <p:cNvPr id="5" name="Picture 10">
            <a:extLst>
              <a:ext uri="{FF2B5EF4-FFF2-40B4-BE49-F238E27FC236}">
                <a16:creationId xmlns:a16="http://schemas.microsoft.com/office/drawing/2014/main" id="{26FE0EE4-ACC4-463D-99C8-F13B90810B5E}"/>
              </a:ext>
            </a:extLst>
          </p:cNvPr>
          <p:cNvPicPr>
            <a:picLocks noChangeAspect="1" noChangeArrowheads="1"/>
          </p:cNvPicPr>
          <p:nvPr/>
        </p:nvPicPr>
        <p:blipFill>
          <a:blip r:embed="rId2" cstate="print"/>
          <a:srcRect/>
          <a:stretch>
            <a:fillRect/>
          </a:stretch>
        </p:blipFill>
        <p:spPr bwMode="auto">
          <a:xfrm>
            <a:off x="0" y="476672"/>
            <a:ext cx="9196498" cy="5472608"/>
          </a:xfrm>
          <a:prstGeom prst="rect">
            <a:avLst/>
          </a:prstGeom>
          <a:noFill/>
          <a:ln w="9525">
            <a:noFill/>
            <a:miter lim="800000"/>
            <a:headEnd/>
            <a:tailEnd/>
          </a:ln>
        </p:spPr>
      </p:pic>
    </p:spTree>
    <p:extLst>
      <p:ext uri="{BB962C8B-B14F-4D97-AF65-F5344CB8AC3E}">
        <p14:creationId xmlns:p14="http://schemas.microsoft.com/office/powerpoint/2010/main" val="182818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8E3BC9-222B-497F-A52D-5B1643A9D700}"/>
              </a:ext>
            </a:extLst>
          </p:cNvPr>
          <p:cNvSpPr>
            <a:spLocks noGrp="1"/>
          </p:cNvSpPr>
          <p:nvPr>
            <p:ph type="title"/>
          </p:nvPr>
        </p:nvSpPr>
        <p:spPr>
          <a:xfrm>
            <a:off x="323528" y="365760"/>
            <a:ext cx="7892356" cy="758984"/>
          </a:xfrm>
        </p:spPr>
        <p:txBody>
          <a:bodyPr/>
          <a:lstStyle/>
          <a:p>
            <a:r>
              <a:rPr lang="en-GB" dirty="0"/>
              <a:t>Debating Globalisation’s benefits</a:t>
            </a:r>
          </a:p>
        </p:txBody>
      </p:sp>
      <p:sp>
        <p:nvSpPr>
          <p:cNvPr id="6" name="Content Placeholder 5">
            <a:extLst>
              <a:ext uri="{FF2B5EF4-FFF2-40B4-BE49-F238E27FC236}">
                <a16:creationId xmlns:a16="http://schemas.microsoft.com/office/drawing/2014/main" id="{127CCCD5-DF07-4580-9D20-6CF6CD406544}"/>
              </a:ext>
            </a:extLst>
          </p:cNvPr>
          <p:cNvSpPr>
            <a:spLocks noGrp="1"/>
          </p:cNvSpPr>
          <p:nvPr>
            <p:ph sz="half" idx="1"/>
          </p:nvPr>
        </p:nvSpPr>
        <p:spPr>
          <a:xfrm>
            <a:off x="107504" y="1196752"/>
            <a:ext cx="3819605" cy="5661248"/>
          </a:xfrm>
        </p:spPr>
        <p:txBody>
          <a:bodyPr>
            <a:normAutofit fontScale="92500" lnSpcReduction="10000"/>
          </a:bodyPr>
          <a:lstStyle/>
          <a:p>
            <a:r>
              <a:rPr lang="en-GB" sz="2000" dirty="0"/>
              <a:t>Liberalisation of economies has  significantly </a:t>
            </a:r>
            <a:r>
              <a:rPr lang="en-GB" sz="2000" b="1" dirty="0"/>
              <a:t>reduced global poverty </a:t>
            </a:r>
            <a:r>
              <a:rPr lang="en-GB" sz="2000" dirty="0"/>
              <a:t>in certain areas.</a:t>
            </a:r>
          </a:p>
          <a:p>
            <a:r>
              <a:rPr lang="en-GB" sz="2000" dirty="0"/>
              <a:t>Increasing economic interdependence is strongly correlated with the </a:t>
            </a:r>
            <a:r>
              <a:rPr lang="en-GB" sz="2000" b="1" dirty="0"/>
              <a:t>avoidance of war</a:t>
            </a:r>
            <a:r>
              <a:rPr lang="en-GB" sz="2000" dirty="0"/>
              <a:t>, atrocities and political violence.</a:t>
            </a:r>
          </a:p>
          <a:p>
            <a:r>
              <a:rPr lang="en-GB" sz="2000" dirty="0"/>
              <a:t>Efficient trade and technological integration </a:t>
            </a:r>
            <a:r>
              <a:rPr lang="en-GB" sz="2000" b="1" dirty="0"/>
              <a:t>increase standard of living and reduce costs</a:t>
            </a:r>
            <a:r>
              <a:rPr lang="en-GB" sz="2000" dirty="0"/>
              <a:t>.</a:t>
            </a:r>
          </a:p>
          <a:p>
            <a:r>
              <a:rPr lang="en-GB" sz="2000" dirty="0"/>
              <a:t>New communications technologies </a:t>
            </a:r>
            <a:r>
              <a:rPr lang="en-GB" sz="2000" b="1" dirty="0"/>
              <a:t>undermine states oppressive capacities </a:t>
            </a:r>
            <a:r>
              <a:rPr lang="en-GB" sz="2000" dirty="0"/>
              <a:t>and strengthens peaceful protestors and global civil society.</a:t>
            </a:r>
          </a:p>
        </p:txBody>
      </p:sp>
      <p:sp>
        <p:nvSpPr>
          <p:cNvPr id="7" name="Content Placeholder 6">
            <a:extLst>
              <a:ext uri="{FF2B5EF4-FFF2-40B4-BE49-F238E27FC236}">
                <a16:creationId xmlns:a16="http://schemas.microsoft.com/office/drawing/2014/main" id="{FABD681E-349D-40A5-92A7-C6D1E63E1222}"/>
              </a:ext>
            </a:extLst>
          </p:cNvPr>
          <p:cNvSpPr>
            <a:spLocks noGrp="1"/>
          </p:cNvSpPr>
          <p:nvPr>
            <p:ph sz="half" idx="2"/>
          </p:nvPr>
        </p:nvSpPr>
        <p:spPr>
          <a:xfrm>
            <a:off x="4404032" y="1196752"/>
            <a:ext cx="3811852" cy="5661248"/>
          </a:xfrm>
        </p:spPr>
        <p:txBody>
          <a:bodyPr>
            <a:normAutofit fontScale="92500" lnSpcReduction="10000"/>
          </a:bodyPr>
          <a:lstStyle/>
          <a:p>
            <a:r>
              <a:rPr lang="en-GB" sz="2000" dirty="0"/>
              <a:t>Competition in highly open world economy imposes significant </a:t>
            </a:r>
            <a:r>
              <a:rPr lang="en-GB" sz="2000" b="1" dirty="0"/>
              <a:t>constraints on domestic political choices </a:t>
            </a:r>
            <a:r>
              <a:rPr lang="en-GB" sz="2000" dirty="0"/>
              <a:t>– Susan </a:t>
            </a:r>
            <a:r>
              <a:rPr lang="en-GB" sz="2000" dirty="0" err="1"/>
              <a:t>Strange’s</a:t>
            </a:r>
            <a:r>
              <a:rPr lang="en-GB" sz="2000" dirty="0"/>
              <a:t> ‘dictatorship of financial markets’.</a:t>
            </a:r>
          </a:p>
          <a:p>
            <a:r>
              <a:rPr lang="en-GB" sz="2000" dirty="0"/>
              <a:t>Highly diffused economic power and processes may </a:t>
            </a:r>
            <a:r>
              <a:rPr lang="en-GB" sz="2000" b="1" dirty="0"/>
              <a:t>undermine democratic accountability</a:t>
            </a:r>
            <a:r>
              <a:rPr lang="en-GB" sz="2000" dirty="0"/>
              <a:t>.</a:t>
            </a:r>
          </a:p>
          <a:p>
            <a:r>
              <a:rPr lang="en-GB" sz="2000" dirty="0"/>
              <a:t>New era of globalization may </a:t>
            </a:r>
            <a:r>
              <a:rPr lang="en-GB" sz="2000" b="1" dirty="0"/>
              <a:t>disproportionately benefit the wealthiest 0.0001%</a:t>
            </a:r>
            <a:r>
              <a:rPr lang="en-GB" sz="2000" dirty="0"/>
              <a:t> of the population.</a:t>
            </a:r>
          </a:p>
          <a:p>
            <a:r>
              <a:rPr lang="en-GB" sz="2000" dirty="0"/>
              <a:t>Open borders and weak regulation </a:t>
            </a:r>
            <a:r>
              <a:rPr lang="en-GB" sz="2000" b="1" dirty="0"/>
              <a:t>facilitate terrorism and transnational crime</a:t>
            </a:r>
          </a:p>
        </p:txBody>
      </p:sp>
      <p:sp>
        <p:nvSpPr>
          <p:cNvPr id="4" name="Slide Number Placeholder 3">
            <a:extLst>
              <a:ext uri="{FF2B5EF4-FFF2-40B4-BE49-F238E27FC236}">
                <a16:creationId xmlns:a16="http://schemas.microsoft.com/office/drawing/2014/main" id="{A3AC66D2-F861-4BF8-A18F-DA10278754DC}"/>
              </a:ext>
            </a:extLst>
          </p:cNvPr>
          <p:cNvSpPr>
            <a:spLocks noGrp="1"/>
          </p:cNvSpPr>
          <p:nvPr>
            <p:ph type="sldNum" sz="quarter" idx="12"/>
          </p:nvPr>
        </p:nvSpPr>
        <p:spPr/>
        <p:txBody>
          <a:bodyPr/>
          <a:lstStyle/>
          <a:p>
            <a:fld id="{5BC373BF-54E5-4CA8-83FE-A334D8EDFF75}" type="slidenum">
              <a:rPr lang="en-GB" smtClean="0"/>
              <a:pPr/>
              <a:t>12</a:t>
            </a:fld>
            <a:endParaRPr lang="en-GB"/>
          </a:p>
        </p:txBody>
      </p:sp>
    </p:spTree>
    <p:extLst>
      <p:ext uri="{BB962C8B-B14F-4D97-AF65-F5344CB8AC3E}">
        <p14:creationId xmlns:p14="http://schemas.microsoft.com/office/powerpoint/2010/main" val="188502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323669-235D-405E-8A6B-059B24F858B0}"/>
              </a:ext>
            </a:extLst>
          </p:cNvPr>
          <p:cNvSpPr>
            <a:spLocks noGrp="1"/>
          </p:cNvSpPr>
          <p:nvPr>
            <p:ph type="title"/>
          </p:nvPr>
        </p:nvSpPr>
        <p:spPr/>
        <p:txBody>
          <a:bodyPr/>
          <a:lstStyle/>
          <a:p>
            <a:r>
              <a:rPr lang="en-GB" dirty="0"/>
              <a:t>Rodrik’s Trilemma</a:t>
            </a:r>
          </a:p>
        </p:txBody>
      </p:sp>
      <p:sp>
        <p:nvSpPr>
          <p:cNvPr id="5" name="Slide Number Placeholder 4">
            <a:extLst>
              <a:ext uri="{FF2B5EF4-FFF2-40B4-BE49-F238E27FC236}">
                <a16:creationId xmlns:a16="http://schemas.microsoft.com/office/drawing/2014/main" id="{75B7F5CE-A82B-4400-9207-68CF35CC890A}"/>
              </a:ext>
            </a:extLst>
          </p:cNvPr>
          <p:cNvSpPr>
            <a:spLocks noGrp="1"/>
          </p:cNvSpPr>
          <p:nvPr>
            <p:ph type="sldNum" sz="quarter" idx="12"/>
          </p:nvPr>
        </p:nvSpPr>
        <p:spPr/>
        <p:txBody>
          <a:bodyPr/>
          <a:lstStyle/>
          <a:p>
            <a:fld id="{5BC373BF-54E5-4CA8-83FE-A334D8EDFF75}" type="slidenum">
              <a:rPr lang="en-GB" smtClean="0"/>
              <a:pPr/>
              <a:t>13</a:t>
            </a:fld>
            <a:endParaRPr lang="en-GB"/>
          </a:p>
        </p:txBody>
      </p:sp>
      <p:pic>
        <p:nvPicPr>
          <p:cNvPr id="1026" name="Picture 2">
            <a:extLst>
              <a:ext uri="{FF2B5EF4-FFF2-40B4-BE49-F238E27FC236}">
                <a16:creationId xmlns:a16="http://schemas.microsoft.com/office/drawing/2014/main" id="{3125097E-B12C-4F93-96CE-A2909190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27" y="1484784"/>
            <a:ext cx="835292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6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8470-B0F1-413F-BB1F-E845A316021C}"/>
              </a:ext>
            </a:extLst>
          </p:cNvPr>
          <p:cNvSpPr>
            <a:spLocks noGrp="1"/>
          </p:cNvSpPr>
          <p:nvPr>
            <p:ph type="title"/>
          </p:nvPr>
        </p:nvSpPr>
        <p:spPr/>
        <p:txBody>
          <a:bodyPr/>
          <a:lstStyle/>
          <a:p>
            <a:r>
              <a:rPr lang="en-GB" dirty="0"/>
              <a:t>Tackling Poverty and Promoting Development </a:t>
            </a:r>
          </a:p>
        </p:txBody>
      </p:sp>
      <p:sp>
        <p:nvSpPr>
          <p:cNvPr id="4" name="Slide Number Placeholder 3">
            <a:extLst>
              <a:ext uri="{FF2B5EF4-FFF2-40B4-BE49-F238E27FC236}">
                <a16:creationId xmlns:a16="http://schemas.microsoft.com/office/drawing/2014/main" id="{EF14CD59-E357-4B04-B1FA-6688414FEE0B}"/>
              </a:ext>
            </a:extLst>
          </p:cNvPr>
          <p:cNvSpPr>
            <a:spLocks noGrp="1"/>
          </p:cNvSpPr>
          <p:nvPr>
            <p:ph type="sldNum" sz="quarter" idx="12"/>
          </p:nvPr>
        </p:nvSpPr>
        <p:spPr/>
        <p:txBody>
          <a:bodyPr/>
          <a:lstStyle/>
          <a:p>
            <a:fld id="{5BC373BF-54E5-4CA8-83FE-A334D8EDFF75}" type="slidenum">
              <a:rPr lang="en-GB" smtClean="0"/>
              <a:pPr/>
              <a:t>14</a:t>
            </a:fld>
            <a:endParaRPr lang="en-GB"/>
          </a:p>
        </p:txBody>
      </p:sp>
    </p:spTree>
    <p:extLst>
      <p:ext uri="{BB962C8B-B14F-4D97-AF65-F5344CB8AC3E}">
        <p14:creationId xmlns:p14="http://schemas.microsoft.com/office/powerpoint/2010/main" val="3325580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752800-F6D2-4879-ABE0-26E15081424E}"/>
              </a:ext>
            </a:extLst>
          </p:cNvPr>
          <p:cNvSpPr>
            <a:spLocks noGrp="1"/>
          </p:cNvSpPr>
          <p:nvPr>
            <p:ph type="title"/>
          </p:nvPr>
        </p:nvSpPr>
        <p:spPr>
          <a:xfrm>
            <a:off x="395536" y="365760"/>
            <a:ext cx="7820348" cy="731520"/>
          </a:xfrm>
        </p:spPr>
        <p:txBody>
          <a:bodyPr>
            <a:normAutofit fontScale="90000"/>
          </a:bodyPr>
          <a:lstStyle/>
          <a:p>
            <a:r>
              <a:rPr lang="en-GB" dirty="0"/>
              <a:t>What are Poverty and Development?</a:t>
            </a:r>
          </a:p>
        </p:txBody>
      </p:sp>
      <p:sp>
        <p:nvSpPr>
          <p:cNvPr id="4" name="Text Placeholder 3">
            <a:extLst>
              <a:ext uri="{FF2B5EF4-FFF2-40B4-BE49-F238E27FC236}">
                <a16:creationId xmlns:a16="http://schemas.microsoft.com/office/drawing/2014/main" id="{A4674D02-5807-49EB-91B1-FB7DC0B3E44A}"/>
              </a:ext>
            </a:extLst>
          </p:cNvPr>
          <p:cNvSpPr>
            <a:spLocks noGrp="1"/>
          </p:cNvSpPr>
          <p:nvPr>
            <p:ph type="body" idx="1"/>
          </p:nvPr>
        </p:nvSpPr>
        <p:spPr>
          <a:xfrm>
            <a:off x="395536" y="1052736"/>
            <a:ext cx="3360420" cy="731520"/>
          </a:xfrm>
        </p:spPr>
        <p:txBody>
          <a:bodyPr/>
          <a:lstStyle/>
          <a:p>
            <a:r>
              <a:rPr lang="en-GB" b="1" dirty="0"/>
              <a:t>Orthodox View</a:t>
            </a:r>
          </a:p>
        </p:txBody>
      </p:sp>
      <p:sp>
        <p:nvSpPr>
          <p:cNvPr id="5" name="Content Placeholder 4">
            <a:extLst>
              <a:ext uri="{FF2B5EF4-FFF2-40B4-BE49-F238E27FC236}">
                <a16:creationId xmlns:a16="http://schemas.microsoft.com/office/drawing/2014/main" id="{6ECB745D-4591-458C-BD7B-5B7A47BF8818}"/>
              </a:ext>
            </a:extLst>
          </p:cNvPr>
          <p:cNvSpPr>
            <a:spLocks noGrp="1"/>
          </p:cNvSpPr>
          <p:nvPr>
            <p:ph sz="half" idx="2"/>
          </p:nvPr>
        </p:nvSpPr>
        <p:spPr>
          <a:xfrm>
            <a:off x="179512" y="1784256"/>
            <a:ext cx="3903240" cy="4822582"/>
          </a:xfrm>
        </p:spPr>
        <p:txBody>
          <a:bodyPr>
            <a:normAutofit/>
          </a:bodyPr>
          <a:lstStyle/>
          <a:p>
            <a:r>
              <a:rPr lang="en-GB" b="1" dirty="0"/>
              <a:t>Poverty</a:t>
            </a:r>
            <a:r>
              <a:rPr lang="en-GB" dirty="0"/>
              <a:t> = lack of money to purchase material needs (income poverty)</a:t>
            </a:r>
          </a:p>
          <a:p>
            <a:r>
              <a:rPr lang="en-GB" b="1" dirty="0"/>
              <a:t>Development</a:t>
            </a:r>
            <a:r>
              <a:rPr lang="en-GB" dirty="0"/>
              <a:t> = ‘modernisation’ of economies through economic growth and integration into world economy.</a:t>
            </a:r>
          </a:p>
          <a:p>
            <a:r>
              <a:rPr lang="en-GB" b="1" dirty="0"/>
              <a:t>Strategy: </a:t>
            </a:r>
            <a:r>
              <a:rPr lang="en-GB" dirty="0"/>
              <a:t>Top-down ‘technocratic’ liberalisation of economies and promotion of foreign investment and large-scale infrastructural or export-orientated projects. </a:t>
            </a:r>
            <a:endParaRPr lang="en-GB" b="1" dirty="0"/>
          </a:p>
        </p:txBody>
      </p:sp>
      <p:sp>
        <p:nvSpPr>
          <p:cNvPr id="7" name="Text Placeholder 6">
            <a:extLst>
              <a:ext uri="{FF2B5EF4-FFF2-40B4-BE49-F238E27FC236}">
                <a16:creationId xmlns:a16="http://schemas.microsoft.com/office/drawing/2014/main" id="{2213E763-7695-4834-9752-C9589D8860EC}"/>
              </a:ext>
            </a:extLst>
          </p:cNvPr>
          <p:cNvSpPr>
            <a:spLocks noGrp="1"/>
          </p:cNvSpPr>
          <p:nvPr>
            <p:ph type="body" sz="quarter" idx="13"/>
          </p:nvPr>
        </p:nvSpPr>
        <p:spPr>
          <a:xfrm>
            <a:off x="4370788" y="1052736"/>
            <a:ext cx="3364992" cy="731520"/>
          </a:xfrm>
        </p:spPr>
        <p:txBody>
          <a:bodyPr/>
          <a:lstStyle/>
          <a:p>
            <a:r>
              <a:rPr lang="en-GB" b="1" dirty="0"/>
              <a:t>Critical View</a:t>
            </a:r>
          </a:p>
        </p:txBody>
      </p:sp>
      <p:sp>
        <p:nvSpPr>
          <p:cNvPr id="6" name="Content Placeholder 5">
            <a:extLst>
              <a:ext uri="{FF2B5EF4-FFF2-40B4-BE49-F238E27FC236}">
                <a16:creationId xmlns:a16="http://schemas.microsoft.com/office/drawing/2014/main" id="{9571FE2C-60E2-478B-8662-7D75BEAB9539}"/>
              </a:ext>
            </a:extLst>
          </p:cNvPr>
          <p:cNvSpPr>
            <a:spLocks noGrp="1"/>
          </p:cNvSpPr>
          <p:nvPr>
            <p:ph sz="quarter" idx="4"/>
          </p:nvPr>
        </p:nvSpPr>
        <p:spPr>
          <a:xfrm>
            <a:off x="4370788" y="1784256"/>
            <a:ext cx="3903240" cy="4822582"/>
          </a:xfrm>
        </p:spPr>
        <p:txBody>
          <a:bodyPr>
            <a:normAutofit/>
          </a:bodyPr>
          <a:lstStyle/>
          <a:p>
            <a:r>
              <a:rPr lang="en-GB" b="1" dirty="0"/>
              <a:t>Poverty</a:t>
            </a:r>
            <a:r>
              <a:rPr lang="en-GB" dirty="0"/>
              <a:t> = multifaceted inability to meet material and non-material needs (income poverty + human poverty)</a:t>
            </a:r>
          </a:p>
          <a:p>
            <a:r>
              <a:rPr lang="en-GB" b="1" dirty="0"/>
              <a:t>Development </a:t>
            </a:r>
            <a:r>
              <a:rPr lang="en-GB" dirty="0"/>
              <a:t>= expansion of human well-being, broadly defined to include social, cultural and political measures.</a:t>
            </a:r>
          </a:p>
          <a:p>
            <a:r>
              <a:rPr lang="en-GB" b="1" dirty="0"/>
              <a:t>Strategy: </a:t>
            </a:r>
            <a:r>
              <a:rPr lang="en-GB" dirty="0"/>
              <a:t>Bottom-up participatory and small-scale projects that protect ‘the commons’ and aim for sustainability and political empowerment.</a:t>
            </a:r>
          </a:p>
        </p:txBody>
      </p:sp>
      <p:sp>
        <p:nvSpPr>
          <p:cNvPr id="2" name="Slide Number Placeholder 1">
            <a:extLst>
              <a:ext uri="{FF2B5EF4-FFF2-40B4-BE49-F238E27FC236}">
                <a16:creationId xmlns:a16="http://schemas.microsoft.com/office/drawing/2014/main" id="{1A3528E4-AF28-4586-BDFB-7EC62A0EACEE}"/>
              </a:ext>
            </a:extLst>
          </p:cNvPr>
          <p:cNvSpPr>
            <a:spLocks noGrp="1"/>
          </p:cNvSpPr>
          <p:nvPr>
            <p:ph type="sldNum" sz="quarter" idx="12"/>
          </p:nvPr>
        </p:nvSpPr>
        <p:spPr/>
        <p:txBody>
          <a:bodyPr/>
          <a:lstStyle/>
          <a:p>
            <a:fld id="{5BC373BF-54E5-4CA8-83FE-A334D8EDFF75}" type="slidenum">
              <a:rPr lang="en-GB" smtClean="0"/>
              <a:pPr/>
              <a:t>15</a:t>
            </a:fld>
            <a:endParaRPr lang="en-GB"/>
          </a:p>
        </p:txBody>
      </p:sp>
    </p:spTree>
    <p:extLst>
      <p:ext uri="{BB962C8B-B14F-4D97-AF65-F5344CB8AC3E}">
        <p14:creationId xmlns:p14="http://schemas.microsoft.com/office/powerpoint/2010/main" val="298689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B4A55D-B4DD-411C-BD2C-9BEF8E0789CE}"/>
              </a:ext>
            </a:extLst>
          </p:cNvPr>
          <p:cNvSpPr>
            <a:spLocks noGrp="1"/>
          </p:cNvSpPr>
          <p:nvPr>
            <p:ph type="title"/>
          </p:nvPr>
        </p:nvSpPr>
        <p:spPr/>
        <p:txBody>
          <a:bodyPr>
            <a:normAutofit fontScale="90000"/>
          </a:bodyPr>
          <a:lstStyle/>
          <a:p>
            <a:r>
              <a:rPr lang="en-GB" dirty="0"/>
              <a:t>Global Governance and Development</a:t>
            </a:r>
          </a:p>
        </p:txBody>
      </p:sp>
      <p:sp>
        <p:nvSpPr>
          <p:cNvPr id="9" name="Content Placeholder 8">
            <a:extLst>
              <a:ext uri="{FF2B5EF4-FFF2-40B4-BE49-F238E27FC236}">
                <a16:creationId xmlns:a16="http://schemas.microsoft.com/office/drawing/2014/main" id="{C1AC8862-A5F2-4CF4-BFFA-D98556FA3745}"/>
              </a:ext>
            </a:extLst>
          </p:cNvPr>
          <p:cNvSpPr>
            <a:spLocks noGrp="1"/>
          </p:cNvSpPr>
          <p:nvPr>
            <p:ph idx="1"/>
          </p:nvPr>
        </p:nvSpPr>
        <p:spPr>
          <a:xfrm>
            <a:off x="107504" y="1163648"/>
            <a:ext cx="8208912" cy="5602278"/>
          </a:xfrm>
        </p:spPr>
        <p:txBody>
          <a:bodyPr>
            <a:normAutofit fontScale="92500" lnSpcReduction="10000"/>
          </a:bodyPr>
          <a:lstStyle/>
          <a:p>
            <a:pPr marL="0" indent="0">
              <a:buNone/>
            </a:pPr>
            <a:r>
              <a:rPr lang="en-GB" dirty="0"/>
              <a:t>Three key institutions of the world economy. Originally designed to:</a:t>
            </a:r>
          </a:p>
          <a:p>
            <a:pPr marL="342900" indent="-342900">
              <a:buFont typeface="+mj-lt"/>
              <a:buAutoNum type="arabicPeriod"/>
            </a:pPr>
            <a:r>
              <a:rPr lang="en-GB" b="1" dirty="0"/>
              <a:t>WTO (and previously just the GATT agreements): </a:t>
            </a:r>
            <a:r>
              <a:rPr lang="en-GB" dirty="0"/>
              <a:t>Created in large part to stop tariff wars and beggar-they-neighbour policies (and also to promote free trade more generally).</a:t>
            </a:r>
          </a:p>
          <a:p>
            <a:pPr marL="342900" indent="-342900">
              <a:buFont typeface="+mj-lt"/>
              <a:buAutoNum type="arabicPeriod"/>
            </a:pPr>
            <a:r>
              <a:rPr lang="en-GB" b="1" dirty="0"/>
              <a:t>World Bank: </a:t>
            </a:r>
            <a:r>
              <a:rPr lang="en-GB" dirty="0"/>
              <a:t>Raise revenue for investment in reconstruction and development projects (that wouldn’t be funded by the private sector).</a:t>
            </a:r>
          </a:p>
          <a:p>
            <a:pPr marL="342900" indent="-342900">
              <a:buFont typeface="+mj-lt"/>
              <a:buAutoNum type="arabicPeriod"/>
            </a:pPr>
            <a:r>
              <a:rPr lang="en-GB" b="1" dirty="0"/>
              <a:t>International Monetary Fund: </a:t>
            </a:r>
            <a:r>
              <a:rPr lang="en-GB" dirty="0"/>
              <a:t>Provide loans for countries going through short-term liquidity crises (i.e. unable to meet their budget deficits). </a:t>
            </a:r>
          </a:p>
          <a:p>
            <a:pPr marL="0" indent="0">
              <a:buNone/>
            </a:pPr>
            <a:r>
              <a:rPr lang="en-GB" b="1" dirty="0"/>
              <a:t>No facility here for helping countries with </a:t>
            </a:r>
            <a:r>
              <a:rPr lang="en-GB" b="1" i="1" dirty="0"/>
              <a:t>long-term inability to pay bills i.e. insolvency. </a:t>
            </a:r>
            <a:r>
              <a:rPr lang="en-GB" dirty="0"/>
              <a:t>So: 1970s Oil Crisis &gt;&gt; Developing World Debt Crisis &gt;&gt; IMF shifts to tackling insolvency via loans + structural adjustment programmes. E.g.:</a:t>
            </a:r>
          </a:p>
          <a:p>
            <a:pPr>
              <a:spcBef>
                <a:spcPts val="0"/>
              </a:spcBef>
              <a:spcAft>
                <a:spcPts val="0"/>
              </a:spcAft>
            </a:pPr>
            <a:r>
              <a:rPr lang="en-GB" dirty="0"/>
              <a:t>UK Bailout 1976, for £3.9bn – requires budget cuts.</a:t>
            </a:r>
          </a:p>
          <a:p>
            <a:pPr>
              <a:spcBef>
                <a:spcPts val="0"/>
              </a:spcBef>
            </a:pPr>
            <a:r>
              <a:rPr lang="en-GB" dirty="0"/>
              <a:t>Ghana Bailout 1983, for £611m, privatises all state industries, cuts all food and fuel subsidies, imposes fees for education and healthcare, cuts to state employees.</a:t>
            </a:r>
            <a:endParaRPr lang="en-GB" b="1" dirty="0"/>
          </a:p>
          <a:p>
            <a:pPr marL="342900" indent="-342900">
              <a:buFont typeface="+mj-lt"/>
              <a:buAutoNum type="arabicPeriod" startAt="4"/>
            </a:pPr>
            <a:r>
              <a:rPr lang="en-GB" b="1" dirty="0"/>
              <a:t>United Nations Development Programme, </a:t>
            </a:r>
            <a:r>
              <a:rPr lang="en-GB" dirty="0"/>
              <a:t>which spends around $5bn a year helping countries tackle poverty and inequality, and now focuses on the </a:t>
            </a:r>
            <a:r>
              <a:rPr lang="en-GB" i="1" dirty="0"/>
              <a:t>Sustainable Development Goals. </a:t>
            </a:r>
            <a:r>
              <a:rPr lang="en-GB" dirty="0"/>
              <a:t>Much smaller, however, than the World Bank/IMF. </a:t>
            </a:r>
          </a:p>
        </p:txBody>
      </p:sp>
      <p:sp>
        <p:nvSpPr>
          <p:cNvPr id="7" name="Slide Number Placeholder 6">
            <a:extLst>
              <a:ext uri="{FF2B5EF4-FFF2-40B4-BE49-F238E27FC236}">
                <a16:creationId xmlns:a16="http://schemas.microsoft.com/office/drawing/2014/main" id="{3DA2E175-4DA4-4D85-BC4E-108CDA721F9E}"/>
              </a:ext>
            </a:extLst>
          </p:cNvPr>
          <p:cNvSpPr>
            <a:spLocks noGrp="1"/>
          </p:cNvSpPr>
          <p:nvPr>
            <p:ph type="sldNum" sz="quarter" idx="12"/>
          </p:nvPr>
        </p:nvSpPr>
        <p:spPr/>
        <p:txBody>
          <a:bodyPr/>
          <a:lstStyle/>
          <a:p>
            <a:fld id="{F64B149A-3B29-4EDA-B19F-1C536C7C5532}" type="slidenum">
              <a:rPr lang="en-GB" smtClean="0"/>
              <a:pPr/>
              <a:t>16</a:t>
            </a:fld>
            <a:endParaRPr lang="en-GB" dirty="0"/>
          </a:p>
        </p:txBody>
      </p:sp>
    </p:spTree>
    <p:extLst>
      <p:ext uri="{BB962C8B-B14F-4D97-AF65-F5344CB8AC3E}">
        <p14:creationId xmlns:p14="http://schemas.microsoft.com/office/powerpoint/2010/main" val="231676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fade">
                                      <p:cBhvr>
                                        <p:cTn id="7" dur="500"/>
                                        <p:tgtEl>
                                          <p:spTgt spid="9">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500"/>
                                        <p:tgtEl>
                                          <p:spTgt spid="9">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fade">
                                      <p:cBhvr>
                                        <p:cTn id="13" dur="500"/>
                                        <p:tgtEl>
                                          <p:spTgt spid="9">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7" end="7"/>
                                            </p:txEl>
                                          </p:spTgt>
                                        </p:tgtEl>
                                        <p:attrNameLst>
                                          <p:attrName>style.visibility</p:attrName>
                                        </p:attrNameLst>
                                      </p:cBhvr>
                                      <p:to>
                                        <p:strVal val="visible"/>
                                      </p:to>
                                    </p:set>
                                    <p:animEffect transition="in" filter="fade">
                                      <p:cBhvr>
                                        <p:cTn id="18"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D9230-70C3-478A-B23A-F269465ED52C}"/>
              </a:ext>
            </a:extLst>
          </p:cNvPr>
          <p:cNvSpPr txBox="1"/>
          <p:nvPr/>
        </p:nvSpPr>
        <p:spPr>
          <a:xfrm>
            <a:off x="179512" y="1025634"/>
            <a:ext cx="8208912" cy="5832366"/>
          </a:xfrm>
          <a:prstGeom prst="rect">
            <a:avLst/>
          </a:prstGeom>
          <a:noFill/>
        </p:spPr>
        <p:txBody>
          <a:bodyPr wrap="square" rtlCol="0">
            <a:spAutoFit/>
          </a:bodyPr>
          <a:lstStyle/>
          <a:p>
            <a:pPr marL="285750" indent="-285750" defTabSz="685800">
              <a:spcAft>
                <a:spcPts val="1200"/>
              </a:spcAft>
              <a:buFont typeface="Arial" panose="020B0604020202020204" pitchFamily="34" charset="0"/>
              <a:buChar char="•"/>
              <a:defRPr/>
            </a:pPr>
            <a:r>
              <a:rPr lang="en-GB" sz="2000" b="1" dirty="0">
                <a:solidFill>
                  <a:prstClr val="black"/>
                </a:solidFill>
                <a:latin typeface="Times New Roman" panose="02020603050405020304" pitchFamily="18" charset="0"/>
                <a:cs typeface="Times New Roman" panose="02020603050405020304" pitchFamily="18" charset="0"/>
              </a:rPr>
              <a:t>Early Cold War period</a:t>
            </a:r>
            <a:r>
              <a:rPr lang="en-GB" sz="1900" b="1" dirty="0">
                <a:solidFill>
                  <a:prstClr val="black"/>
                </a:solidFill>
                <a:latin typeface="Times New Roman" panose="02020603050405020304" pitchFamily="18" charset="0"/>
                <a:cs typeface="Times New Roman" panose="02020603050405020304" pitchFamily="18" charset="0"/>
              </a:rPr>
              <a:t>:</a:t>
            </a:r>
            <a:r>
              <a:rPr lang="en-GB" sz="1900" dirty="0">
                <a:solidFill>
                  <a:prstClr val="black"/>
                </a:solidFill>
                <a:latin typeface="Times New Roman" panose="02020603050405020304" pitchFamily="18" charset="0"/>
                <a:cs typeface="Times New Roman" panose="02020603050405020304" pitchFamily="18" charset="0"/>
              </a:rPr>
              <a:t> dominated by </a:t>
            </a:r>
            <a:r>
              <a:rPr lang="en-GB" sz="1900" b="1" i="1" dirty="0">
                <a:solidFill>
                  <a:prstClr val="black"/>
                </a:solidFill>
                <a:latin typeface="Times New Roman" panose="02020603050405020304" pitchFamily="18" charset="0"/>
                <a:cs typeface="Times New Roman" panose="02020603050405020304" pitchFamily="18" charset="0"/>
              </a:rPr>
              <a:t>modernization theory</a:t>
            </a:r>
            <a:r>
              <a:rPr lang="en-GB" sz="1900" i="1" dirty="0">
                <a:solidFill>
                  <a:prstClr val="black"/>
                </a:solidFill>
                <a:latin typeface="Times New Roman" panose="02020603050405020304" pitchFamily="18" charset="0"/>
                <a:cs typeface="Times New Roman" panose="02020603050405020304" pitchFamily="18" charset="0"/>
              </a:rPr>
              <a:t>, </a:t>
            </a:r>
            <a:r>
              <a:rPr lang="en-GB" sz="1900" dirty="0">
                <a:solidFill>
                  <a:prstClr val="black"/>
                </a:solidFill>
                <a:latin typeface="Times New Roman" panose="02020603050405020304" pitchFamily="18" charset="0"/>
                <a:cs typeface="Times New Roman" panose="02020603050405020304" pitchFamily="18" charset="0"/>
              </a:rPr>
              <a:t>which identified development with westernization, emphasising the need for underdeveloped states to ‘catch up’ by emulating Western states culturally, politically and economically – often under legacy of colonial development plans.</a:t>
            </a:r>
          </a:p>
          <a:p>
            <a:pPr marL="285750" indent="-285750" defTabSz="685800">
              <a:spcAft>
                <a:spcPts val="1200"/>
              </a:spcAft>
              <a:buFont typeface="Arial" panose="020B0604020202020204" pitchFamily="34" charset="0"/>
              <a:buChar char="•"/>
              <a:defRPr/>
            </a:pPr>
            <a:r>
              <a:rPr lang="en-GB" sz="2000" b="1" dirty="0">
                <a:solidFill>
                  <a:prstClr val="black"/>
                </a:solidFill>
                <a:latin typeface="Times New Roman" panose="02020603050405020304" pitchFamily="18" charset="0"/>
                <a:cs typeface="Times New Roman" panose="02020603050405020304" pitchFamily="18" charset="0"/>
              </a:rPr>
              <a:t>1960s and 1970s</a:t>
            </a:r>
            <a:r>
              <a:rPr lang="en-GB" sz="1900" b="1" dirty="0">
                <a:solidFill>
                  <a:prstClr val="black"/>
                </a:solidFill>
                <a:latin typeface="Times New Roman" panose="02020603050405020304" pitchFamily="18" charset="0"/>
                <a:cs typeface="Times New Roman" panose="02020603050405020304" pitchFamily="18" charset="0"/>
              </a:rPr>
              <a:t>: </a:t>
            </a:r>
            <a:r>
              <a:rPr lang="en-GB" sz="1900" dirty="0">
                <a:solidFill>
                  <a:prstClr val="black"/>
                </a:solidFill>
                <a:latin typeface="Times New Roman" panose="02020603050405020304" pitchFamily="18" charset="0"/>
                <a:cs typeface="Times New Roman" panose="02020603050405020304" pitchFamily="18" charset="0"/>
              </a:rPr>
              <a:t>Modernization theory challenged by </a:t>
            </a:r>
            <a:r>
              <a:rPr lang="en-GB" sz="1900" b="1" i="1" dirty="0">
                <a:solidFill>
                  <a:prstClr val="black"/>
                </a:solidFill>
                <a:latin typeface="Times New Roman" panose="02020603050405020304" pitchFamily="18" charset="0"/>
                <a:cs typeface="Times New Roman" panose="02020603050405020304" pitchFamily="18" charset="0"/>
              </a:rPr>
              <a:t>underdevelopment theories/dependency theory/world systems theory</a:t>
            </a:r>
            <a:r>
              <a:rPr lang="en-GB" sz="1900" i="1" dirty="0">
                <a:solidFill>
                  <a:prstClr val="black"/>
                </a:solidFill>
                <a:latin typeface="Times New Roman" panose="02020603050405020304" pitchFamily="18" charset="0"/>
                <a:cs typeface="Times New Roman" panose="02020603050405020304" pitchFamily="18" charset="0"/>
              </a:rPr>
              <a:t>,</a:t>
            </a:r>
            <a:r>
              <a:rPr lang="en-GB" sz="1900" b="1" i="1" dirty="0">
                <a:solidFill>
                  <a:prstClr val="black"/>
                </a:solidFill>
                <a:latin typeface="Times New Roman" panose="02020603050405020304" pitchFamily="18" charset="0"/>
                <a:cs typeface="Times New Roman" panose="02020603050405020304" pitchFamily="18" charset="0"/>
              </a:rPr>
              <a:t> </a:t>
            </a:r>
            <a:r>
              <a:rPr lang="en-GB" sz="1900" dirty="0">
                <a:solidFill>
                  <a:prstClr val="black"/>
                </a:solidFill>
                <a:latin typeface="Times New Roman" panose="02020603050405020304" pitchFamily="18" charset="0"/>
                <a:cs typeface="Times New Roman" panose="02020603050405020304" pitchFamily="18" charset="0"/>
              </a:rPr>
              <a:t>which emphasised how underdeveloped states were kept underdeveloped by their location in the global economic system.</a:t>
            </a:r>
          </a:p>
          <a:p>
            <a:pPr marL="285750" indent="-285750" defTabSz="685800">
              <a:buFont typeface="Arial" panose="020B0604020202020204" pitchFamily="34" charset="0"/>
              <a:buChar char="•"/>
              <a:defRPr/>
            </a:pPr>
            <a:r>
              <a:rPr lang="en-GB" sz="2000" b="1" dirty="0">
                <a:solidFill>
                  <a:prstClr val="black"/>
                </a:solidFill>
                <a:latin typeface="Times New Roman" panose="02020603050405020304" pitchFamily="18" charset="0"/>
                <a:cs typeface="Times New Roman" panose="02020603050405020304" pitchFamily="18" charset="0"/>
              </a:rPr>
              <a:t>1970s and 1980s</a:t>
            </a:r>
            <a:r>
              <a:rPr lang="en-GB" sz="1900" b="1" dirty="0">
                <a:solidFill>
                  <a:prstClr val="black"/>
                </a:solidFill>
                <a:latin typeface="Times New Roman" panose="02020603050405020304" pitchFamily="18" charset="0"/>
                <a:cs typeface="Times New Roman" panose="02020603050405020304" pitchFamily="18" charset="0"/>
              </a:rPr>
              <a:t>: </a:t>
            </a:r>
            <a:r>
              <a:rPr lang="en-GB" sz="1900" dirty="0">
                <a:solidFill>
                  <a:prstClr val="black"/>
                </a:solidFill>
                <a:latin typeface="Times New Roman" panose="02020603050405020304" pitchFamily="18" charset="0"/>
                <a:cs typeface="Times New Roman" panose="02020603050405020304" pitchFamily="18" charset="0"/>
              </a:rPr>
              <a:t>Key developments challenge both </a:t>
            </a:r>
            <a:r>
              <a:rPr lang="en-GB" sz="1900" dirty="0" err="1">
                <a:solidFill>
                  <a:prstClr val="black"/>
                </a:solidFill>
                <a:latin typeface="Times New Roman" panose="02020603050405020304" pitchFamily="18" charset="0"/>
                <a:cs typeface="Times New Roman" panose="02020603050405020304" pitchFamily="18" charset="0"/>
              </a:rPr>
              <a:t>perspetives</a:t>
            </a:r>
            <a:r>
              <a:rPr lang="en-GB" sz="1900" dirty="0">
                <a:solidFill>
                  <a:prstClr val="black"/>
                </a:solidFill>
                <a:latin typeface="Times New Roman" panose="02020603050405020304" pitchFamily="18" charset="0"/>
                <a:cs typeface="Times New Roman" panose="02020603050405020304" pitchFamily="18" charset="0"/>
              </a:rPr>
              <a:t> – rapid growth of certain Asian economies (Singapore, South Korea, Taiwan, Hong Kong and, later, China) while rest of the developing world continues to experience slow growth.</a:t>
            </a:r>
          </a:p>
          <a:p>
            <a:pPr marL="742950" lvl="1" indent="-285750" defTabSz="685800">
              <a:spcAft>
                <a:spcPts val="1200"/>
              </a:spcAft>
              <a:buFont typeface="Arial" panose="020B0604020202020204" pitchFamily="34" charset="0"/>
              <a:buChar char="•"/>
              <a:defRPr/>
            </a:pPr>
            <a:r>
              <a:rPr lang="en-GB" sz="1900" dirty="0">
                <a:solidFill>
                  <a:prstClr val="black"/>
                </a:solidFill>
                <a:latin typeface="Times New Roman" panose="02020603050405020304" pitchFamily="18" charset="0"/>
                <a:cs typeface="Times New Roman" panose="02020603050405020304" pitchFamily="18" charset="0"/>
              </a:rPr>
              <a:t>Developing countries also agitate for change in the global economy – through the </a:t>
            </a:r>
            <a:r>
              <a:rPr lang="en-GB" sz="1900" b="1" dirty="0">
                <a:solidFill>
                  <a:prstClr val="black"/>
                </a:solidFill>
                <a:latin typeface="Times New Roman" panose="02020603050405020304" pitchFamily="18" charset="0"/>
                <a:cs typeface="Times New Roman" panose="02020603050405020304" pitchFamily="18" charset="0"/>
              </a:rPr>
              <a:t>New International Economic Order </a:t>
            </a:r>
            <a:r>
              <a:rPr lang="en-GB" sz="1900" dirty="0">
                <a:solidFill>
                  <a:prstClr val="black"/>
                </a:solidFill>
                <a:latin typeface="Times New Roman" panose="02020603050405020304" pitchFamily="18" charset="0"/>
                <a:cs typeface="Times New Roman" panose="02020603050405020304" pitchFamily="18" charset="0"/>
              </a:rPr>
              <a:t>movement (founded 1974), and the </a:t>
            </a:r>
            <a:r>
              <a:rPr lang="en-GB" sz="1900" b="1" dirty="0">
                <a:solidFill>
                  <a:prstClr val="black"/>
                </a:solidFill>
                <a:latin typeface="Times New Roman" panose="02020603050405020304" pitchFamily="18" charset="0"/>
                <a:cs typeface="Times New Roman" panose="02020603050405020304" pitchFamily="18" charset="0"/>
              </a:rPr>
              <a:t>Group of 77 </a:t>
            </a:r>
            <a:r>
              <a:rPr lang="en-GB" sz="1900" dirty="0">
                <a:solidFill>
                  <a:prstClr val="black"/>
                </a:solidFill>
                <a:latin typeface="Times New Roman" panose="02020603050405020304" pitchFamily="18" charset="0"/>
                <a:cs typeface="Times New Roman" panose="02020603050405020304" pitchFamily="18" charset="0"/>
              </a:rPr>
              <a:t>(founded 1977).</a:t>
            </a:r>
          </a:p>
          <a:p>
            <a:pPr marL="285750" indent="-285750" defTabSz="685800">
              <a:spcAft>
                <a:spcPts val="1200"/>
              </a:spcAft>
              <a:buFont typeface="Arial" panose="020B0604020202020204" pitchFamily="34" charset="0"/>
              <a:buChar char="•"/>
              <a:defRPr/>
            </a:pPr>
            <a:r>
              <a:rPr lang="en-GB" sz="2000" b="1" dirty="0">
                <a:solidFill>
                  <a:prstClr val="black"/>
                </a:solidFill>
                <a:latin typeface="Times New Roman" panose="02020603050405020304" pitchFamily="18" charset="0"/>
                <a:cs typeface="Times New Roman" panose="02020603050405020304" pitchFamily="18" charset="0"/>
              </a:rPr>
              <a:t>1980s-2000s</a:t>
            </a:r>
            <a:r>
              <a:rPr lang="en-GB" sz="1900" b="1" dirty="0">
                <a:solidFill>
                  <a:prstClr val="black"/>
                </a:solidFill>
                <a:latin typeface="Times New Roman" panose="02020603050405020304" pitchFamily="18" charset="0"/>
                <a:cs typeface="Times New Roman" panose="02020603050405020304" pitchFamily="18" charset="0"/>
              </a:rPr>
              <a:t>: </a:t>
            </a:r>
            <a:r>
              <a:rPr lang="en-GB" sz="1900" dirty="0">
                <a:solidFill>
                  <a:prstClr val="black"/>
                </a:solidFill>
                <a:latin typeface="Times New Roman" panose="02020603050405020304" pitchFamily="18" charset="0"/>
                <a:cs typeface="Times New Roman" panose="02020603050405020304" pitchFamily="18" charset="0"/>
              </a:rPr>
              <a:t>Dominated by </a:t>
            </a:r>
            <a:r>
              <a:rPr lang="en-GB" sz="1900" b="1" i="1" dirty="0">
                <a:solidFill>
                  <a:prstClr val="black"/>
                </a:solidFill>
                <a:latin typeface="Times New Roman" panose="02020603050405020304" pitchFamily="18" charset="0"/>
                <a:cs typeface="Times New Roman" panose="02020603050405020304" pitchFamily="18" charset="0"/>
              </a:rPr>
              <a:t>neoliberal economics, </a:t>
            </a:r>
            <a:r>
              <a:rPr lang="en-GB" sz="1900" dirty="0">
                <a:solidFill>
                  <a:prstClr val="black"/>
                </a:solidFill>
                <a:latin typeface="Times New Roman" panose="02020603050405020304" pitchFamily="18" charset="0"/>
                <a:cs typeface="Times New Roman" panose="02020603050405020304" pitchFamily="18" charset="0"/>
              </a:rPr>
              <a:t>although in the face of increasing challenges.</a:t>
            </a:r>
          </a:p>
        </p:txBody>
      </p:sp>
      <p:sp>
        <p:nvSpPr>
          <p:cNvPr id="4" name="Title 3">
            <a:extLst>
              <a:ext uri="{FF2B5EF4-FFF2-40B4-BE49-F238E27FC236}">
                <a16:creationId xmlns:a16="http://schemas.microsoft.com/office/drawing/2014/main" id="{1BA39766-A67B-4A49-BD2A-551A00675A02}"/>
              </a:ext>
            </a:extLst>
          </p:cNvPr>
          <p:cNvSpPr>
            <a:spLocks noGrp="1"/>
          </p:cNvSpPr>
          <p:nvPr>
            <p:ph type="title"/>
          </p:nvPr>
        </p:nvSpPr>
        <p:spPr>
          <a:xfrm>
            <a:off x="325212" y="365760"/>
            <a:ext cx="8208912" cy="686976"/>
          </a:xfrm>
        </p:spPr>
        <p:txBody>
          <a:bodyPr>
            <a:normAutofit fontScale="90000"/>
          </a:bodyPr>
          <a:lstStyle/>
          <a:p>
            <a:r>
              <a:rPr lang="en-GB" dirty="0"/>
              <a:t>A brief history of development theory</a:t>
            </a:r>
          </a:p>
        </p:txBody>
      </p:sp>
    </p:spTree>
    <p:extLst>
      <p:ext uri="{BB962C8B-B14F-4D97-AF65-F5344CB8AC3E}">
        <p14:creationId xmlns:p14="http://schemas.microsoft.com/office/powerpoint/2010/main" val="199364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D9230-70C3-478A-B23A-F269465ED52C}"/>
              </a:ext>
            </a:extLst>
          </p:cNvPr>
          <p:cNvSpPr txBox="1"/>
          <p:nvPr/>
        </p:nvSpPr>
        <p:spPr>
          <a:xfrm>
            <a:off x="19452" y="1268760"/>
            <a:ext cx="8460432" cy="5016758"/>
          </a:xfrm>
          <a:prstGeom prst="rect">
            <a:avLst/>
          </a:prstGeom>
          <a:noFill/>
        </p:spPr>
        <p:txBody>
          <a:bodyPr wrap="square" rtlCol="0">
            <a:spAutoFit/>
          </a:bodyPr>
          <a:lstStyle/>
          <a:p>
            <a:pPr marL="142875" indent="-257175" defTabSz="685800">
              <a:spcAft>
                <a:spcPts val="1200"/>
              </a:spcAft>
              <a:buFont typeface="Arial" panose="020B0604020202020204" pitchFamily="34" charset="0"/>
              <a:buChar char="•"/>
              <a:defRPr/>
            </a:pPr>
            <a:r>
              <a:rPr lang="en-GB" sz="2000" b="1" i="1" dirty="0">
                <a:solidFill>
                  <a:prstClr val="black"/>
                </a:solidFill>
                <a:latin typeface="Times New Roman" panose="02020603050405020304" pitchFamily="18" charset="0"/>
                <a:cs typeface="Times New Roman" panose="02020603050405020304" pitchFamily="18" charset="0"/>
              </a:rPr>
              <a:t>Human development theory </a:t>
            </a:r>
            <a:r>
              <a:rPr lang="en-GB" sz="2000" dirty="0">
                <a:solidFill>
                  <a:prstClr val="black"/>
                </a:solidFill>
                <a:latin typeface="Times New Roman" panose="02020603050405020304" pitchFamily="18" charset="0"/>
                <a:cs typeface="Times New Roman" panose="02020603050405020304" pitchFamily="18" charset="0"/>
              </a:rPr>
              <a:t>(often associated with Amartya Sen) increasingly influential from 1990s onwards, and influences formulation of the </a:t>
            </a:r>
            <a:r>
              <a:rPr lang="en-GB" sz="2000" b="1" i="1" dirty="0">
                <a:solidFill>
                  <a:prstClr val="black"/>
                </a:solidFill>
                <a:latin typeface="Times New Roman" panose="02020603050405020304" pitchFamily="18" charset="0"/>
                <a:cs typeface="Times New Roman" panose="02020603050405020304" pitchFamily="18" charset="0"/>
              </a:rPr>
              <a:t>Millennium Development Goals </a:t>
            </a:r>
            <a:r>
              <a:rPr lang="en-GB" sz="2000" dirty="0">
                <a:solidFill>
                  <a:prstClr val="black"/>
                </a:solidFill>
                <a:latin typeface="Times New Roman" panose="02020603050405020304" pitchFamily="18" charset="0"/>
                <a:cs typeface="Times New Roman" panose="02020603050405020304" pitchFamily="18" charset="0"/>
              </a:rPr>
              <a:t>in 2001.</a:t>
            </a:r>
          </a:p>
          <a:p>
            <a:pPr marL="142875" indent="-257175" defTabSz="685800">
              <a:buFont typeface="Arial" panose="020B0604020202020204" pitchFamily="34" charset="0"/>
              <a:buChar char="•"/>
              <a:defRPr/>
            </a:pPr>
            <a:r>
              <a:rPr lang="en-GB" sz="2000" b="1" dirty="0">
                <a:solidFill>
                  <a:prstClr val="black"/>
                </a:solidFill>
                <a:latin typeface="Times New Roman" panose="02020603050405020304" pitchFamily="18" charset="0"/>
                <a:cs typeface="Times New Roman" panose="02020603050405020304" pitchFamily="18" charset="0"/>
              </a:rPr>
              <a:t>2005: </a:t>
            </a:r>
            <a:r>
              <a:rPr lang="en-GB" sz="2000" dirty="0">
                <a:solidFill>
                  <a:prstClr val="black"/>
                </a:solidFill>
                <a:latin typeface="Times New Roman" panose="02020603050405020304" pitchFamily="18" charset="0"/>
                <a:cs typeface="Times New Roman" panose="02020603050405020304" pitchFamily="18" charset="0"/>
              </a:rPr>
              <a:t>World Bank publishes </a:t>
            </a:r>
            <a:r>
              <a:rPr lang="en-GB" sz="2000" i="1" dirty="0">
                <a:solidFill>
                  <a:prstClr val="black"/>
                </a:solidFill>
                <a:latin typeface="Times New Roman" panose="02020603050405020304" pitchFamily="18" charset="0"/>
                <a:cs typeface="Times New Roman" panose="02020603050405020304" pitchFamily="18" charset="0"/>
              </a:rPr>
              <a:t>Economic Growth in 1990s: Leaning from a Decade of Reform, </a:t>
            </a:r>
            <a:r>
              <a:rPr lang="en-GB" sz="2000" dirty="0">
                <a:solidFill>
                  <a:prstClr val="black"/>
                </a:solidFill>
                <a:latin typeface="Times New Roman" panose="02020603050405020304" pitchFamily="18" charset="0"/>
                <a:cs typeface="Times New Roman" panose="02020603050405020304" pitchFamily="18" charset="0"/>
              </a:rPr>
              <a:t>which suggested:</a:t>
            </a:r>
          </a:p>
          <a:p>
            <a:pPr marL="600075" lvl="1" indent="-257175" defTabSz="685800">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Insufficient attention had been paid to </a:t>
            </a:r>
            <a:r>
              <a:rPr lang="en-GB" sz="2000" b="1" dirty="0">
                <a:solidFill>
                  <a:prstClr val="black"/>
                </a:solidFill>
                <a:latin typeface="Times New Roman" panose="02020603050405020304" pitchFamily="18" charset="0"/>
                <a:cs typeface="Times New Roman" panose="02020603050405020304" pitchFamily="18" charset="0"/>
              </a:rPr>
              <a:t>stimulating dynamic forces </a:t>
            </a:r>
            <a:r>
              <a:rPr lang="en-GB" sz="2000" dirty="0">
                <a:solidFill>
                  <a:prstClr val="black"/>
                </a:solidFill>
                <a:latin typeface="Times New Roman" panose="02020603050405020304" pitchFamily="18" charset="0"/>
                <a:cs typeface="Times New Roman" panose="02020603050405020304" pitchFamily="18" charset="0"/>
              </a:rPr>
              <a:t>behind growth.</a:t>
            </a:r>
          </a:p>
          <a:p>
            <a:pPr marL="600075" lvl="1" indent="-257175" defTabSz="685800">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Objectives of reform </a:t>
            </a:r>
            <a:r>
              <a:rPr lang="en-GB" sz="2000" b="1" dirty="0">
                <a:solidFill>
                  <a:prstClr val="black"/>
                </a:solidFill>
                <a:latin typeface="Times New Roman" panose="02020603050405020304" pitchFamily="18" charset="0"/>
                <a:cs typeface="Times New Roman" panose="02020603050405020304" pitchFamily="18" charset="0"/>
              </a:rPr>
              <a:t>could not be translated into ‘one-size-fits-all’ policy </a:t>
            </a:r>
            <a:r>
              <a:rPr lang="en-GB" sz="2000" dirty="0">
                <a:solidFill>
                  <a:prstClr val="black"/>
                </a:solidFill>
                <a:latin typeface="Times New Roman" panose="02020603050405020304" pitchFamily="18" charset="0"/>
                <a:cs typeface="Times New Roman" panose="02020603050405020304" pitchFamily="18" charset="0"/>
              </a:rPr>
              <a:t>prescriptions.</a:t>
            </a:r>
          </a:p>
          <a:p>
            <a:pPr marL="600075" lvl="1" indent="-257175" defTabSz="685800">
              <a:spcAft>
                <a:spcPts val="1200"/>
              </a:spcAft>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Rules of SAPs and other </a:t>
            </a:r>
            <a:r>
              <a:rPr lang="en-GB" sz="2000" b="1" dirty="0">
                <a:solidFill>
                  <a:prstClr val="black"/>
                </a:solidFill>
                <a:latin typeface="Times New Roman" panose="02020603050405020304" pitchFamily="18" charset="0"/>
                <a:cs typeface="Times New Roman" panose="02020603050405020304" pitchFamily="18" charset="0"/>
              </a:rPr>
              <a:t>development restrictions were overly inflexible</a:t>
            </a:r>
            <a:r>
              <a:rPr lang="en-GB" sz="2000" dirty="0">
                <a:solidFill>
                  <a:prstClr val="black"/>
                </a:solidFill>
                <a:latin typeface="Times New Roman" panose="02020603050405020304" pitchFamily="18" charset="0"/>
                <a:cs typeface="Times New Roman" panose="02020603050405020304" pitchFamily="18" charset="0"/>
              </a:rPr>
              <a:t>.</a:t>
            </a:r>
          </a:p>
          <a:p>
            <a:pPr marL="142875" indent="-257175" defTabSz="685800">
              <a:buFont typeface="Arial" panose="020B0604020202020204" pitchFamily="34" charset="0"/>
              <a:buChar char="•"/>
              <a:defRPr/>
            </a:pPr>
            <a:r>
              <a:rPr lang="en-GB" sz="2000" b="1" i="1" dirty="0">
                <a:solidFill>
                  <a:prstClr val="black"/>
                </a:solidFill>
                <a:latin typeface="Times New Roman" panose="02020603050405020304" pitchFamily="18" charset="0"/>
                <a:cs typeface="Times New Roman" panose="02020603050405020304" pitchFamily="18" charset="0"/>
              </a:rPr>
              <a:t>Nevertheless, still significant dissensus about development</a:t>
            </a:r>
            <a:r>
              <a:rPr lang="en-GB" sz="2000" dirty="0">
                <a:solidFill>
                  <a:prstClr val="black"/>
                </a:solidFill>
                <a:latin typeface="Times New Roman" panose="02020603050405020304" pitchFamily="18" charset="0"/>
                <a:cs typeface="Times New Roman" panose="02020603050405020304" pitchFamily="18" charset="0"/>
              </a:rPr>
              <a:t>.</a:t>
            </a:r>
          </a:p>
          <a:p>
            <a:pPr marL="600075" lvl="1" indent="-257175" defTabSz="685800">
              <a:buFont typeface="Arial" panose="020B0604020202020204" pitchFamily="34" charset="0"/>
              <a:buChar char="•"/>
              <a:defRPr/>
            </a:pPr>
            <a:r>
              <a:rPr lang="en-GB" sz="2000" b="1" dirty="0">
                <a:solidFill>
                  <a:prstClr val="black"/>
                </a:solidFill>
                <a:latin typeface="Times New Roman" panose="02020603050405020304" pitchFamily="18" charset="0"/>
                <a:cs typeface="Times New Roman" panose="02020603050405020304" pitchFamily="18" charset="0"/>
              </a:rPr>
              <a:t>Neoliberalism</a:t>
            </a:r>
            <a:r>
              <a:rPr lang="en-GB" sz="2000" dirty="0">
                <a:solidFill>
                  <a:prstClr val="black"/>
                </a:solidFill>
                <a:latin typeface="Times New Roman" panose="02020603050405020304" pitchFamily="18" charset="0"/>
                <a:cs typeface="Times New Roman" panose="02020603050405020304" pitchFamily="18" charset="0"/>
              </a:rPr>
              <a:t> vs. </a:t>
            </a:r>
            <a:r>
              <a:rPr lang="en-GB" sz="2000" b="1" dirty="0">
                <a:solidFill>
                  <a:prstClr val="black"/>
                </a:solidFill>
                <a:latin typeface="Times New Roman" panose="02020603050405020304" pitchFamily="18" charset="0"/>
                <a:cs typeface="Times New Roman" panose="02020603050405020304" pitchFamily="18" charset="0"/>
              </a:rPr>
              <a:t>Its Critics</a:t>
            </a:r>
          </a:p>
          <a:p>
            <a:pPr marL="600075" lvl="1" indent="-257175" defTabSz="685800">
              <a:spcAft>
                <a:spcPts val="1200"/>
              </a:spcAft>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Those who focus on </a:t>
            </a:r>
            <a:r>
              <a:rPr lang="en-GB" sz="2000" b="1" dirty="0">
                <a:solidFill>
                  <a:prstClr val="black"/>
                </a:solidFill>
                <a:latin typeface="Times New Roman" panose="02020603050405020304" pitchFamily="18" charset="0"/>
                <a:cs typeface="Times New Roman" panose="02020603050405020304" pitchFamily="18" charset="0"/>
              </a:rPr>
              <a:t>government failures </a:t>
            </a:r>
            <a:r>
              <a:rPr lang="en-GB" sz="2000" dirty="0">
                <a:solidFill>
                  <a:prstClr val="black"/>
                </a:solidFill>
                <a:latin typeface="Times New Roman" panose="02020603050405020304" pitchFamily="18" charset="0"/>
                <a:cs typeface="Times New Roman" panose="02020603050405020304" pitchFamily="18" charset="0"/>
              </a:rPr>
              <a:t>(e.g. Sachs, or Acemoglu &amp; Robinson, </a:t>
            </a:r>
            <a:r>
              <a:rPr lang="en-GB" sz="2000" i="1" dirty="0">
                <a:solidFill>
                  <a:prstClr val="black"/>
                </a:solidFill>
                <a:latin typeface="Times New Roman" panose="02020603050405020304" pitchFamily="18" charset="0"/>
                <a:cs typeface="Times New Roman" panose="02020603050405020304" pitchFamily="18" charset="0"/>
              </a:rPr>
              <a:t>Why Nations Fail</a:t>
            </a:r>
            <a:r>
              <a:rPr lang="en-GB" sz="2000" dirty="0">
                <a:solidFill>
                  <a:prstClr val="black"/>
                </a:solidFill>
                <a:latin typeface="Times New Roman" panose="02020603050405020304" pitchFamily="18" charset="0"/>
                <a:cs typeface="Times New Roman" panose="02020603050405020304" pitchFamily="18" charset="0"/>
              </a:rPr>
              <a:t>) and those that focus </a:t>
            </a:r>
            <a:r>
              <a:rPr lang="en-GB" sz="2000" b="1" dirty="0">
                <a:solidFill>
                  <a:prstClr val="black"/>
                </a:solidFill>
                <a:latin typeface="Times New Roman" panose="02020603050405020304" pitchFamily="18" charset="0"/>
                <a:cs typeface="Times New Roman" panose="02020603050405020304" pitchFamily="18" charset="0"/>
              </a:rPr>
              <a:t>external/systemic impediments </a:t>
            </a:r>
            <a:r>
              <a:rPr lang="en-GB" sz="2000" dirty="0">
                <a:solidFill>
                  <a:prstClr val="black"/>
                </a:solidFill>
                <a:latin typeface="Times New Roman" panose="02020603050405020304" pitchFamily="18" charset="0"/>
                <a:cs typeface="Times New Roman" panose="02020603050405020304" pitchFamily="18" charset="0"/>
              </a:rPr>
              <a:t>to development (Chang, Stiglitz).</a:t>
            </a:r>
          </a:p>
        </p:txBody>
      </p:sp>
      <p:sp>
        <p:nvSpPr>
          <p:cNvPr id="4" name="Title 3">
            <a:extLst>
              <a:ext uri="{FF2B5EF4-FFF2-40B4-BE49-F238E27FC236}">
                <a16:creationId xmlns:a16="http://schemas.microsoft.com/office/drawing/2014/main" id="{1BA39766-A67B-4A49-BD2A-551A00675A02}"/>
              </a:ext>
            </a:extLst>
          </p:cNvPr>
          <p:cNvSpPr>
            <a:spLocks noGrp="1"/>
          </p:cNvSpPr>
          <p:nvPr>
            <p:ph type="title"/>
          </p:nvPr>
        </p:nvSpPr>
        <p:spPr>
          <a:xfrm>
            <a:off x="325212" y="365760"/>
            <a:ext cx="8208912" cy="686976"/>
          </a:xfrm>
        </p:spPr>
        <p:txBody>
          <a:bodyPr>
            <a:normAutofit fontScale="90000"/>
          </a:bodyPr>
          <a:lstStyle/>
          <a:p>
            <a:r>
              <a:rPr lang="en-GB" dirty="0"/>
              <a:t>A brief history of development theory</a:t>
            </a:r>
          </a:p>
        </p:txBody>
      </p:sp>
    </p:spTree>
    <p:extLst>
      <p:ext uri="{BB962C8B-B14F-4D97-AF65-F5344CB8AC3E}">
        <p14:creationId xmlns:p14="http://schemas.microsoft.com/office/powerpoint/2010/main" val="14949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354D-CD06-444B-A486-AABBFD1AF608}"/>
              </a:ext>
            </a:extLst>
          </p:cNvPr>
          <p:cNvSpPr>
            <a:spLocks noGrp="1"/>
          </p:cNvSpPr>
          <p:nvPr>
            <p:ph type="title"/>
          </p:nvPr>
        </p:nvSpPr>
        <p:spPr/>
        <p:txBody>
          <a:bodyPr/>
          <a:lstStyle/>
          <a:p>
            <a:r>
              <a:rPr lang="en-GB" dirty="0"/>
              <a:t>The Millennium Development Goals</a:t>
            </a:r>
          </a:p>
        </p:txBody>
      </p:sp>
      <p:sp>
        <p:nvSpPr>
          <p:cNvPr id="4" name="Slide Number Placeholder 3">
            <a:extLst>
              <a:ext uri="{FF2B5EF4-FFF2-40B4-BE49-F238E27FC236}">
                <a16:creationId xmlns:a16="http://schemas.microsoft.com/office/drawing/2014/main" id="{726B4E3E-891F-4267-AE9B-5CD1FBA1DBBC}"/>
              </a:ext>
            </a:extLst>
          </p:cNvPr>
          <p:cNvSpPr>
            <a:spLocks noGrp="1"/>
          </p:cNvSpPr>
          <p:nvPr>
            <p:ph type="sldNum" sz="quarter" idx="12"/>
          </p:nvPr>
        </p:nvSpPr>
        <p:spPr/>
        <p:txBody>
          <a:bodyPr/>
          <a:lstStyle/>
          <a:p>
            <a:fld id="{5BC373BF-54E5-4CA8-83FE-A334D8EDFF75}" type="slidenum">
              <a:rPr lang="en-GB" smtClean="0"/>
              <a:pPr/>
              <a:t>19</a:t>
            </a:fld>
            <a:endParaRPr lang="en-GB"/>
          </a:p>
        </p:txBody>
      </p:sp>
    </p:spTree>
    <p:extLst>
      <p:ext uri="{BB962C8B-B14F-4D97-AF65-F5344CB8AC3E}">
        <p14:creationId xmlns:p14="http://schemas.microsoft.com/office/powerpoint/2010/main" val="256123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40F1-FC21-4E4C-870D-0780EA475AEB}"/>
              </a:ext>
            </a:extLst>
          </p:cNvPr>
          <p:cNvSpPr>
            <a:spLocks noGrp="1"/>
          </p:cNvSpPr>
          <p:nvPr>
            <p:ph type="title"/>
          </p:nvPr>
        </p:nvSpPr>
        <p:spPr/>
        <p:txBody>
          <a:bodyPr vert="horz" lIns="91440" tIns="45720" rIns="91440" bIns="45720" rtlCol="0" anchor="b">
            <a:normAutofit fontScale="90000"/>
          </a:bodyPr>
          <a:lstStyle/>
          <a:p>
            <a:pPr>
              <a:lnSpc>
                <a:spcPct val="85000"/>
              </a:lnSpc>
            </a:pPr>
            <a:r>
              <a:rPr lang="en-US" sz="3900" dirty="0"/>
              <a:t>The International Economic System</a:t>
            </a:r>
          </a:p>
        </p:txBody>
      </p:sp>
      <p:sp>
        <p:nvSpPr>
          <p:cNvPr id="3" name="Content Placeholder 2">
            <a:extLst>
              <a:ext uri="{FF2B5EF4-FFF2-40B4-BE49-F238E27FC236}">
                <a16:creationId xmlns:a16="http://schemas.microsoft.com/office/drawing/2014/main" id="{2AE9B553-FCC3-4C00-9CA0-8511564EA2A1}"/>
              </a:ext>
            </a:extLst>
          </p:cNvPr>
          <p:cNvSpPr>
            <a:spLocks noGrp="1"/>
          </p:cNvSpPr>
          <p:nvPr>
            <p:ph idx="1"/>
          </p:nvPr>
        </p:nvSpPr>
        <p:spPr>
          <a:xfrm>
            <a:off x="395536" y="1268760"/>
            <a:ext cx="7820348" cy="5497165"/>
          </a:xfrm>
        </p:spPr>
        <p:txBody>
          <a:bodyPr>
            <a:normAutofit/>
          </a:bodyPr>
          <a:lstStyle/>
          <a:p>
            <a:r>
              <a:rPr lang="en-GB" sz="2400" dirty="0"/>
              <a:t>Key claim of Kenneth Waltz: Must explain world politics with reference to the </a:t>
            </a:r>
            <a:r>
              <a:rPr lang="en-GB" sz="2400" b="1" i="1" dirty="0"/>
              <a:t>nature of the international system</a:t>
            </a:r>
            <a:r>
              <a:rPr lang="en-GB" sz="2400" i="1" dirty="0"/>
              <a:t>, </a:t>
            </a:r>
            <a:r>
              <a:rPr lang="en-GB" sz="2400" dirty="0"/>
              <a:t>not just the nature of states.</a:t>
            </a:r>
          </a:p>
          <a:p>
            <a:r>
              <a:rPr lang="en-GB" sz="2400" dirty="0"/>
              <a:t>Waltz focuses on the international </a:t>
            </a:r>
            <a:r>
              <a:rPr lang="en-GB" sz="2400" i="1" dirty="0"/>
              <a:t>power </a:t>
            </a:r>
            <a:r>
              <a:rPr lang="en-GB" sz="2400" dirty="0"/>
              <a:t>system, but we can include international </a:t>
            </a:r>
            <a:r>
              <a:rPr lang="en-GB" sz="2400" i="1" dirty="0"/>
              <a:t>economic </a:t>
            </a:r>
            <a:r>
              <a:rPr lang="en-GB" sz="2400" dirty="0"/>
              <a:t>system.</a:t>
            </a:r>
          </a:p>
          <a:p>
            <a:r>
              <a:rPr lang="en-GB" sz="2400" dirty="0"/>
              <a:t>Consider three examples :</a:t>
            </a:r>
          </a:p>
          <a:p>
            <a:pPr marL="617220" lvl="1" indent="-342900">
              <a:buFont typeface="+mj-lt"/>
              <a:buAutoNum type="arabicPeriod"/>
            </a:pPr>
            <a:r>
              <a:rPr lang="en-GB" sz="2000" dirty="0"/>
              <a:t>Spanish foundation of Manilla, 1571, and rise of intercontinental trade.</a:t>
            </a:r>
          </a:p>
          <a:p>
            <a:pPr marL="617220" lvl="1" indent="-342900">
              <a:buFont typeface="+mj-lt"/>
              <a:buAutoNum type="arabicPeriod"/>
            </a:pPr>
            <a:r>
              <a:rPr lang="en-GB" sz="2000" dirty="0"/>
              <a:t>19</a:t>
            </a:r>
            <a:r>
              <a:rPr lang="en-GB" sz="2000" baseline="30000" dirty="0"/>
              <a:t>th</a:t>
            </a:r>
            <a:r>
              <a:rPr lang="en-GB" sz="2000" dirty="0"/>
              <a:t> Century imperial trade system</a:t>
            </a:r>
          </a:p>
          <a:p>
            <a:pPr marL="617220" lvl="1" indent="-342900">
              <a:buFont typeface="+mj-lt"/>
              <a:buAutoNum type="arabicPeriod"/>
            </a:pPr>
            <a:r>
              <a:rPr lang="en-GB" sz="2000" dirty="0"/>
              <a:t>Late 20</a:t>
            </a:r>
            <a:r>
              <a:rPr lang="en-GB" sz="2000" baseline="30000" dirty="0"/>
              <a:t>th</a:t>
            </a:r>
            <a:r>
              <a:rPr lang="en-GB" sz="2000" dirty="0"/>
              <a:t> Century institutionalised globalization</a:t>
            </a:r>
          </a:p>
          <a:p>
            <a:r>
              <a:rPr lang="en-GB" sz="2400" dirty="0"/>
              <a:t>Economic systems constituted by: technologies, institutions, worldviews, distributions of resources.</a:t>
            </a:r>
          </a:p>
          <a:p>
            <a:endParaRPr lang="en-GB" sz="2400" i="1" dirty="0"/>
          </a:p>
        </p:txBody>
      </p:sp>
      <p:sp>
        <p:nvSpPr>
          <p:cNvPr id="4" name="Slide Number Placeholder 3">
            <a:extLst>
              <a:ext uri="{FF2B5EF4-FFF2-40B4-BE49-F238E27FC236}">
                <a16:creationId xmlns:a16="http://schemas.microsoft.com/office/drawing/2014/main" id="{576798CB-54FB-4DEB-B382-87B75F59110B}"/>
              </a:ext>
            </a:extLst>
          </p:cNvPr>
          <p:cNvSpPr>
            <a:spLocks noGrp="1"/>
          </p:cNvSpPr>
          <p:nvPr>
            <p:ph type="sldNum" sz="quarter" idx="12"/>
          </p:nvPr>
        </p:nvSpPr>
        <p:spPr/>
        <p:txBody>
          <a:bodyPr vert="horz" lIns="45720" tIns="45720" rIns="45720" bIns="45720" rtlCol="0" anchor="ctr">
            <a:normAutofit/>
          </a:bodyPr>
          <a:lstStyle/>
          <a:p>
            <a:pPr defTabSz="914400">
              <a:lnSpc>
                <a:spcPct val="90000"/>
              </a:lnSpc>
              <a:spcAft>
                <a:spcPts val="600"/>
              </a:spcAft>
            </a:pPr>
            <a:fld id="{5BC373BF-54E5-4CA8-83FE-A334D8EDFF75}" type="slidenum">
              <a:rPr lang="en-US" sz="3600" smtClean="0">
                <a:solidFill>
                  <a:schemeClr val="tx1">
                    <a:lumMod val="65000"/>
                  </a:schemeClr>
                </a:solidFill>
              </a:rPr>
              <a:pPr defTabSz="914400">
                <a:lnSpc>
                  <a:spcPct val="90000"/>
                </a:lnSpc>
                <a:spcAft>
                  <a:spcPts val="600"/>
                </a:spcAft>
              </a:pPr>
              <a:t>2</a:t>
            </a:fld>
            <a:endParaRPr lang="en-US" sz="3600">
              <a:solidFill>
                <a:schemeClr val="tx1">
                  <a:lumMod val="65000"/>
                </a:schemeClr>
              </a:solidFill>
            </a:endParaRPr>
          </a:p>
        </p:txBody>
      </p:sp>
    </p:spTree>
    <p:extLst>
      <p:ext uri="{BB962C8B-B14F-4D97-AF65-F5344CB8AC3E}">
        <p14:creationId xmlns:p14="http://schemas.microsoft.com/office/powerpoint/2010/main" val="6395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D9230-70C3-478A-B23A-F269465ED52C}"/>
              </a:ext>
            </a:extLst>
          </p:cNvPr>
          <p:cNvSpPr txBox="1"/>
          <p:nvPr/>
        </p:nvSpPr>
        <p:spPr>
          <a:xfrm>
            <a:off x="35496" y="389952"/>
            <a:ext cx="3240360" cy="5478423"/>
          </a:xfrm>
          <a:prstGeom prst="rect">
            <a:avLst/>
          </a:prstGeom>
          <a:noFill/>
        </p:spPr>
        <p:txBody>
          <a:bodyPr wrap="square" rtlCol="0">
            <a:spAutoFit/>
          </a:bodyPr>
          <a:lstStyle/>
          <a:p>
            <a:pPr marL="142875" indent="-257175" defTabSz="685800">
              <a:spcAft>
                <a:spcPts val="600"/>
              </a:spcAft>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The </a:t>
            </a:r>
            <a:r>
              <a:rPr lang="en-GB" sz="2000" b="1" i="1" dirty="0">
                <a:solidFill>
                  <a:prstClr val="black"/>
                </a:solidFill>
                <a:latin typeface="Times New Roman" panose="02020603050405020304" pitchFamily="18" charset="0"/>
                <a:cs typeface="Times New Roman" panose="02020603050405020304" pitchFamily="18" charset="0"/>
              </a:rPr>
              <a:t>Millennium Development Goals </a:t>
            </a:r>
            <a:r>
              <a:rPr lang="en-GB" sz="2000" dirty="0">
                <a:solidFill>
                  <a:prstClr val="black"/>
                </a:solidFill>
                <a:latin typeface="Times New Roman" panose="02020603050405020304" pitchFamily="18" charset="0"/>
                <a:cs typeface="Times New Roman" panose="02020603050405020304" pitchFamily="18" charset="0"/>
              </a:rPr>
              <a:t>(MDG) were adapted in 2000: an ambitious UN policy with a range of targets for developing and least-developed countries to decrease vulnerabilities or insecurities to their citizens</a:t>
            </a:r>
          </a:p>
          <a:p>
            <a:pPr marL="142875" indent="-257175" defTabSz="685800">
              <a:spcAft>
                <a:spcPts val="600"/>
              </a:spcAft>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The MDGs were target-driven; quantifiable indicators needed to be met within a specific timeframe</a:t>
            </a:r>
          </a:p>
          <a:p>
            <a:pPr marL="142875" indent="-257175" defTabSz="685800">
              <a:spcAft>
                <a:spcPts val="600"/>
              </a:spcAft>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Supported by various interventions in various fields with oversight supplied by a UN taskforce. </a:t>
            </a:r>
          </a:p>
        </p:txBody>
      </p:sp>
      <p:pic>
        <p:nvPicPr>
          <p:cNvPr id="5" name="Picture 4">
            <a:extLst>
              <a:ext uri="{FF2B5EF4-FFF2-40B4-BE49-F238E27FC236}">
                <a16:creationId xmlns:a16="http://schemas.microsoft.com/office/drawing/2014/main" id="{8DE2E053-B5EA-4978-8B6D-C1D8E78E090F}"/>
              </a:ext>
            </a:extLst>
          </p:cNvPr>
          <p:cNvPicPr>
            <a:picLocks noChangeAspect="1"/>
          </p:cNvPicPr>
          <p:nvPr/>
        </p:nvPicPr>
        <p:blipFill rotWithShape="1">
          <a:blip r:embed="rId3">
            <a:extLst>
              <a:ext uri="{28A0092B-C50C-407E-A947-70E740481C1C}">
                <a14:useLocalDpi xmlns:a14="http://schemas.microsoft.com/office/drawing/2010/main" val="0"/>
              </a:ext>
            </a:extLst>
          </a:blip>
          <a:srcRect l="13498" t="5886" r="14102" b="7293"/>
          <a:stretch/>
        </p:blipFill>
        <p:spPr>
          <a:xfrm>
            <a:off x="3275856" y="537615"/>
            <a:ext cx="5880819" cy="5183095"/>
          </a:xfrm>
          <a:prstGeom prst="rect">
            <a:avLst/>
          </a:prstGeom>
        </p:spPr>
      </p:pic>
      <p:sp>
        <p:nvSpPr>
          <p:cNvPr id="11" name="TextBox 10">
            <a:extLst>
              <a:ext uri="{FF2B5EF4-FFF2-40B4-BE49-F238E27FC236}">
                <a16:creationId xmlns:a16="http://schemas.microsoft.com/office/drawing/2014/main" id="{5A01F755-6F2B-49DF-A2C2-EC3C62C1448D}"/>
              </a:ext>
            </a:extLst>
          </p:cNvPr>
          <p:cNvSpPr txBox="1"/>
          <p:nvPr/>
        </p:nvSpPr>
        <p:spPr>
          <a:xfrm>
            <a:off x="35496" y="5889466"/>
            <a:ext cx="7776864" cy="707886"/>
          </a:xfrm>
          <a:prstGeom prst="rect">
            <a:avLst/>
          </a:prstGeom>
          <a:noFill/>
        </p:spPr>
        <p:txBody>
          <a:bodyPr wrap="square" rtlCol="0">
            <a:spAutoFit/>
          </a:bodyPr>
          <a:lstStyle/>
          <a:p>
            <a:pPr marL="142875" indent="-257175" defTabSz="685800">
              <a:buFont typeface="Arial" panose="020B0604020202020204" pitchFamily="34" charset="0"/>
              <a:buChar char="•"/>
              <a:defRPr/>
            </a:pPr>
            <a:r>
              <a:rPr lang="en-GB" sz="2000" dirty="0">
                <a:solidFill>
                  <a:prstClr val="black"/>
                </a:solidFill>
                <a:latin typeface="Times New Roman" panose="02020603050405020304" pitchFamily="18" charset="0"/>
                <a:cs typeface="Times New Roman" panose="02020603050405020304" pitchFamily="18" charset="0"/>
              </a:rPr>
              <a:t>From 2015, the MDGs have been succeeded by the </a:t>
            </a:r>
            <a:r>
              <a:rPr lang="en-GB" sz="2000" b="1" i="1" dirty="0">
                <a:solidFill>
                  <a:prstClr val="black"/>
                </a:solidFill>
                <a:latin typeface="Times New Roman" panose="02020603050405020304" pitchFamily="18" charset="0"/>
                <a:cs typeface="Times New Roman" panose="02020603050405020304" pitchFamily="18" charset="0"/>
              </a:rPr>
              <a:t>Sustainable Development Goals</a:t>
            </a:r>
            <a:r>
              <a:rPr lang="en-GB" sz="2000" dirty="0">
                <a:solidFill>
                  <a:prstClr val="black"/>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746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045584-C888-42CE-9E67-8FBB084FAD87}"/>
              </a:ext>
            </a:extLst>
          </p:cNvPr>
          <p:cNvSpPr>
            <a:spLocks noGrp="1"/>
          </p:cNvSpPr>
          <p:nvPr>
            <p:ph type="title"/>
          </p:nvPr>
        </p:nvSpPr>
        <p:spPr/>
        <p:txBody>
          <a:bodyPr>
            <a:normAutofit fontScale="90000"/>
          </a:bodyPr>
          <a:lstStyle/>
          <a:p>
            <a:r>
              <a:rPr lang="en-GB" dirty="0"/>
              <a:t>MDG #1: Extreme Poverty/Hunger </a:t>
            </a:r>
          </a:p>
        </p:txBody>
      </p:sp>
      <p:sp>
        <p:nvSpPr>
          <p:cNvPr id="5" name="Content Placeholder 4">
            <a:extLst>
              <a:ext uri="{FF2B5EF4-FFF2-40B4-BE49-F238E27FC236}">
                <a16:creationId xmlns:a16="http://schemas.microsoft.com/office/drawing/2014/main" id="{68ADA64A-1341-4498-BC86-EB77F0878DCF}"/>
              </a:ext>
            </a:extLst>
          </p:cNvPr>
          <p:cNvSpPr>
            <a:spLocks noGrp="1"/>
          </p:cNvSpPr>
          <p:nvPr>
            <p:ph idx="1"/>
          </p:nvPr>
        </p:nvSpPr>
        <p:spPr>
          <a:xfrm>
            <a:off x="179512" y="1052736"/>
            <a:ext cx="8036372" cy="5805264"/>
          </a:xfrm>
        </p:spPr>
        <p:txBody>
          <a:bodyPr>
            <a:normAutofit lnSpcReduction="10000"/>
          </a:bodyPr>
          <a:lstStyle/>
          <a:p>
            <a:pPr marL="68580" indent="0" defTabSz="685800">
              <a:buNone/>
              <a:defRPr/>
            </a:pPr>
            <a:r>
              <a:rPr lang="en-GB" sz="2000" b="1" dirty="0">
                <a:solidFill>
                  <a:prstClr val="black"/>
                </a:solidFill>
                <a:latin typeface="Times New Roman" panose="02020603050405020304" pitchFamily="18" charset="0"/>
                <a:cs typeface="Times New Roman" panose="02020603050405020304" pitchFamily="18" charset="0"/>
              </a:rPr>
              <a:t>MDG#1 is about the eradication of extreme poverty and hunger: </a:t>
            </a:r>
          </a:p>
          <a:p>
            <a:pPr marL="685800" lvl="1" indent="-342900" defTabSz="685800">
              <a:buFont typeface="+mj-lt"/>
              <a:buAutoNum type="alphaLcParenR"/>
              <a:defRPr/>
            </a:pPr>
            <a:r>
              <a:rPr lang="en-GB" sz="2000" dirty="0">
                <a:solidFill>
                  <a:prstClr val="black"/>
                </a:solidFill>
                <a:latin typeface="Times New Roman" panose="02020603050405020304" pitchFamily="18" charset="0"/>
                <a:cs typeface="Times New Roman" panose="02020603050405020304" pitchFamily="18" charset="0"/>
              </a:rPr>
              <a:t>halve number of people in extreme poverty; </a:t>
            </a:r>
          </a:p>
          <a:p>
            <a:pPr marL="685800" lvl="1" indent="-342900" defTabSz="685800">
              <a:buFont typeface="+mj-lt"/>
              <a:buAutoNum type="alphaLcParenR"/>
              <a:defRPr/>
            </a:pPr>
            <a:r>
              <a:rPr lang="en-GB" sz="2000" dirty="0">
                <a:solidFill>
                  <a:prstClr val="black"/>
                </a:solidFill>
                <a:latin typeface="Times New Roman" panose="02020603050405020304" pitchFamily="18" charset="0"/>
                <a:cs typeface="Times New Roman" panose="02020603050405020304" pitchFamily="18" charset="0"/>
              </a:rPr>
              <a:t>achieve full and productive employment; </a:t>
            </a:r>
          </a:p>
          <a:p>
            <a:pPr marL="685800" lvl="1" indent="-342900" defTabSz="685800">
              <a:buFont typeface="+mj-lt"/>
              <a:buAutoNum type="alphaLcParenR"/>
              <a:defRPr/>
            </a:pPr>
            <a:r>
              <a:rPr lang="en-GB" sz="2000" dirty="0">
                <a:solidFill>
                  <a:prstClr val="black"/>
                </a:solidFill>
                <a:latin typeface="Times New Roman" panose="02020603050405020304" pitchFamily="18" charset="0"/>
                <a:cs typeface="Times New Roman" panose="02020603050405020304" pitchFamily="18" charset="0"/>
              </a:rPr>
              <a:t>halve number of people experiencing hunger</a:t>
            </a:r>
          </a:p>
          <a:p>
            <a:pPr marL="68580" indent="0" defTabSz="685800">
              <a:buNone/>
              <a:defRPr/>
            </a:pPr>
            <a:r>
              <a:rPr lang="en-GB" sz="2200" dirty="0">
                <a:solidFill>
                  <a:prstClr val="black"/>
                </a:solidFill>
                <a:latin typeface="Times New Roman" panose="02020603050405020304" pitchFamily="18" charset="0"/>
                <a:cs typeface="Times New Roman" panose="02020603050405020304" pitchFamily="18" charset="0"/>
              </a:rPr>
              <a:t>Effects:</a:t>
            </a:r>
          </a:p>
          <a:p>
            <a:pPr marL="525780" indent="-457200" defTabSz="685800">
              <a:buFont typeface="+mj-lt"/>
              <a:buAutoNum type="alphaLcParenR"/>
              <a:defRPr/>
            </a:pPr>
            <a:r>
              <a:rPr lang="en-GB" sz="2000" dirty="0">
                <a:solidFill>
                  <a:prstClr val="black"/>
                </a:solidFill>
                <a:latin typeface="Times New Roman" panose="02020603050405020304" pitchFamily="18" charset="0"/>
                <a:cs typeface="Times New Roman" panose="02020603050405020304" pitchFamily="18" charset="0"/>
              </a:rPr>
              <a:t>By 2012, there were mixed results at the regional level. East Asia and Pacific had reached the goal but others had not. By 2015, all regions at the aggregate except sub-Saharan Africa had achieved the goal.</a:t>
            </a:r>
          </a:p>
          <a:p>
            <a:pPr marL="525780" indent="-457200" defTabSz="685800">
              <a:buFont typeface="+mj-lt"/>
              <a:buAutoNum type="alphaLcParenR"/>
              <a:defRPr/>
            </a:pPr>
            <a:r>
              <a:rPr lang="en-GB" sz="2000" dirty="0">
                <a:solidFill>
                  <a:prstClr val="black"/>
                </a:solidFill>
                <a:latin typeface="Times New Roman" panose="02020603050405020304" pitchFamily="18" charset="0"/>
                <a:cs typeface="Times New Roman" panose="02020603050405020304" pitchFamily="18" charset="0"/>
              </a:rPr>
              <a:t>Mixed results by 2012. By 2015, although the global middle class has grown, the proportion of people in employment has fallen overall (from 62% to 60%)</a:t>
            </a:r>
          </a:p>
          <a:p>
            <a:pPr marL="525780" indent="-457200" defTabSz="685800">
              <a:buFont typeface="+mj-lt"/>
              <a:buAutoNum type="alphaLcParenR"/>
              <a:defRPr/>
            </a:pPr>
            <a:r>
              <a:rPr lang="en-GB" sz="2000" dirty="0">
                <a:solidFill>
                  <a:prstClr val="black"/>
                </a:solidFill>
                <a:latin typeface="Times New Roman" panose="02020603050405020304" pitchFamily="18" charset="0"/>
                <a:cs typeface="Times New Roman" panose="02020603050405020304" pitchFamily="18" charset="0"/>
              </a:rPr>
              <a:t>By 2012, most regions had met targets in terms of undernourished and underweight children. By 2015, there had been an overall 50% drop, but 1 in 9 people in the world (geographically concentrated) remain undernourished</a:t>
            </a:r>
          </a:p>
          <a:p>
            <a:pPr marL="0" indent="0" defTabSz="685800">
              <a:buNone/>
              <a:defRPr/>
            </a:pPr>
            <a:r>
              <a:rPr lang="en-GB" dirty="0">
                <a:solidFill>
                  <a:prstClr val="black"/>
                </a:solidFill>
                <a:latin typeface="Times New Roman" panose="02020603050405020304" pitchFamily="18" charset="0"/>
                <a:cs typeface="Times New Roman" panose="02020603050405020304" pitchFamily="18" charset="0"/>
              </a:rPr>
              <a:t>(Kozak et al; MDG Monitor)</a:t>
            </a:r>
          </a:p>
        </p:txBody>
      </p:sp>
    </p:spTree>
    <p:extLst>
      <p:ext uri="{BB962C8B-B14F-4D97-AF65-F5344CB8AC3E}">
        <p14:creationId xmlns:p14="http://schemas.microsoft.com/office/powerpoint/2010/main" val="291898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5E22-868A-4A41-B587-521CB400AEF4}"/>
              </a:ext>
            </a:extLst>
          </p:cNvPr>
          <p:cNvSpPr>
            <a:spLocks noGrp="1"/>
          </p:cNvSpPr>
          <p:nvPr>
            <p:ph type="title"/>
          </p:nvPr>
        </p:nvSpPr>
        <p:spPr/>
        <p:txBody>
          <a:bodyPr/>
          <a:lstStyle/>
          <a:p>
            <a:r>
              <a:rPr lang="en-GB" dirty="0"/>
              <a:t>Other MDG evaluations</a:t>
            </a:r>
          </a:p>
        </p:txBody>
      </p:sp>
      <p:sp>
        <p:nvSpPr>
          <p:cNvPr id="3" name="Content Placeholder 2">
            <a:extLst>
              <a:ext uri="{FF2B5EF4-FFF2-40B4-BE49-F238E27FC236}">
                <a16:creationId xmlns:a16="http://schemas.microsoft.com/office/drawing/2014/main" id="{CD918A9F-1EC3-498D-97F1-C19617622159}"/>
              </a:ext>
            </a:extLst>
          </p:cNvPr>
          <p:cNvSpPr>
            <a:spLocks noGrp="1"/>
          </p:cNvSpPr>
          <p:nvPr>
            <p:ph idx="1"/>
          </p:nvPr>
        </p:nvSpPr>
        <p:spPr>
          <a:xfrm>
            <a:off x="107504" y="1196752"/>
            <a:ext cx="8108380" cy="5569173"/>
          </a:xfrm>
        </p:spPr>
        <p:txBody>
          <a:bodyPr>
            <a:normAutofit fontScale="85000" lnSpcReduction="20000"/>
          </a:bodyPr>
          <a:lstStyle/>
          <a:p>
            <a:pPr fontAlgn="base"/>
            <a:r>
              <a:rPr lang="en-GB" b="1" dirty="0"/>
              <a:t>MDG 2 Achieve Universal Primary Education: </a:t>
            </a:r>
            <a:r>
              <a:rPr lang="en-GB" dirty="0"/>
              <a:t>The goal of achieving universal primary education was just missed, but primary school enrolment rate in developing regions reached 91 per cent this year, up from 83 per cent in 2000. </a:t>
            </a:r>
          </a:p>
          <a:p>
            <a:pPr fontAlgn="base"/>
            <a:r>
              <a:rPr lang="en-GB" b="1" dirty="0"/>
              <a:t>MDG 3 Promote Gender Equality and Empower Women: </a:t>
            </a:r>
            <a:r>
              <a:rPr lang="en-GB" dirty="0"/>
              <a:t>About two two-thirds of developing countries achieved gender parity in primary education. Progress has been particularly strong in Southern Asia. Only 74 girls were enrolled in primary school for every 100 boys in 1990. Today, 103 girls are enrolled for every 100 boys.</a:t>
            </a:r>
          </a:p>
          <a:p>
            <a:pPr fontAlgn="base"/>
            <a:r>
              <a:rPr lang="en-GB" b="1" dirty="0"/>
              <a:t>MDG 4 Reduce Child Mortality: </a:t>
            </a:r>
            <a:r>
              <a:rPr lang="en-GB" dirty="0"/>
              <a:t>The global under-five mortality rate has declined by more than half since 1990 – dropping from 90 to 43 deaths per 1,000 live births. This falls short of the targeted drop of two-thirds. </a:t>
            </a:r>
          </a:p>
          <a:p>
            <a:pPr fontAlgn="base"/>
            <a:r>
              <a:rPr lang="en-GB" b="1" dirty="0"/>
              <a:t>MDG 5 Improve Maternal Health: </a:t>
            </a:r>
            <a:r>
              <a:rPr lang="en-GB" dirty="0"/>
              <a:t>Since 1990, the maternal mortality ratio has been cut nearly in half. This falls short of the two-thirds reduction that was aimed for. </a:t>
            </a:r>
          </a:p>
          <a:p>
            <a:pPr fontAlgn="base"/>
            <a:r>
              <a:rPr lang="en-GB" b="1" dirty="0"/>
              <a:t>MDG 6 Combat HIV/AIDS, Malaria and Other Diseases: </a:t>
            </a:r>
            <a:r>
              <a:rPr lang="en-GB" dirty="0"/>
              <a:t>Mixed results. The target of halting and beginning to reverse the spread of HIV/Aids has not been met – although the number of new HIV infections fell by 40% between 2000 and 2013. The global malaria incidence rate has fallen by an estimated 37 per cent and the mortality rate by 58 per cent.</a:t>
            </a:r>
          </a:p>
          <a:p>
            <a:pPr fontAlgn="base"/>
            <a:r>
              <a:rPr lang="en-GB" b="1" dirty="0"/>
              <a:t>MDG 7 Ensure Environmental Sustainably: </a:t>
            </a:r>
            <a:r>
              <a:rPr lang="en-GB" dirty="0"/>
              <a:t>Between 1990 and 2015, 2.6 billion people gained access to improved drinking water, meaning the target of halving the proportion of people without access to safe water was achieved. Worldwide, 2.1 billion people have gained access to improved sanitation.</a:t>
            </a:r>
          </a:p>
          <a:p>
            <a:pPr fontAlgn="base"/>
            <a:r>
              <a:rPr lang="en-GB" b="1" dirty="0"/>
              <a:t>MDG 8 Develop a Global Partnership for Development: </a:t>
            </a:r>
            <a:r>
              <a:rPr lang="en-GB" dirty="0"/>
              <a:t>Official development assistance from wealthy countries to developing countries increased by 66 per cent in real terms between 2000 and 2014, reaching $135.2 billion.</a:t>
            </a:r>
          </a:p>
        </p:txBody>
      </p:sp>
      <p:sp>
        <p:nvSpPr>
          <p:cNvPr id="4" name="Slide Number Placeholder 3">
            <a:extLst>
              <a:ext uri="{FF2B5EF4-FFF2-40B4-BE49-F238E27FC236}">
                <a16:creationId xmlns:a16="http://schemas.microsoft.com/office/drawing/2014/main" id="{0685C7A3-1A3D-462E-BE1D-6E1D481D6FE1}"/>
              </a:ext>
            </a:extLst>
          </p:cNvPr>
          <p:cNvSpPr>
            <a:spLocks noGrp="1"/>
          </p:cNvSpPr>
          <p:nvPr>
            <p:ph type="sldNum" sz="quarter" idx="12"/>
          </p:nvPr>
        </p:nvSpPr>
        <p:spPr/>
        <p:txBody>
          <a:bodyPr/>
          <a:lstStyle/>
          <a:p>
            <a:fld id="{5BC373BF-54E5-4CA8-83FE-A334D8EDFF75}" type="slidenum">
              <a:rPr lang="en-GB" smtClean="0"/>
              <a:pPr/>
              <a:t>22</a:t>
            </a:fld>
            <a:endParaRPr lang="en-GB"/>
          </a:p>
        </p:txBody>
      </p:sp>
    </p:spTree>
    <p:extLst>
      <p:ext uri="{BB962C8B-B14F-4D97-AF65-F5344CB8AC3E}">
        <p14:creationId xmlns:p14="http://schemas.microsoft.com/office/powerpoint/2010/main" val="205441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568-39BC-471C-AE97-C6306106CA34}"/>
              </a:ext>
            </a:extLst>
          </p:cNvPr>
          <p:cNvSpPr>
            <a:spLocks noGrp="1"/>
          </p:cNvSpPr>
          <p:nvPr>
            <p:ph type="title"/>
          </p:nvPr>
        </p:nvSpPr>
        <p:spPr/>
        <p:txBody>
          <a:bodyPr/>
          <a:lstStyle/>
          <a:p>
            <a:r>
              <a:rPr lang="en-GB" dirty="0"/>
              <a:t>Major criticisms of the MDGs</a:t>
            </a:r>
          </a:p>
        </p:txBody>
      </p:sp>
      <p:sp>
        <p:nvSpPr>
          <p:cNvPr id="3" name="Content Placeholder 2">
            <a:extLst>
              <a:ext uri="{FF2B5EF4-FFF2-40B4-BE49-F238E27FC236}">
                <a16:creationId xmlns:a16="http://schemas.microsoft.com/office/drawing/2014/main" id="{C0DCAD17-1086-4DFE-9365-67F03B90141E}"/>
              </a:ext>
            </a:extLst>
          </p:cNvPr>
          <p:cNvSpPr>
            <a:spLocks noGrp="1"/>
          </p:cNvSpPr>
          <p:nvPr>
            <p:ph idx="1"/>
          </p:nvPr>
        </p:nvSpPr>
        <p:spPr>
          <a:xfrm>
            <a:off x="107504" y="1124744"/>
            <a:ext cx="8208912" cy="5733256"/>
          </a:xfrm>
        </p:spPr>
        <p:txBody>
          <a:bodyPr>
            <a:normAutofit fontScale="92500" lnSpcReduction="20000"/>
          </a:bodyPr>
          <a:lstStyle/>
          <a:p>
            <a:pPr marL="342900" indent="-342900">
              <a:lnSpc>
                <a:spcPct val="120000"/>
              </a:lnSpc>
              <a:buFont typeface="+mj-lt"/>
              <a:buAutoNum type="arabicPeriod"/>
            </a:pPr>
            <a:r>
              <a:rPr lang="en-GB" sz="2400" b="1" dirty="0"/>
              <a:t>Overall progress masks extremely uneven outcomes.</a:t>
            </a:r>
            <a:endParaRPr lang="en-GB" sz="2400" dirty="0"/>
          </a:p>
          <a:p>
            <a:pPr marL="342900" indent="-342900">
              <a:lnSpc>
                <a:spcPct val="120000"/>
              </a:lnSpc>
              <a:buFont typeface="+mj-lt"/>
              <a:buAutoNum type="arabicPeriod"/>
            </a:pPr>
            <a:r>
              <a:rPr lang="en-GB" sz="2400" dirty="0"/>
              <a:t>More generally, </a:t>
            </a:r>
            <a:r>
              <a:rPr lang="en-GB" sz="2400" b="1" dirty="0"/>
              <a:t>much progress is unrelated to agreement on the MDGs </a:t>
            </a:r>
            <a:r>
              <a:rPr lang="en-GB" sz="2400" dirty="0"/>
              <a:t>or efforts to advance them.</a:t>
            </a:r>
          </a:p>
          <a:p>
            <a:pPr marL="342900" indent="-342900">
              <a:lnSpc>
                <a:spcPct val="120000"/>
              </a:lnSpc>
              <a:buFont typeface="+mj-lt"/>
              <a:buAutoNum type="arabicPeriod"/>
            </a:pPr>
            <a:r>
              <a:rPr lang="en-GB" sz="2400" b="1" dirty="0"/>
              <a:t>MDGs reflect donor-country interpretations</a:t>
            </a:r>
            <a:r>
              <a:rPr lang="en-GB" sz="2400" dirty="0"/>
              <a:t> and solutions orientated towards a donor-country audience. </a:t>
            </a:r>
          </a:p>
          <a:p>
            <a:pPr marL="342900" indent="-342900">
              <a:lnSpc>
                <a:spcPct val="120000"/>
              </a:lnSpc>
              <a:buFont typeface="+mj-lt"/>
              <a:buAutoNum type="arabicPeriod"/>
            </a:pPr>
            <a:r>
              <a:rPr lang="en-GB" sz="2400" dirty="0"/>
              <a:t>MDG framework makes little mention of broader roots of weak development in </a:t>
            </a:r>
            <a:r>
              <a:rPr lang="en-GB" sz="2400" b="1" dirty="0"/>
              <a:t>the global economic system and globalization</a:t>
            </a:r>
            <a:r>
              <a:rPr lang="en-GB" sz="2400" dirty="0"/>
              <a:t>.</a:t>
            </a:r>
          </a:p>
          <a:p>
            <a:pPr marL="342900" indent="-342900">
              <a:lnSpc>
                <a:spcPct val="120000"/>
              </a:lnSpc>
              <a:buFont typeface="+mj-lt"/>
              <a:buAutoNum type="arabicPeriod"/>
            </a:pPr>
            <a:r>
              <a:rPr lang="en-GB" sz="2400" dirty="0"/>
              <a:t>Much development has </a:t>
            </a:r>
            <a:r>
              <a:rPr lang="en-GB" sz="2400" b="1" dirty="0"/>
              <a:t>not been environmentally sustainable</a:t>
            </a:r>
            <a:r>
              <a:rPr lang="en-GB" sz="2400" dirty="0"/>
              <a:t>.</a:t>
            </a:r>
          </a:p>
          <a:p>
            <a:pPr marL="342900" indent="-342900">
              <a:lnSpc>
                <a:spcPct val="120000"/>
              </a:lnSpc>
              <a:buFont typeface="+mj-lt"/>
              <a:buAutoNum type="arabicPeriod"/>
            </a:pPr>
            <a:r>
              <a:rPr lang="en-GB" sz="2400" dirty="0"/>
              <a:t>MDG success has been defined in ways that </a:t>
            </a:r>
            <a:r>
              <a:rPr lang="en-GB" sz="2400" b="1" dirty="0"/>
              <a:t>bias against certain countries</a:t>
            </a:r>
            <a:r>
              <a:rPr lang="en-GB" sz="2400" dirty="0"/>
              <a:t> – especially in sub-Saharan Africa.</a:t>
            </a:r>
          </a:p>
        </p:txBody>
      </p:sp>
      <p:sp>
        <p:nvSpPr>
          <p:cNvPr id="4" name="Slide Number Placeholder 3">
            <a:extLst>
              <a:ext uri="{FF2B5EF4-FFF2-40B4-BE49-F238E27FC236}">
                <a16:creationId xmlns:a16="http://schemas.microsoft.com/office/drawing/2014/main" id="{FB718F26-8151-40DB-8CE8-DCCF62560FC1}"/>
              </a:ext>
            </a:extLst>
          </p:cNvPr>
          <p:cNvSpPr>
            <a:spLocks noGrp="1"/>
          </p:cNvSpPr>
          <p:nvPr>
            <p:ph type="sldNum" sz="quarter" idx="12"/>
          </p:nvPr>
        </p:nvSpPr>
        <p:spPr/>
        <p:txBody>
          <a:bodyPr/>
          <a:lstStyle/>
          <a:p>
            <a:fld id="{5BC373BF-54E5-4CA8-83FE-A334D8EDFF75}" type="slidenum">
              <a:rPr lang="en-GB" smtClean="0"/>
              <a:pPr/>
              <a:t>23</a:t>
            </a:fld>
            <a:endParaRPr lang="en-GB"/>
          </a:p>
        </p:txBody>
      </p:sp>
    </p:spTree>
    <p:extLst>
      <p:ext uri="{BB962C8B-B14F-4D97-AF65-F5344CB8AC3E}">
        <p14:creationId xmlns:p14="http://schemas.microsoft.com/office/powerpoint/2010/main" val="1863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F52E1877-3902-4B70-8515-0964EDC30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6963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D02A5863-EFF7-462C-8FF5-B710B33E2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7749921"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4C00C8-4135-4C9F-A21A-B161E722E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 y="1881212"/>
            <a:ext cx="7504429" cy="3095576"/>
          </a:xfrm>
          <a:prstGeom prst="rect">
            <a:avLst/>
          </a:prstGeom>
        </p:spPr>
      </p:pic>
      <p:sp>
        <p:nvSpPr>
          <p:cNvPr id="3" name="Slide Number Placeholder 2">
            <a:extLst>
              <a:ext uri="{FF2B5EF4-FFF2-40B4-BE49-F238E27FC236}">
                <a16:creationId xmlns:a16="http://schemas.microsoft.com/office/drawing/2014/main" id="{4D5C330D-A2C8-4BF4-8641-9149B21DEB91}"/>
              </a:ext>
            </a:extLst>
          </p:cNvPr>
          <p:cNvSpPr>
            <a:spLocks noGrp="1"/>
          </p:cNvSpPr>
          <p:nvPr>
            <p:ph type="sldNum" sz="quarter" idx="12"/>
          </p:nvPr>
        </p:nvSpPr>
        <p:spPr>
          <a:xfrm>
            <a:off x="8469630" y="6172200"/>
            <a:ext cx="685800" cy="593725"/>
          </a:xfrm>
        </p:spPr>
        <p:txBody>
          <a:bodyPr>
            <a:normAutofit/>
          </a:bodyPr>
          <a:lstStyle/>
          <a:p>
            <a:pPr>
              <a:spcAft>
                <a:spcPts val="600"/>
              </a:spcAft>
            </a:pPr>
            <a:fld id="{5BC373BF-54E5-4CA8-83FE-A334D8EDFF75}" type="slidenum">
              <a:rPr lang="en-GB" smtClean="0"/>
              <a:pPr>
                <a:spcAft>
                  <a:spcPts val="600"/>
                </a:spcAft>
              </a:pPr>
              <a:t>3</a:t>
            </a:fld>
            <a:endParaRPr lang="en-GB"/>
          </a:p>
        </p:txBody>
      </p:sp>
    </p:spTree>
    <p:extLst>
      <p:ext uri="{BB962C8B-B14F-4D97-AF65-F5344CB8AC3E}">
        <p14:creationId xmlns:p14="http://schemas.microsoft.com/office/powerpoint/2010/main" val="163180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9D08BF8-2E92-47AC-BE3C-EF81209793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03" b="1"/>
          <a:stretch/>
        </p:blipFill>
        <p:spPr bwMode="auto">
          <a:xfrm>
            <a:off x="3203849" y="977679"/>
            <a:ext cx="5940152" cy="310899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6BC535B3-0B55-4DCC-8495-275624455608}"/>
              </a:ext>
            </a:extLst>
          </p:cNvPr>
          <p:cNvSpPr>
            <a:spLocks noGrp="1"/>
          </p:cNvSpPr>
          <p:nvPr>
            <p:ph type="title"/>
          </p:nvPr>
        </p:nvSpPr>
        <p:spPr/>
        <p:txBody>
          <a:bodyPr/>
          <a:lstStyle/>
          <a:p>
            <a:r>
              <a:rPr lang="en-GB" dirty="0"/>
              <a:t>What is Globalisation?</a:t>
            </a:r>
          </a:p>
        </p:txBody>
      </p:sp>
      <p:sp>
        <p:nvSpPr>
          <p:cNvPr id="2" name="Slide Number Placeholder 1">
            <a:extLst>
              <a:ext uri="{FF2B5EF4-FFF2-40B4-BE49-F238E27FC236}">
                <a16:creationId xmlns:a16="http://schemas.microsoft.com/office/drawing/2014/main" id="{D049B561-BE85-45F1-A6F7-F900A3D68199}"/>
              </a:ext>
            </a:extLst>
          </p:cNvPr>
          <p:cNvSpPr>
            <a:spLocks noGrp="1"/>
          </p:cNvSpPr>
          <p:nvPr>
            <p:ph type="sldNum" sz="quarter" idx="12"/>
          </p:nvPr>
        </p:nvSpPr>
        <p:spPr/>
        <p:txBody>
          <a:bodyPr/>
          <a:lstStyle/>
          <a:p>
            <a:fld id="{5BC373BF-54E5-4CA8-83FE-A334D8EDFF75}" type="slidenum">
              <a:rPr lang="en-GB" smtClean="0"/>
              <a:pPr/>
              <a:t>4</a:t>
            </a:fld>
            <a:endParaRPr lang="en-GB"/>
          </a:p>
        </p:txBody>
      </p:sp>
      <p:sp>
        <p:nvSpPr>
          <p:cNvPr id="3" name="Rectangle 2">
            <a:extLst>
              <a:ext uri="{FF2B5EF4-FFF2-40B4-BE49-F238E27FC236}">
                <a16:creationId xmlns:a16="http://schemas.microsoft.com/office/drawing/2014/main" id="{D2F13CBB-241A-465D-99B2-3D7DB01C032A}"/>
              </a:ext>
            </a:extLst>
          </p:cNvPr>
          <p:cNvSpPr/>
          <p:nvPr/>
        </p:nvSpPr>
        <p:spPr>
          <a:xfrm>
            <a:off x="46989" y="1357791"/>
            <a:ext cx="3555232" cy="5709255"/>
          </a:xfrm>
          <a:prstGeom prst="rect">
            <a:avLst/>
          </a:prstGeom>
        </p:spPr>
        <p:txBody>
          <a:bodyPr wrap="square">
            <a:spAutoFit/>
          </a:bodyPr>
          <a:lstStyle/>
          <a:p>
            <a:pPr lvl="0" defTabSz="914400">
              <a:spcAft>
                <a:spcPts val="600"/>
              </a:spcAft>
              <a:defRPr/>
            </a:pPr>
            <a:r>
              <a:rPr lang="en-GB" sz="2400" dirty="0">
                <a:solidFill>
                  <a:prstClr val="black"/>
                </a:solidFill>
                <a:cs typeface="Times New Roman" panose="02020603050405020304" pitchFamily="18" charset="0"/>
              </a:rPr>
              <a:t>Anthony McGrew (in </a:t>
            </a:r>
            <a:r>
              <a:rPr lang="en-GB" sz="2400" i="1" dirty="0">
                <a:solidFill>
                  <a:prstClr val="black"/>
                </a:solidFill>
                <a:cs typeface="Times New Roman" panose="02020603050405020304" pitchFamily="18" charset="0"/>
              </a:rPr>
              <a:t>Globalization of World Politics, </a:t>
            </a:r>
            <a:r>
              <a:rPr lang="en-GB" sz="2400" dirty="0">
                <a:solidFill>
                  <a:prstClr val="black"/>
                </a:solidFill>
                <a:cs typeface="Times New Roman" panose="02020603050405020304" pitchFamily="18" charset="0"/>
              </a:rPr>
              <a:t>2010): </a:t>
            </a:r>
          </a:p>
          <a:p>
            <a:pPr lvl="0" defTabSz="914400">
              <a:defRPr/>
            </a:pPr>
            <a:r>
              <a:rPr lang="en-GB" sz="2400" dirty="0">
                <a:solidFill>
                  <a:prstClr val="black"/>
                </a:solidFill>
                <a:cs typeface="Times New Roman" panose="02020603050405020304" pitchFamily="18" charset="0"/>
              </a:rPr>
              <a:t>“</a:t>
            </a:r>
            <a:r>
              <a:rPr lang="en-GB" sz="2400" i="1" dirty="0">
                <a:solidFill>
                  <a:prstClr val="black"/>
                </a:solidFill>
                <a:cs typeface="Times New Roman" panose="02020603050405020304" pitchFamily="18" charset="0"/>
              </a:rPr>
              <a:t>a historical process involving a fundamental shift or transformation in the spatial scale of human social organization that links distant communities and expands the reach of power relations across regions and continents</a:t>
            </a:r>
            <a:r>
              <a:rPr lang="en-GB" sz="2400" dirty="0">
                <a:solidFill>
                  <a:prstClr val="black"/>
                </a:solidFill>
                <a:cs typeface="Times New Roman" panose="02020603050405020304" pitchFamily="18" charset="0"/>
              </a:rPr>
              <a:t>”</a:t>
            </a:r>
          </a:p>
          <a:p>
            <a:pPr marL="342900" lvl="0" indent="-342900" defTabSz="914400">
              <a:buFont typeface="Arial" panose="020B0604020202020204" pitchFamily="34" charset="0"/>
              <a:buChar char="•"/>
              <a:defRPr/>
            </a:pPr>
            <a:endParaRPr lang="en-GB" sz="2400" dirty="0">
              <a:solidFill>
                <a:prstClr val="black"/>
              </a:solidFill>
              <a:cs typeface="Times New Roman" panose="02020603050405020304" pitchFamily="18" charset="0"/>
            </a:endParaRPr>
          </a:p>
        </p:txBody>
      </p:sp>
      <p:sp>
        <p:nvSpPr>
          <p:cNvPr id="7" name="Rectangle 6">
            <a:extLst>
              <a:ext uri="{FF2B5EF4-FFF2-40B4-BE49-F238E27FC236}">
                <a16:creationId xmlns:a16="http://schemas.microsoft.com/office/drawing/2014/main" id="{FEEA4931-B8A1-49D5-995F-3EF4749B9E9B}"/>
              </a:ext>
            </a:extLst>
          </p:cNvPr>
          <p:cNvSpPr/>
          <p:nvPr/>
        </p:nvSpPr>
        <p:spPr>
          <a:xfrm>
            <a:off x="3602221" y="4346047"/>
            <a:ext cx="4704506" cy="2308324"/>
          </a:xfrm>
          <a:prstGeom prst="rect">
            <a:avLst/>
          </a:prstGeom>
        </p:spPr>
        <p:txBody>
          <a:bodyPr wrap="square">
            <a:spAutoFit/>
          </a:bodyPr>
          <a:lstStyle/>
          <a:p>
            <a:pPr marL="342900" lvl="0" indent="-342900" defTabSz="914400">
              <a:buFont typeface="Arial" panose="020B0604020202020204" pitchFamily="34" charset="0"/>
              <a:buChar char="•"/>
              <a:defRPr/>
            </a:pPr>
            <a:r>
              <a:rPr lang="en-GB" sz="2400" b="1" dirty="0">
                <a:solidFill>
                  <a:prstClr val="black"/>
                </a:solidFill>
                <a:cs typeface="Times New Roman" panose="02020603050405020304" pitchFamily="18" charset="0"/>
              </a:rPr>
              <a:t>Uneven, </a:t>
            </a:r>
            <a:r>
              <a:rPr lang="en-GB" sz="2400" dirty="0">
                <a:solidFill>
                  <a:prstClr val="black"/>
                </a:solidFill>
                <a:cs typeface="Times New Roman" panose="02020603050405020304" pitchFamily="18" charset="0"/>
              </a:rPr>
              <a:t>not uniform.</a:t>
            </a:r>
          </a:p>
          <a:p>
            <a:pPr marL="342900" lvl="0" indent="-342900" defTabSz="914400">
              <a:buFont typeface="Arial" panose="020B0604020202020204" pitchFamily="34" charset="0"/>
              <a:buChar char="•"/>
              <a:defRPr/>
            </a:pPr>
            <a:r>
              <a:rPr lang="en-GB" sz="2400" b="1" dirty="0">
                <a:solidFill>
                  <a:prstClr val="black"/>
                </a:solidFill>
                <a:cs typeface="Times New Roman" panose="02020603050405020304" pitchFamily="18" charset="0"/>
              </a:rPr>
              <a:t>But a </a:t>
            </a:r>
            <a:r>
              <a:rPr lang="en-GB" sz="2400" b="1" i="1" dirty="0">
                <a:solidFill>
                  <a:prstClr val="black"/>
                </a:solidFill>
                <a:cs typeface="Times New Roman" panose="02020603050405020304" pitchFamily="18" charset="0"/>
              </a:rPr>
              <a:t>system-wide </a:t>
            </a:r>
            <a:r>
              <a:rPr lang="en-GB" sz="2400" b="1" dirty="0">
                <a:solidFill>
                  <a:prstClr val="black"/>
                </a:solidFill>
                <a:cs typeface="Times New Roman" panose="02020603050405020304" pitchFamily="18" charset="0"/>
              </a:rPr>
              <a:t>process </a:t>
            </a:r>
            <a:r>
              <a:rPr lang="en-GB" sz="2400" dirty="0">
                <a:solidFill>
                  <a:prstClr val="black"/>
                </a:solidFill>
                <a:cs typeface="Times New Roman" panose="02020603050405020304" pitchFamily="18" charset="0"/>
              </a:rPr>
              <a:t>– so individual states may well feel highly constrained by the pattern of all other behaviour in the system.</a:t>
            </a:r>
          </a:p>
        </p:txBody>
      </p:sp>
    </p:spTree>
    <p:extLst>
      <p:ext uri="{BB962C8B-B14F-4D97-AF65-F5344CB8AC3E}">
        <p14:creationId xmlns:p14="http://schemas.microsoft.com/office/powerpoint/2010/main" val="120116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D18B-E8D5-4A99-A5D2-202E4F97D29D}"/>
              </a:ext>
            </a:extLst>
          </p:cNvPr>
          <p:cNvSpPr>
            <a:spLocks noGrp="1"/>
          </p:cNvSpPr>
          <p:nvPr>
            <p:ph type="title"/>
          </p:nvPr>
        </p:nvSpPr>
        <p:spPr>
          <a:xfrm>
            <a:off x="325211" y="365760"/>
            <a:ext cx="8115843" cy="686976"/>
          </a:xfrm>
        </p:spPr>
        <p:txBody>
          <a:bodyPr>
            <a:normAutofit fontScale="90000"/>
          </a:bodyPr>
          <a:lstStyle/>
          <a:p>
            <a:r>
              <a:rPr lang="en-GB" sz="3600" dirty="0"/>
              <a:t>Three Waves of Globalization </a:t>
            </a:r>
            <a:r>
              <a:rPr lang="en-GB" sz="2700" dirty="0"/>
              <a:t>(Piketty 2014)</a:t>
            </a:r>
            <a:endParaRPr lang="en-GB" dirty="0"/>
          </a:p>
        </p:txBody>
      </p:sp>
      <p:sp>
        <p:nvSpPr>
          <p:cNvPr id="3" name="Content Placeholder 2">
            <a:extLst>
              <a:ext uri="{FF2B5EF4-FFF2-40B4-BE49-F238E27FC236}">
                <a16:creationId xmlns:a16="http://schemas.microsoft.com/office/drawing/2014/main" id="{519D6705-5DA4-45D1-837F-2AA581400DAA}"/>
              </a:ext>
            </a:extLst>
          </p:cNvPr>
          <p:cNvSpPr>
            <a:spLocks noGrp="1"/>
          </p:cNvSpPr>
          <p:nvPr>
            <p:ph idx="1"/>
          </p:nvPr>
        </p:nvSpPr>
        <p:spPr>
          <a:xfrm>
            <a:off x="179512" y="1052736"/>
            <a:ext cx="8136904" cy="5713189"/>
          </a:xfrm>
        </p:spPr>
        <p:txBody>
          <a:bodyPr>
            <a:normAutofit/>
          </a:bodyPr>
          <a:lstStyle/>
          <a:p>
            <a:pPr marL="914400" lvl="1" indent="-457200">
              <a:buFont typeface="+mj-lt"/>
              <a:buAutoNum type="arabicPeriod"/>
              <a:defRPr/>
            </a:pPr>
            <a:r>
              <a:rPr lang="en-GB" sz="2000" b="1" dirty="0">
                <a:solidFill>
                  <a:prstClr val="black"/>
                </a:solidFill>
                <a:cs typeface="Times New Roman" panose="02020603050405020304" pitchFamily="18" charset="0"/>
              </a:rPr>
              <a:t>Roughly 1870-1914, </a:t>
            </a:r>
            <a:r>
              <a:rPr lang="en-GB" sz="2000" dirty="0">
                <a:solidFill>
                  <a:prstClr val="black"/>
                </a:solidFill>
                <a:cs typeface="Times New Roman" panose="02020603050405020304" pitchFamily="18" charset="0"/>
              </a:rPr>
              <a:t>triggered by a) growth of transport and communications technologies, and b) increasing density of global trade within and between colonial empires. Followed by relative ‘autarky’ or low-trade between World War I and II.</a:t>
            </a:r>
          </a:p>
          <a:p>
            <a:pPr marL="914400" lvl="1" indent="-457200">
              <a:buFont typeface="+mj-lt"/>
              <a:buAutoNum type="arabicPeriod"/>
              <a:defRPr/>
            </a:pPr>
            <a:endParaRPr lang="en-GB" sz="2000" dirty="0">
              <a:solidFill>
                <a:prstClr val="black"/>
              </a:solidFill>
              <a:cs typeface="Times New Roman" panose="02020603050405020304" pitchFamily="18" charset="0"/>
            </a:endParaRPr>
          </a:p>
          <a:p>
            <a:pPr marL="914400" lvl="1" indent="-457200">
              <a:buFont typeface="+mj-lt"/>
              <a:buAutoNum type="arabicPeriod"/>
              <a:defRPr/>
            </a:pPr>
            <a:r>
              <a:rPr lang="en-GB" sz="2000" b="1" dirty="0">
                <a:solidFill>
                  <a:prstClr val="black"/>
                </a:solidFill>
                <a:cs typeface="Times New Roman" panose="02020603050405020304" pitchFamily="18" charset="0"/>
              </a:rPr>
              <a:t>Roughly 1944-1971, </a:t>
            </a:r>
            <a:r>
              <a:rPr lang="en-GB" sz="2000" dirty="0">
                <a:solidFill>
                  <a:prstClr val="black"/>
                </a:solidFill>
                <a:cs typeface="Times New Roman" panose="02020603050405020304" pitchFamily="18" charset="0"/>
              </a:rPr>
              <a:t>facilitated by the Bretton Woods trading system advanced by the US (and UK) after World War II. Dominated by trade between North America, Europe and Japan. ‘Ending’ timed to coincide with Nixon’s end of US dollar-gold convertibility, and 1970s ‘stagflation’ crises.</a:t>
            </a:r>
          </a:p>
          <a:p>
            <a:pPr marL="914400" lvl="1" indent="-457200">
              <a:buFont typeface="+mj-lt"/>
              <a:buAutoNum type="arabicPeriod"/>
              <a:defRPr/>
            </a:pPr>
            <a:endParaRPr lang="en-GB" sz="2000" dirty="0">
              <a:solidFill>
                <a:prstClr val="black"/>
              </a:solidFill>
              <a:cs typeface="Times New Roman" panose="02020603050405020304" pitchFamily="18" charset="0"/>
            </a:endParaRPr>
          </a:p>
          <a:p>
            <a:pPr marL="914400" lvl="1" indent="-457200">
              <a:buFont typeface="+mj-lt"/>
              <a:buAutoNum type="arabicPeriod"/>
              <a:defRPr/>
            </a:pPr>
            <a:r>
              <a:rPr lang="en-GB" sz="2000" b="1" dirty="0">
                <a:solidFill>
                  <a:prstClr val="black"/>
                </a:solidFill>
                <a:cs typeface="Times New Roman" panose="02020603050405020304" pitchFamily="18" charset="0"/>
              </a:rPr>
              <a:t>1980s to the present, </a:t>
            </a:r>
            <a:r>
              <a:rPr lang="en-GB" sz="2000" dirty="0">
                <a:solidFill>
                  <a:prstClr val="black"/>
                </a:solidFill>
                <a:cs typeface="Times New Roman" panose="02020603050405020304" pitchFamily="18" charset="0"/>
              </a:rPr>
              <a:t>new technologies encourage genuinely global production networks, neoliberalism promotes increasing economic deregulation, fall of communism and Chinese economic reforms opens up almost the entire world to global markets. ‘</a:t>
            </a:r>
            <a:r>
              <a:rPr lang="en-GB" sz="2000" dirty="0" err="1">
                <a:solidFill>
                  <a:prstClr val="black"/>
                </a:solidFill>
                <a:cs typeface="Times New Roman" panose="02020603050405020304" pitchFamily="18" charset="0"/>
              </a:rPr>
              <a:t>Hyperglobalization</a:t>
            </a:r>
            <a:r>
              <a:rPr lang="en-GB" sz="2000" dirty="0">
                <a:solidFill>
                  <a:prstClr val="black"/>
                </a:solidFill>
                <a:cs typeface="Times New Roman" panose="02020603050405020304" pitchFamily="18" charset="0"/>
              </a:rPr>
              <a:t>’ (Rodrik) from 1990s onwards.</a:t>
            </a:r>
          </a:p>
        </p:txBody>
      </p:sp>
      <p:sp>
        <p:nvSpPr>
          <p:cNvPr id="4" name="Slide Number Placeholder 3">
            <a:extLst>
              <a:ext uri="{FF2B5EF4-FFF2-40B4-BE49-F238E27FC236}">
                <a16:creationId xmlns:a16="http://schemas.microsoft.com/office/drawing/2014/main" id="{4F614511-0495-4D4E-B238-7A9C20E52CE9}"/>
              </a:ext>
            </a:extLst>
          </p:cNvPr>
          <p:cNvSpPr>
            <a:spLocks noGrp="1"/>
          </p:cNvSpPr>
          <p:nvPr>
            <p:ph type="sldNum" sz="quarter" idx="12"/>
          </p:nvPr>
        </p:nvSpPr>
        <p:spPr/>
        <p:txBody>
          <a:bodyPr/>
          <a:lstStyle/>
          <a:p>
            <a:fld id="{5BC373BF-54E5-4CA8-83FE-A334D8EDFF75}" type="slidenum">
              <a:rPr lang="en-GB" smtClean="0"/>
              <a:pPr/>
              <a:t>5</a:t>
            </a:fld>
            <a:endParaRPr lang="en-GB"/>
          </a:p>
        </p:txBody>
      </p:sp>
    </p:spTree>
    <p:extLst>
      <p:ext uri="{BB962C8B-B14F-4D97-AF65-F5344CB8AC3E}">
        <p14:creationId xmlns:p14="http://schemas.microsoft.com/office/powerpoint/2010/main" val="409840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631946-60E4-4F9C-9A11-2D8ABD1C20EB}"/>
              </a:ext>
            </a:extLst>
          </p:cNvPr>
          <p:cNvSpPr>
            <a:spLocks noGrp="1"/>
          </p:cNvSpPr>
          <p:nvPr>
            <p:ph type="title"/>
          </p:nvPr>
        </p:nvSpPr>
        <p:spPr>
          <a:xfrm>
            <a:off x="683569" y="1196752"/>
            <a:ext cx="7757486" cy="4041648"/>
          </a:xfrm>
        </p:spPr>
        <p:txBody>
          <a:bodyPr/>
          <a:lstStyle/>
          <a:p>
            <a:r>
              <a:rPr lang="en-GB" dirty="0"/>
              <a:t>(Potential) Impacts of the Third Globalization</a:t>
            </a:r>
          </a:p>
        </p:txBody>
      </p:sp>
      <p:sp>
        <p:nvSpPr>
          <p:cNvPr id="4" name="Slide Number Placeholder 3">
            <a:extLst>
              <a:ext uri="{FF2B5EF4-FFF2-40B4-BE49-F238E27FC236}">
                <a16:creationId xmlns:a16="http://schemas.microsoft.com/office/drawing/2014/main" id="{391B6670-4C2B-4102-9A49-0E1CF512FAFD}"/>
              </a:ext>
            </a:extLst>
          </p:cNvPr>
          <p:cNvSpPr>
            <a:spLocks noGrp="1"/>
          </p:cNvSpPr>
          <p:nvPr>
            <p:ph type="sldNum" sz="quarter" idx="12"/>
          </p:nvPr>
        </p:nvSpPr>
        <p:spPr/>
        <p:txBody>
          <a:bodyPr/>
          <a:lstStyle/>
          <a:p>
            <a:fld id="{5BC373BF-54E5-4CA8-83FE-A334D8EDFF75}" type="slidenum">
              <a:rPr lang="en-GB" smtClean="0"/>
              <a:pPr/>
              <a:t>6</a:t>
            </a:fld>
            <a:endParaRPr lang="en-GB"/>
          </a:p>
        </p:txBody>
      </p:sp>
    </p:spTree>
    <p:extLst>
      <p:ext uri="{BB962C8B-B14F-4D97-AF65-F5344CB8AC3E}">
        <p14:creationId xmlns:p14="http://schemas.microsoft.com/office/powerpoint/2010/main" val="211867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12FC62-4FC2-4289-9A73-1EB1EBB3A2BB}"/>
              </a:ext>
            </a:extLst>
          </p:cNvPr>
          <p:cNvSpPr>
            <a:spLocks noGrp="1"/>
          </p:cNvSpPr>
          <p:nvPr>
            <p:ph type="sldNum" sz="quarter" idx="12"/>
          </p:nvPr>
        </p:nvSpPr>
        <p:spPr/>
        <p:txBody>
          <a:bodyPr/>
          <a:lstStyle/>
          <a:p>
            <a:fld id="{5BC373BF-54E5-4CA8-83FE-A334D8EDFF75}" type="slidenum">
              <a:rPr lang="en-GB" smtClean="0"/>
              <a:pPr/>
              <a:t>7</a:t>
            </a:fld>
            <a:endParaRPr lang="en-GB"/>
          </a:p>
        </p:txBody>
      </p:sp>
      <p:pic>
        <p:nvPicPr>
          <p:cNvPr id="6" name="Picture 5" descr="A screenshot of text&#10;&#10;Description automatically generated">
            <a:extLst>
              <a:ext uri="{FF2B5EF4-FFF2-40B4-BE49-F238E27FC236}">
                <a16:creationId xmlns:a16="http://schemas.microsoft.com/office/drawing/2014/main" id="{3C22F2A1-7A33-4FFF-AE54-2BCB331FD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72"/>
            <a:ext cx="9144000" cy="6241507"/>
          </a:xfrm>
          <a:prstGeom prst="rect">
            <a:avLst/>
          </a:prstGeom>
        </p:spPr>
      </p:pic>
    </p:spTree>
    <p:extLst>
      <p:ext uri="{BB962C8B-B14F-4D97-AF65-F5344CB8AC3E}">
        <p14:creationId xmlns:p14="http://schemas.microsoft.com/office/powerpoint/2010/main" val="142641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8E3F2-A282-4903-AD1F-383AB3EE1DC8}"/>
              </a:ext>
            </a:extLst>
          </p:cNvPr>
          <p:cNvPicPr>
            <a:picLocks noChangeAspect="1"/>
          </p:cNvPicPr>
          <p:nvPr/>
        </p:nvPicPr>
        <p:blipFill rotWithShape="1">
          <a:blip r:embed="rId2">
            <a:extLst>
              <a:ext uri="{28A0092B-C50C-407E-A947-70E740481C1C}">
                <a14:useLocalDpi xmlns:a14="http://schemas.microsoft.com/office/drawing/2010/main" val="0"/>
              </a:ext>
            </a:extLst>
          </a:blip>
          <a:srcRect l="4294" r="6602"/>
          <a:stretch/>
        </p:blipFill>
        <p:spPr>
          <a:xfrm>
            <a:off x="-1" y="0"/>
            <a:ext cx="9144001" cy="5877272"/>
          </a:xfrm>
          <a:prstGeom prst="rect">
            <a:avLst/>
          </a:prstGeom>
        </p:spPr>
      </p:pic>
      <p:sp>
        <p:nvSpPr>
          <p:cNvPr id="4" name="TextBox 3">
            <a:extLst>
              <a:ext uri="{FF2B5EF4-FFF2-40B4-BE49-F238E27FC236}">
                <a16:creationId xmlns:a16="http://schemas.microsoft.com/office/drawing/2014/main" id="{883DAADB-7620-48B0-BF64-F874BB840440}"/>
              </a:ext>
            </a:extLst>
          </p:cNvPr>
          <p:cNvSpPr txBox="1"/>
          <p:nvPr/>
        </p:nvSpPr>
        <p:spPr>
          <a:xfrm>
            <a:off x="179512" y="6021288"/>
            <a:ext cx="7848872" cy="646331"/>
          </a:xfrm>
          <a:prstGeom prst="rect">
            <a:avLst/>
          </a:prstGeom>
          <a:noFill/>
        </p:spPr>
        <p:txBody>
          <a:bodyPr wrap="square" rtlCol="0">
            <a:spAutoFit/>
          </a:bodyPr>
          <a:lstStyle/>
          <a:p>
            <a:r>
              <a:rPr lang="en-GB" dirty="0"/>
              <a:t>In other words – significant but very uneven progress, and poverty remains dramatically unequal across the globe.</a:t>
            </a:r>
          </a:p>
        </p:txBody>
      </p:sp>
    </p:spTree>
    <p:extLst>
      <p:ext uri="{BB962C8B-B14F-4D97-AF65-F5344CB8AC3E}">
        <p14:creationId xmlns:p14="http://schemas.microsoft.com/office/powerpoint/2010/main" val="257607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C82C62-C3F2-4C52-8517-128D72CE6FD8}"/>
              </a:ext>
            </a:extLst>
          </p:cNvPr>
          <p:cNvSpPr>
            <a:spLocks noGrp="1"/>
          </p:cNvSpPr>
          <p:nvPr>
            <p:ph type="sldNum" sz="quarter" idx="12"/>
          </p:nvPr>
        </p:nvSpPr>
        <p:spPr/>
        <p:txBody>
          <a:bodyPr/>
          <a:lstStyle/>
          <a:p>
            <a:fld id="{5BC373BF-54E5-4CA8-83FE-A334D8EDFF75}" type="slidenum">
              <a:rPr lang="en-GB" smtClean="0"/>
              <a:pPr/>
              <a:t>9</a:t>
            </a:fld>
            <a:endParaRPr lang="en-GB"/>
          </a:p>
        </p:txBody>
      </p:sp>
      <p:pic>
        <p:nvPicPr>
          <p:cNvPr id="5" name="Picture 4" descr="World Gini.png">
            <a:extLst>
              <a:ext uri="{FF2B5EF4-FFF2-40B4-BE49-F238E27FC236}">
                <a16:creationId xmlns:a16="http://schemas.microsoft.com/office/drawing/2014/main" id="{BEE808A4-9F28-4199-8365-5D9B68E938D5}"/>
              </a:ext>
            </a:extLst>
          </p:cNvPr>
          <p:cNvPicPr>
            <a:picLocks noChangeAspect="1"/>
          </p:cNvPicPr>
          <p:nvPr/>
        </p:nvPicPr>
        <p:blipFill>
          <a:blip r:embed="rId2" cstate="print"/>
          <a:stretch>
            <a:fillRect/>
          </a:stretch>
        </p:blipFill>
        <p:spPr>
          <a:xfrm>
            <a:off x="-1" y="1628800"/>
            <a:ext cx="9150345" cy="3888432"/>
          </a:xfrm>
          <a:prstGeom prst="rect">
            <a:avLst/>
          </a:prstGeom>
        </p:spPr>
      </p:pic>
    </p:spTree>
    <p:extLst>
      <p:ext uri="{BB962C8B-B14F-4D97-AF65-F5344CB8AC3E}">
        <p14:creationId xmlns:p14="http://schemas.microsoft.com/office/powerpoint/2010/main" val="105818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869</TotalTime>
  <Words>1915</Words>
  <Application>Microsoft Office PowerPoint</Application>
  <PresentationFormat>On-screen Show (4:3)</PresentationFormat>
  <Paragraphs>130</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Times New Roman</vt:lpstr>
      <vt:lpstr>Wingdings 2</vt:lpstr>
      <vt:lpstr>View</vt:lpstr>
      <vt:lpstr>Poverty, Development and the World Economy</vt:lpstr>
      <vt:lpstr>The International Economic System</vt:lpstr>
      <vt:lpstr>PowerPoint Presentation</vt:lpstr>
      <vt:lpstr>What is Globalisation?</vt:lpstr>
      <vt:lpstr>Three Waves of Globalization (Piketty 2014)</vt:lpstr>
      <vt:lpstr>(Potential) Impacts of the Third Globalization</vt:lpstr>
      <vt:lpstr>PowerPoint Presentation</vt:lpstr>
      <vt:lpstr>PowerPoint Presentation</vt:lpstr>
      <vt:lpstr>PowerPoint Presentation</vt:lpstr>
      <vt:lpstr>Uneven Gains and Losses</vt:lpstr>
      <vt:lpstr>PowerPoint Presentation</vt:lpstr>
      <vt:lpstr>Debating Globalisation’s benefits</vt:lpstr>
      <vt:lpstr>Rodrik’s Trilemma</vt:lpstr>
      <vt:lpstr>Tackling Poverty and Promoting Development </vt:lpstr>
      <vt:lpstr>What are Poverty and Development?</vt:lpstr>
      <vt:lpstr>Global Governance and Development</vt:lpstr>
      <vt:lpstr>A brief history of development theory</vt:lpstr>
      <vt:lpstr>A brief history of development theory</vt:lpstr>
      <vt:lpstr>The Millennium Development Goals</vt:lpstr>
      <vt:lpstr>PowerPoint Presentation</vt:lpstr>
      <vt:lpstr>MDG #1: Extreme Poverty/Hunger </vt:lpstr>
      <vt:lpstr>Other MDG evaluations</vt:lpstr>
      <vt:lpstr>Major criticisms of the MDGs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Globalisation and the World Economy</dc:title>
  <dc:creator>Jonathan Leader Maynard</dc:creator>
  <cp:lastModifiedBy>Jonathan Leader Maynard</cp:lastModifiedBy>
  <cp:revision>1</cp:revision>
  <cp:lastPrinted>2022-03-15T07:40:39Z</cp:lastPrinted>
  <dcterms:created xsi:type="dcterms:W3CDTF">2021-03-08T11:21:40Z</dcterms:created>
  <dcterms:modified xsi:type="dcterms:W3CDTF">2022-03-15T09:00:52Z</dcterms:modified>
</cp:coreProperties>
</file>