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notesMasterIdLst>
    <p:notesMasterId r:id="rId16"/>
  </p:notesMasterIdLst>
  <p:handoutMasterIdLst>
    <p:handoutMasterId r:id="rId17"/>
  </p:handoutMasterIdLst>
  <p:sldIdLst>
    <p:sldId id="256" r:id="rId2"/>
    <p:sldId id="342" r:id="rId3"/>
    <p:sldId id="355" r:id="rId4"/>
    <p:sldId id="356" r:id="rId5"/>
    <p:sldId id="362" r:id="rId6"/>
    <p:sldId id="358" r:id="rId7"/>
    <p:sldId id="360" r:id="rId8"/>
    <p:sldId id="359" r:id="rId9"/>
    <p:sldId id="276" r:id="rId10"/>
    <p:sldId id="361" r:id="rId11"/>
    <p:sldId id="357" r:id="rId12"/>
    <p:sldId id="363" r:id="rId13"/>
    <p:sldId id="364" r:id="rId14"/>
    <p:sldId id="365" r:id="rId15"/>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DDDDDD"/>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3117" autoAdjust="0"/>
  </p:normalViewPr>
  <p:slideViewPr>
    <p:cSldViewPr>
      <p:cViewPr varScale="1">
        <p:scale>
          <a:sx n="62" d="100"/>
          <a:sy n="62" d="100"/>
        </p:scale>
        <p:origin x="1416" y="2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ader Maynard, Jonathan" userId="457cbaa7-041a-414d-8b8e-3c4346a51a17" providerId="ADAL" clId="{2751D120-F0E9-4185-A878-35206F1951BD}"/>
    <pc:docChg chg="undo custSel addSld delSld modSld sldOrd modNotesMaster modHandout">
      <pc:chgData name="Leader Maynard, Jonathan" userId="457cbaa7-041a-414d-8b8e-3c4346a51a17" providerId="ADAL" clId="{2751D120-F0E9-4185-A878-35206F1951BD}" dt="2020-01-14T09:44:40.686" v="4289" actId="1035"/>
      <pc:docMkLst>
        <pc:docMk/>
      </pc:docMkLst>
      <pc:sldChg chg="addSp modSp modTransition">
        <pc:chgData name="Leader Maynard, Jonathan" userId="457cbaa7-041a-414d-8b8e-3c4346a51a17" providerId="ADAL" clId="{2751D120-F0E9-4185-A878-35206F1951BD}" dt="2020-01-13T17:03:41.864" v="3819" actId="732"/>
        <pc:sldMkLst>
          <pc:docMk/>
          <pc:sldMk cId="0" sldId="256"/>
        </pc:sldMkLst>
        <pc:spChg chg="mod">
          <ac:chgData name="Leader Maynard, Jonathan" userId="457cbaa7-041a-414d-8b8e-3c4346a51a17" providerId="ADAL" clId="{2751D120-F0E9-4185-A878-35206F1951BD}" dt="2020-01-13T12:14:25.892" v="3751" actId="20577"/>
          <ac:spMkLst>
            <pc:docMk/>
            <pc:sldMk cId="0" sldId="256"/>
            <ac:spMk id="3" creationId="{14DFAF86-3E77-4ED6-A3CB-2B88EBA05C2F}"/>
          </ac:spMkLst>
        </pc:spChg>
        <pc:picChg chg="add mod">
          <ac:chgData name="Leader Maynard, Jonathan" userId="457cbaa7-041a-414d-8b8e-3c4346a51a17" providerId="ADAL" clId="{2751D120-F0E9-4185-A878-35206F1951BD}" dt="2020-01-13T17:03:41.864" v="3819" actId="732"/>
          <ac:picMkLst>
            <pc:docMk/>
            <pc:sldMk cId="0" sldId="256"/>
            <ac:picMk id="1026" creationId="{338046D4-E7D8-40B5-BBB5-2F342393A3AB}"/>
          </ac:picMkLst>
        </pc:picChg>
      </pc:sldChg>
      <pc:sldChg chg="modTransition">
        <pc:chgData name="Leader Maynard, Jonathan" userId="457cbaa7-041a-414d-8b8e-3c4346a51a17" providerId="ADAL" clId="{2751D120-F0E9-4185-A878-35206F1951BD}" dt="2020-01-13T12:32:02.896" v="3773"/>
        <pc:sldMkLst>
          <pc:docMk/>
          <pc:sldMk cId="2701303470" sldId="262"/>
        </pc:sldMkLst>
      </pc:sldChg>
    </pc:docChg>
  </pc:docChgLst>
  <pc:docChgLst>
    <pc:chgData name="Leader Maynard, Jonathan" userId="457cbaa7-041a-414d-8b8e-3c4346a51a17" providerId="ADAL" clId="{5566AE26-8A37-47C6-B9B8-7037CBAA0EFB}"/>
    <pc:docChg chg="custSel modSld">
      <pc:chgData name="Leader Maynard, Jonathan" userId="457cbaa7-041a-414d-8b8e-3c4346a51a17" providerId="ADAL" clId="{5566AE26-8A37-47C6-B9B8-7037CBAA0EFB}" dt="2022-02-07T18:39:20.508" v="137" actId="20577"/>
      <pc:docMkLst>
        <pc:docMk/>
      </pc:docMkLst>
      <pc:sldChg chg="modSp mod">
        <pc:chgData name="Leader Maynard, Jonathan" userId="457cbaa7-041a-414d-8b8e-3c4346a51a17" providerId="ADAL" clId="{5566AE26-8A37-47C6-B9B8-7037CBAA0EFB}" dt="2022-02-07T18:39:20.508" v="137" actId="20577"/>
        <pc:sldMkLst>
          <pc:docMk/>
          <pc:sldMk cId="3710075233" sldId="364"/>
        </pc:sldMkLst>
        <pc:spChg chg="mod">
          <ac:chgData name="Leader Maynard, Jonathan" userId="457cbaa7-041a-414d-8b8e-3c4346a51a17" providerId="ADAL" clId="{5566AE26-8A37-47C6-B9B8-7037CBAA0EFB}" dt="2022-02-07T18:39:20.508" v="137" actId="20577"/>
          <ac:spMkLst>
            <pc:docMk/>
            <pc:sldMk cId="3710075233" sldId="364"/>
            <ac:spMk id="3" creationId="{BC14D9C9-6958-4F8A-ACAB-7AC424627910}"/>
          </ac:spMkLst>
        </pc:spChg>
      </pc:sldChg>
      <pc:sldChg chg="modSp mod">
        <pc:chgData name="Leader Maynard, Jonathan" userId="457cbaa7-041a-414d-8b8e-3c4346a51a17" providerId="ADAL" clId="{5566AE26-8A37-47C6-B9B8-7037CBAA0EFB}" dt="2022-02-07T18:38:47.283" v="18" actId="20577"/>
        <pc:sldMkLst>
          <pc:docMk/>
          <pc:sldMk cId="1120979047" sldId="365"/>
        </pc:sldMkLst>
        <pc:spChg chg="mod">
          <ac:chgData name="Leader Maynard, Jonathan" userId="457cbaa7-041a-414d-8b8e-3c4346a51a17" providerId="ADAL" clId="{5566AE26-8A37-47C6-B9B8-7037CBAA0EFB}" dt="2022-02-07T18:38:47.283" v="18" actId="20577"/>
          <ac:spMkLst>
            <pc:docMk/>
            <pc:sldMk cId="1120979047" sldId="365"/>
            <ac:spMk id="2" creationId="{00CF78AF-6D4F-4BFB-90DC-1A494A463FB0}"/>
          </ac:spMkLst>
        </pc:spChg>
      </pc:sldChg>
    </pc:docChg>
  </pc:docChgLst>
  <pc:docChgLst>
    <pc:chgData name="Leader Maynard, Jonathan" userId="457cbaa7-041a-414d-8b8e-3c4346a51a17" providerId="ADAL" clId="{9420CBC4-4F34-4D99-8053-89E674FBFB53}"/>
    <pc:docChg chg="undo redo custSel addSld delSld modSld sldOrd">
      <pc:chgData name="Leader Maynard, Jonathan" userId="457cbaa7-041a-414d-8b8e-3c4346a51a17" providerId="ADAL" clId="{9420CBC4-4F34-4D99-8053-89E674FBFB53}" dt="2020-01-28T10:16:01.269" v="6031"/>
      <pc:docMkLst>
        <pc:docMk/>
      </pc:docMkLst>
      <pc:sldChg chg="modSp modTransition">
        <pc:chgData name="Leader Maynard, Jonathan" userId="457cbaa7-041a-414d-8b8e-3c4346a51a17" providerId="ADAL" clId="{9420CBC4-4F34-4D99-8053-89E674FBFB53}" dt="2020-01-28T10:01:16.726" v="6024"/>
        <pc:sldMkLst>
          <pc:docMk/>
          <pc:sldMk cId="0" sldId="256"/>
        </pc:sldMkLst>
        <pc:spChg chg="mod">
          <ac:chgData name="Leader Maynard, Jonathan" userId="457cbaa7-041a-414d-8b8e-3c4346a51a17" providerId="ADAL" clId="{9420CBC4-4F34-4D99-8053-89E674FBFB53}" dt="2020-01-27T15:48:27.359" v="22" actId="20577"/>
          <ac:spMkLst>
            <pc:docMk/>
            <pc:sldMk cId="0" sldId="256"/>
            <ac:spMk id="2" creationId="{00000000-0000-0000-0000-000000000000}"/>
          </ac:spMkLst>
        </pc:spChg>
        <pc:picChg chg="mod">
          <ac:chgData name="Leader Maynard, Jonathan" userId="457cbaa7-041a-414d-8b8e-3c4346a51a17" providerId="ADAL" clId="{9420CBC4-4F34-4D99-8053-89E674FBFB53}" dt="2020-01-28T10:01:16.726" v="6024"/>
          <ac:picMkLst>
            <pc:docMk/>
            <pc:sldMk cId="0" sldId="256"/>
            <ac:picMk id="1026" creationId="{338046D4-E7D8-40B5-BBB5-2F342393A3AB}"/>
          </ac:picMkLst>
        </pc:picChg>
      </pc:sldChg>
      <pc:sldChg chg="del">
        <pc:chgData name="Leader Maynard, Jonathan" userId="457cbaa7-041a-414d-8b8e-3c4346a51a17" providerId="ADAL" clId="{9420CBC4-4F34-4D99-8053-89E674FBFB53}" dt="2020-01-28T07:51:18.896" v="3299" actId="47"/>
        <pc:sldMkLst>
          <pc:docMk/>
          <pc:sldMk cId="2701303470" sldId="262"/>
        </pc:sldMkLst>
      </pc:sldChg>
      <pc:sldChg chg="del">
        <pc:chgData name="Leader Maynard, Jonathan" userId="457cbaa7-041a-414d-8b8e-3c4346a51a17" providerId="ADAL" clId="{9420CBC4-4F34-4D99-8053-89E674FBFB53}" dt="2020-01-28T07:51:18.896" v="3299" actId="47"/>
        <pc:sldMkLst>
          <pc:docMk/>
          <pc:sldMk cId="2796437840" sldId="329"/>
        </pc:sldMkLst>
      </pc:sldChg>
      <pc:sldChg chg="del">
        <pc:chgData name="Leader Maynard, Jonathan" userId="457cbaa7-041a-414d-8b8e-3c4346a51a17" providerId="ADAL" clId="{9420CBC4-4F34-4D99-8053-89E674FBFB53}" dt="2020-01-28T07:51:18.896" v="3299" actId="47"/>
        <pc:sldMkLst>
          <pc:docMk/>
          <pc:sldMk cId="360233289" sldId="331"/>
        </pc:sldMkLst>
      </pc:sldChg>
      <pc:sldChg chg="del">
        <pc:chgData name="Leader Maynard, Jonathan" userId="457cbaa7-041a-414d-8b8e-3c4346a51a17" providerId="ADAL" clId="{9420CBC4-4F34-4D99-8053-89E674FBFB53}" dt="2020-01-28T07:51:18.896" v="3299" actId="47"/>
        <pc:sldMkLst>
          <pc:docMk/>
          <pc:sldMk cId="2023166054" sldId="332"/>
        </pc:sldMkLst>
      </pc:sldChg>
      <pc:sldChg chg="del">
        <pc:chgData name="Leader Maynard, Jonathan" userId="457cbaa7-041a-414d-8b8e-3c4346a51a17" providerId="ADAL" clId="{9420CBC4-4F34-4D99-8053-89E674FBFB53}" dt="2020-01-28T07:51:18.896" v="3299" actId="47"/>
        <pc:sldMkLst>
          <pc:docMk/>
          <pc:sldMk cId="758417108" sldId="333"/>
        </pc:sldMkLst>
      </pc:sldChg>
      <pc:sldChg chg="del">
        <pc:chgData name="Leader Maynard, Jonathan" userId="457cbaa7-041a-414d-8b8e-3c4346a51a17" providerId="ADAL" clId="{9420CBC4-4F34-4D99-8053-89E674FBFB53}" dt="2020-01-28T07:51:18.896" v="3299" actId="47"/>
        <pc:sldMkLst>
          <pc:docMk/>
          <pc:sldMk cId="2585951337" sldId="334"/>
        </pc:sldMkLst>
      </pc:sldChg>
      <pc:sldChg chg="del">
        <pc:chgData name="Leader Maynard, Jonathan" userId="457cbaa7-041a-414d-8b8e-3c4346a51a17" providerId="ADAL" clId="{9420CBC4-4F34-4D99-8053-89E674FBFB53}" dt="2020-01-28T07:51:18.896" v="3299" actId="47"/>
        <pc:sldMkLst>
          <pc:docMk/>
          <pc:sldMk cId="1595758538" sldId="335"/>
        </pc:sldMkLst>
      </pc:sldChg>
      <pc:sldChg chg="del">
        <pc:chgData name="Leader Maynard, Jonathan" userId="457cbaa7-041a-414d-8b8e-3c4346a51a17" providerId="ADAL" clId="{9420CBC4-4F34-4D99-8053-89E674FBFB53}" dt="2020-01-28T07:51:18.896" v="3299" actId="47"/>
        <pc:sldMkLst>
          <pc:docMk/>
          <pc:sldMk cId="2249002939" sldId="336"/>
        </pc:sldMkLst>
      </pc:sldChg>
      <pc:sldChg chg="del">
        <pc:chgData name="Leader Maynard, Jonathan" userId="457cbaa7-041a-414d-8b8e-3c4346a51a17" providerId="ADAL" clId="{9420CBC4-4F34-4D99-8053-89E674FBFB53}" dt="2020-01-28T07:51:18.896" v="3299" actId="47"/>
        <pc:sldMkLst>
          <pc:docMk/>
          <pc:sldMk cId="646925296" sldId="339"/>
        </pc:sldMkLst>
      </pc:sldChg>
      <pc:sldChg chg="addSp delSp modSp ord modTransition modAnim">
        <pc:chgData name="Leader Maynard, Jonathan" userId="457cbaa7-041a-414d-8b8e-3c4346a51a17" providerId="ADAL" clId="{9420CBC4-4F34-4D99-8053-89E674FBFB53}" dt="2020-01-28T08:46:04.660" v="4936"/>
        <pc:sldMkLst>
          <pc:docMk/>
          <pc:sldMk cId="2266577762" sldId="342"/>
        </pc:sldMkLst>
        <pc:spChg chg="mod">
          <ac:chgData name="Leader Maynard, Jonathan" userId="457cbaa7-041a-414d-8b8e-3c4346a51a17" providerId="ADAL" clId="{9420CBC4-4F34-4D99-8053-89E674FBFB53}" dt="2020-01-27T16:04:37.420" v="1634" actId="20577"/>
          <ac:spMkLst>
            <pc:docMk/>
            <pc:sldMk cId="2266577762" sldId="342"/>
            <ac:spMk id="2" creationId="{98438B19-468D-4946-817F-F599BB95D464}"/>
          </ac:spMkLst>
        </pc:spChg>
        <pc:spChg chg="mod">
          <ac:chgData name="Leader Maynard, Jonathan" userId="457cbaa7-041a-414d-8b8e-3c4346a51a17" providerId="ADAL" clId="{9420CBC4-4F34-4D99-8053-89E674FBFB53}" dt="2020-01-28T08:08:57.003" v="4007" actId="27636"/>
          <ac:spMkLst>
            <pc:docMk/>
            <pc:sldMk cId="2266577762" sldId="342"/>
            <ac:spMk id="3" creationId="{AD1339E6-62A9-4F68-9AA6-0E7EAFF3CFD5}"/>
          </ac:spMkLst>
        </pc:spChg>
        <pc:spChg chg="add mod">
          <ac:chgData name="Leader Maynard, Jonathan" userId="457cbaa7-041a-414d-8b8e-3c4346a51a17" providerId="ADAL" clId="{9420CBC4-4F34-4D99-8053-89E674FBFB53}" dt="2020-01-27T16:13:02.950" v="1750" actId="14100"/>
          <ac:spMkLst>
            <pc:docMk/>
            <pc:sldMk cId="2266577762" sldId="342"/>
            <ac:spMk id="9" creationId="{B3CDB397-B6A4-45AF-9006-62EA0D124B6C}"/>
          </ac:spMkLst>
        </pc:spChg>
        <pc:spChg chg="add mod">
          <ac:chgData name="Leader Maynard, Jonathan" userId="457cbaa7-041a-414d-8b8e-3c4346a51a17" providerId="ADAL" clId="{9420CBC4-4F34-4D99-8053-89E674FBFB53}" dt="2020-01-27T16:13:37.269" v="1770" actId="1076"/>
          <ac:spMkLst>
            <pc:docMk/>
            <pc:sldMk cId="2266577762" sldId="342"/>
            <ac:spMk id="10" creationId="{B2B624F0-C764-42A1-89C2-6647258EBC03}"/>
          </ac:spMkLst>
        </pc:spChg>
        <pc:spChg chg="add del">
          <ac:chgData name="Leader Maynard, Jonathan" userId="457cbaa7-041a-414d-8b8e-3c4346a51a17" providerId="ADAL" clId="{9420CBC4-4F34-4D99-8053-89E674FBFB53}" dt="2020-01-27T16:14:30.756" v="1778" actId="21"/>
          <ac:spMkLst>
            <pc:docMk/>
            <pc:sldMk cId="2266577762" sldId="342"/>
            <ac:spMk id="11" creationId="{15A3C41C-CAA9-44A1-9F13-501FED54FFD2}"/>
          </ac:spMkLst>
        </pc:spChg>
        <pc:picChg chg="add mod modCrop">
          <ac:chgData name="Leader Maynard, Jonathan" userId="457cbaa7-041a-414d-8b8e-3c4346a51a17" providerId="ADAL" clId="{9420CBC4-4F34-4D99-8053-89E674FBFB53}" dt="2020-01-27T16:12:08.470" v="1731" actId="732"/>
          <ac:picMkLst>
            <pc:docMk/>
            <pc:sldMk cId="2266577762" sldId="342"/>
            <ac:picMk id="6" creationId="{9F6D289A-C1AB-4F25-A098-2E01D7178C8A}"/>
          </ac:picMkLst>
        </pc:picChg>
        <pc:picChg chg="add mod modCrop">
          <ac:chgData name="Leader Maynard, Jonathan" userId="457cbaa7-041a-414d-8b8e-3c4346a51a17" providerId="ADAL" clId="{9420CBC4-4F34-4D99-8053-89E674FBFB53}" dt="2020-01-27T16:12:05.919" v="1729" actId="1076"/>
          <ac:picMkLst>
            <pc:docMk/>
            <pc:sldMk cId="2266577762" sldId="342"/>
            <ac:picMk id="8" creationId="{17667624-5A75-463A-9AC4-C238D297D0D6}"/>
          </ac:picMkLst>
        </pc:picChg>
      </pc:sldChg>
      <pc:sldChg chg="del">
        <pc:chgData name="Leader Maynard, Jonathan" userId="457cbaa7-041a-414d-8b8e-3c4346a51a17" providerId="ADAL" clId="{9420CBC4-4F34-4D99-8053-89E674FBFB53}" dt="2020-01-28T07:51:18.896" v="3299" actId="47"/>
        <pc:sldMkLst>
          <pc:docMk/>
          <pc:sldMk cId="650024230" sldId="343"/>
        </pc:sldMkLst>
      </pc:sldChg>
      <pc:sldChg chg="del">
        <pc:chgData name="Leader Maynard, Jonathan" userId="457cbaa7-041a-414d-8b8e-3c4346a51a17" providerId="ADAL" clId="{9420CBC4-4F34-4D99-8053-89E674FBFB53}" dt="2020-01-28T07:51:18.896" v="3299" actId="47"/>
        <pc:sldMkLst>
          <pc:docMk/>
          <pc:sldMk cId="1805802416" sldId="344"/>
        </pc:sldMkLst>
      </pc:sldChg>
      <pc:sldChg chg="del">
        <pc:chgData name="Leader Maynard, Jonathan" userId="457cbaa7-041a-414d-8b8e-3c4346a51a17" providerId="ADAL" clId="{9420CBC4-4F34-4D99-8053-89E674FBFB53}" dt="2020-01-28T07:51:18.896" v="3299" actId="47"/>
        <pc:sldMkLst>
          <pc:docMk/>
          <pc:sldMk cId="721099920" sldId="345"/>
        </pc:sldMkLst>
      </pc:sldChg>
      <pc:sldChg chg="del">
        <pc:chgData name="Leader Maynard, Jonathan" userId="457cbaa7-041a-414d-8b8e-3c4346a51a17" providerId="ADAL" clId="{9420CBC4-4F34-4D99-8053-89E674FBFB53}" dt="2020-01-28T07:51:18.896" v="3299" actId="47"/>
        <pc:sldMkLst>
          <pc:docMk/>
          <pc:sldMk cId="2606687222" sldId="346"/>
        </pc:sldMkLst>
      </pc:sldChg>
      <pc:sldChg chg="del">
        <pc:chgData name="Leader Maynard, Jonathan" userId="457cbaa7-041a-414d-8b8e-3c4346a51a17" providerId="ADAL" clId="{9420CBC4-4F34-4D99-8053-89E674FBFB53}" dt="2020-01-28T07:51:18.896" v="3299" actId="47"/>
        <pc:sldMkLst>
          <pc:docMk/>
          <pc:sldMk cId="2702646558" sldId="347"/>
        </pc:sldMkLst>
      </pc:sldChg>
      <pc:sldChg chg="addSp modSp add modTransition addAnim delAnim modAnim">
        <pc:chgData name="Leader Maynard, Jonathan" userId="457cbaa7-041a-414d-8b8e-3c4346a51a17" providerId="ADAL" clId="{9420CBC4-4F34-4D99-8053-89E674FBFB53}" dt="2020-01-28T10:16:01.269" v="6031"/>
        <pc:sldMkLst>
          <pc:docMk/>
          <pc:sldMk cId="3111502254" sldId="348"/>
        </pc:sldMkLst>
        <pc:spChg chg="mod">
          <ac:chgData name="Leader Maynard, Jonathan" userId="457cbaa7-041a-414d-8b8e-3c4346a51a17" providerId="ADAL" clId="{9420CBC4-4F34-4D99-8053-89E674FBFB53}" dt="2020-01-27T16:05:17.074" v="1653" actId="20577"/>
          <ac:spMkLst>
            <pc:docMk/>
            <pc:sldMk cId="3111502254" sldId="348"/>
            <ac:spMk id="2" creationId="{98438B19-468D-4946-817F-F599BB95D464}"/>
          </ac:spMkLst>
        </pc:spChg>
        <pc:spChg chg="mod">
          <ac:chgData name="Leader Maynard, Jonathan" userId="457cbaa7-041a-414d-8b8e-3c4346a51a17" providerId="ADAL" clId="{9420CBC4-4F34-4D99-8053-89E674FBFB53}" dt="2020-01-27T16:20:40.212" v="1856" actId="14100"/>
          <ac:spMkLst>
            <pc:docMk/>
            <pc:sldMk cId="3111502254" sldId="348"/>
            <ac:spMk id="3" creationId="{AD1339E6-62A9-4F68-9AA6-0E7EAFF3CFD5}"/>
          </ac:spMkLst>
        </pc:spChg>
        <pc:spChg chg="add mod">
          <ac:chgData name="Leader Maynard, Jonathan" userId="457cbaa7-041a-414d-8b8e-3c4346a51a17" providerId="ADAL" clId="{9420CBC4-4F34-4D99-8053-89E674FBFB53}" dt="2020-01-27T16:14:45.741" v="1786" actId="20577"/>
          <ac:spMkLst>
            <pc:docMk/>
            <pc:sldMk cId="3111502254" sldId="348"/>
            <ac:spMk id="7" creationId="{3CB00DA7-FA78-44C1-BFC1-2DD0CEB1A953}"/>
          </ac:spMkLst>
        </pc:spChg>
        <pc:spChg chg="add mod ord">
          <ac:chgData name="Leader Maynard, Jonathan" userId="457cbaa7-041a-414d-8b8e-3c4346a51a17" providerId="ADAL" clId="{9420CBC4-4F34-4D99-8053-89E674FBFB53}" dt="2020-01-27T16:20:52.981" v="1858" actId="166"/>
          <ac:spMkLst>
            <pc:docMk/>
            <pc:sldMk cId="3111502254" sldId="348"/>
            <ac:spMk id="10" creationId="{58A25B96-DBF0-4BC6-8444-95D9F0665444}"/>
          </ac:spMkLst>
        </pc:spChg>
        <pc:spChg chg="add mod">
          <ac:chgData name="Leader Maynard, Jonathan" userId="457cbaa7-041a-414d-8b8e-3c4346a51a17" providerId="ADAL" clId="{9420CBC4-4F34-4D99-8053-89E674FBFB53}" dt="2020-01-27T16:20:28.830" v="1854" actId="20577"/>
          <ac:spMkLst>
            <pc:docMk/>
            <pc:sldMk cId="3111502254" sldId="348"/>
            <ac:spMk id="13" creationId="{36AD779B-D869-46D2-AB48-CEF810F05A1C}"/>
          </ac:spMkLst>
        </pc:spChg>
        <pc:picChg chg="add mod modCrop">
          <ac:chgData name="Leader Maynard, Jonathan" userId="457cbaa7-041a-414d-8b8e-3c4346a51a17" providerId="ADAL" clId="{9420CBC4-4F34-4D99-8053-89E674FBFB53}" dt="2020-01-27T16:10:34.243" v="1724" actId="1076"/>
          <ac:picMkLst>
            <pc:docMk/>
            <pc:sldMk cId="3111502254" sldId="348"/>
            <ac:picMk id="6" creationId="{EF285124-1C19-4A02-B4E5-99688BFA42A6}"/>
          </ac:picMkLst>
        </pc:picChg>
        <pc:picChg chg="add mod ord modCrop">
          <ac:chgData name="Leader Maynard, Jonathan" userId="457cbaa7-041a-414d-8b8e-3c4346a51a17" providerId="ADAL" clId="{9420CBC4-4F34-4D99-8053-89E674FBFB53}" dt="2020-01-27T16:20:52.981" v="1858" actId="166"/>
          <ac:picMkLst>
            <pc:docMk/>
            <pc:sldMk cId="3111502254" sldId="348"/>
            <ac:picMk id="9" creationId="{56226DF5-D4DE-42DB-BA0A-227921445368}"/>
          </ac:picMkLst>
        </pc:picChg>
        <pc:picChg chg="add mod modCrop">
          <ac:chgData name="Leader Maynard, Jonathan" userId="457cbaa7-041a-414d-8b8e-3c4346a51a17" providerId="ADAL" clId="{9420CBC4-4F34-4D99-8053-89E674FBFB53}" dt="2020-01-27T16:20:14.704" v="1838" actId="1076"/>
          <ac:picMkLst>
            <pc:docMk/>
            <pc:sldMk cId="3111502254" sldId="348"/>
            <ac:picMk id="12" creationId="{5DAC4F0F-EEDF-4C88-84DB-C11F928330AA}"/>
          </ac:picMkLst>
        </pc:picChg>
        <pc:picChg chg="add mod">
          <ac:chgData name="Leader Maynard, Jonathan" userId="457cbaa7-041a-414d-8b8e-3c4346a51a17" providerId="ADAL" clId="{9420CBC4-4F34-4D99-8053-89E674FBFB53}" dt="2020-01-28T10:15:59.209" v="6029" actId="1076"/>
          <ac:picMkLst>
            <pc:docMk/>
            <pc:sldMk cId="3111502254" sldId="348"/>
            <ac:picMk id="1026" creationId="{C2F0472A-F9E3-44A5-A234-67B3C5A8A067}"/>
          </ac:picMkLst>
        </pc:picChg>
      </pc:sldChg>
      <pc:sldChg chg="addSp delSp modSp add modTransition delAnim modAnim">
        <pc:chgData name="Leader Maynard, Jonathan" userId="457cbaa7-041a-414d-8b8e-3c4346a51a17" providerId="ADAL" clId="{9420CBC4-4F34-4D99-8053-89E674FBFB53}" dt="2020-01-28T09:49:38.730" v="5911" actId="166"/>
        <pc:sldMkLst>
          <pc:docMk/>
          <pc:sldMk cId="2634713420" sldId="349"/>
        </pc:sldMkLst>
        <pc:spChg chg="mod">
          <ac:chgData name="Leader Maynard, Jonathan" userId="457cbaa7-041a-414d-8b8e-3c4346a51a17" providerId="ADAL" clId="{9420CBC4-4F34-4D99-8053-89E674FBFB53}" dt="2020-01-27T16:25:35.641" v="1883" actId="20577"/>
          <ac:spMkLst>
            <pc:docMk/>
            <pc:sldMk cId="2634713420" sldId="349"/>
            <ac:spMk id="2" creationId="{1217CACA-A672-43CF-A3C6-224DFA69BFD6}"/>
          </ac:spMkLst>
        </pc:spChg>
        <pc:spChg chg="del">
          <ac:chgData name="Leader Maynard, Jonathan" userId="457cbaa7-041a-414d-8b8e-3c4346a51a17" providerId="ADAL" clId="{9420CBC4-4F34-4D99-8053-89E674FBFB53}" dt="2020-01-27T16:25:39.859" v="1884" actId="478"/>
          <ac:spMkLst>
            <pc:docMk/>
            <pc:sldMk cId="2634713420" sldId="349"/>
            <ac:spMk id="3" creationId="{B785C83F-6712-420D-BDA9-4159FDE86F87}"/>
          </ac:spMkLst>
        </pc:spChg>
        <pc:spChg chg="add mod">
          <ac:chgData name="Leader Maynard, Jonathan" userId="457cbaa7-041a-414d-8b8e-3c4346a51a17" providerId="ADAL" clId="{9420CBC4-4F34-4D99-8053-89E674FBFB53}" dt="2020-01-27T16:30:26.906" v="1928" actId="207"/>
          <ac:spMkLst>
            <pc:docMk/>
            <pc:sldMk cId="2634713420" sldId="349"/>
            <ac:spMk id="7" creationId="{09ABEE79-35FC-4B3A-96DB-4C97A6159AB3}"/>
          </ac:spMkLst>
        </pc:spChg>
        <pc:spChg chg="add mod">
          <ac:chgData name="Leader Maynard, Jonathan" userId="457cbaa7-041a-414d-8b8e-3c4346a51a17" providerId="ADAL" clId="{9420CBC4-4F34-4D99-8053-89E674FBFB53}" dt="2020-01-28T09:45:52.273" v="5808" actId="113"/>
          <ac:spMkLst>
            <pc:docMk/>
            <pc:sldMk cId="2634713420" sldId="349"/>
            <ac:spMk id="12" creationId="{6BCE772C-E63E-4AC1-9A57-B14D272BE602}"/>
          </ac:spMkLst>
        </pc:spChg>
        <pc:spChg chg="add mod">
          <ac:chgData name="Leader Maynard, Jonathan" userId="457cbaa7-041a-414d-8b8e-3c4346a51a17" providerId="ADAL" clId="{9420CBC4-4F34-4D99-8053-89E674FBFB53}" dt="2020-01-28T09:45:57.776" v="5812" actId="20577"/>
          <ac:spMkLst>
            <pc:docMk/>
            <pc:sldMk cId="2634713420" sldId="349"/>
            <ac:spMk id="15" creationId="{242F69B1-ACE5-4748-A132-F53B58506847}"/>
          </ac:spMkLst>
        </pc:spChg>
        <pc:spChg chg="add del">
          <ac:chgData name="Leader Maynard, Jonathan" userId="457cbaa7-041a-414d-8b8e-3c4346a51a17" providerId="ADAL" clId="{9420CBC4-4F34-4D99-8053-89E674FBFB53}" dt="2020-01-28T08:42:24.377" v="4916"/>
          <ac:spMkLst>
            <pc:docMk/>
            <pc:sldMk cId="2634713420" sldId="349"/>
            <ac:spMk id="16" creationId="{60CCD89B-96F4-4443-9BD0-CEAB0C7D1A18}"/>
          </ac:spMkLst>
        </pc:spChg>
        <pc:spChg chg="add mod">
          <ac:chgData name="Leader Maynard, Jonathan" userId="457cbaa7-041a-414d-8b8e-3c4346a51a17" providerId="ADAL" clId="{9420CBC4-4F34-4D99-8053-89E674FBFB53}" dt="2020-01-28T09:49:07.230" v="5890" actId="207"/>
          <ac:spMkLst>
            <pc:docMk/>
            <pc:sldMk cId="2634713420" sldId="349"/>
            <ac:spMk id="20" creationId="{E9A95124-4BA3-42A4-A3A5-ABE00A63A29A}"/>
          </ac:spMkLst>
        </pc:spChg>
        <pc:spChg chg="add mod">
          <ac:chgData name="Leader Maynard, Jonathan" userId="457cbaa7-041a-414d-8b8e-3c4346a51a17" providerId="ADAL" clId="{9420CBC4-4F34-4D99-8053-89E674FBFB53}" dt="2020-01-28T09:49:31.170" v="5909" actId="1076"/>
          <ac:spMkLst>
            <pc:docMk/>
            <pc:sldMk cId="2634713420" sldId="349"/>
            <ac:spMk id="21" creationId="{82BB6018-7783-42E0-9FAD-AB1D34BA9CA1}"/>
          </ac:spMkLst>
        </pc:spChg>
        <pc:picChg chg="add mod ord modCrop">
          <ac:chgData name="Leader Maynard, Jonathan" userId="457cbaa7-041a-414d-8b8e-3c4346a51a17" providerId="ADAL" clId="{9420CBC4-4F34-4D99-8053-89E674FBFB53}" dt="2020-01-28T08:42:59.377" v="4923" actId="167"/>
          <ac:picMkLst>
            <pc:docMk/>
            <pc:sldMk cId="2634713420" sldId="349"/>
            <ac:picMk id="6" creationId="{2DDA482A-BF72-40C8-B1EC-E56E7EC66BB7}"/>
          </ac:picMkLst>
        </pc:picChg>
        <pc:picChg chg="add del mod modCrop">
          <ac:chgData name="Leader Maynard, Jonathan" userId="457cbaa7-041a-414d-8b8e-3c4346a51a17" providerId="ADAL" clId="{9420CBC4-4F34-4D99-8053-89E674FBFB53}" dt="2020-01-28T07:56:14.087" v="3381" actId="478"/>
          <ac:picMkLst>
            <pc:docMk/>
            <pc:sldMk cId="2634713420" sldId="349"/>
            <ac:picMk id="9" creationId="{BC99817B-BBA9-42A9-BE7D-889AAAEC9F73}"/>
          </ac:picMkLst>
        </pc:picChg>
        <pc:picChg chg="add mod modCrop">
          <ac:chgData name="Leader Maynard, Jonathan" userId="457cbaa7-041a-414d-8b8e-3c4346a51a17" providerId="ADAL" clId="{9420CBC4-4F34-4D99-8053-89E674FBFB53}" dt="2020-01-28T09:49:38.730" v="5911" actId="166"/>
          <ac:picMkLst>
            <pc:docMk/>
            <pc:sldMk cId="2634713420" sldId="349"/>
            <ac:picMk id="11" creationId="{FF143E7F-D72A-4A67-85AD-9F33B7601180}"/>
          </ac:picMkLst>
        </pc:picChg>
        <pc:picChg chg="add del mod modCrop">
          <ac:chgData name="Leader Maynard, Jonathan" userId="457cbaa7-041a-414d-8b8e-3c4346a51a17" providerId="ADAL" clId="{9420CBC4-4F34-4D99-8053-89E674FBFB53}" dt="2020-01-28T08:26:18.544" v="4753" actId="478"/>
          <ac:picMkLst>
            <pc:docMk/>
            <pc:sldMk cId="2634713420" sldId="349"/>
            <ac:picMk id="14" creationId="{EF5B5A3B-0E0E-4F46-A4A6-C123A3023F0F}"/>
          </ac:picMkLst>
        </pc:picChg>
        <pc:picChg chg="add mod ord modCrop">
          <ac:chgData name="Leader Maynard, Jonathan" userId="457cbaa7-041a-414d-8b8e-3c4346a51a17" providerId="ADAL" clId="{9420CBC4-4F34-4D99-8053-89E674FBFB53}" dt="2020-01-28T09:48:34.649" v="5875" actId="14100"/>
          <ac:picMkLst>
            <pc:docMk/>
            <pc:sldMk cId="2634713420" sldId="349"/>
            <ac:picMk id="18" creationId="{8508333F-CFC6-4F6F-8DBB-B772785D272D}"/>
          </ac:picMkLst>
        </pc:picChg>
        <pc:picChg chg="add mod">
          <ac:chgData name="Leader Maynard, Jonathan" userId="457cbaa7-041a-414d-8b8e-3c4346a51a17" providerId="ADAL" clId="{9420CBC4-4F34-4D99-8053-89E674FBFB53}" dt="2020-01-28T09:49:38.730" v="5911" actId="166"/>
          <ac:picMkLst>
            <pc:docMk/>
            <pc:sldMk cId="2634713420" sldId="349"/>
            <ac:picMk id="1026" creationId="{4A75A0B6-88CA-48D9-BF9E-82D1C1C4F1FF}"/>
          </ac:picMkLst>
        </pc:picChg>
      </pc:sldChg>
      <pc:sldChg chg="addSp modSp add modTransition modAnim">
        <pc:chgData name="Leader Maynard, Jonathan" userId="457cbaa7-041a-414d-8b8e-3c4346a51a17" providerId="ADAL" clId="{9420CBC4-4F34-4D99-8053-89E674FBFB53}" dt="2020-01-28T08:51:31.270" v="4954" actId="14100"/>
        <pc:sldMkLst>
          <pc:docMk/>
          <pc:sldMk cId="2189195597" sldId="350"/>
        </pc:sldMkLst>
        <pc:spChg chg="mod">
          <ac:chgData name="Leader Maynard, Jonathan" userId="457cbaa7-041a-414d-8b8e-3c4346a51a17" providerId="ADAL" clId="{9420CBC4-4F34-4D99-8053-89E674FBFB53}" dt="2020-01-27T22:06:20.128" v="2912" actId="20577"/>
          <ac:spMkLst>
            <pc:docMk/>
            <pc:sldMk cId="2189195597" sldId="350"/>
            <ac:spMk id="2" creationId="{1915DCF6-E099-4DDD-B0D0-FD8EE0816620}"/>
          </ac:spMkLst>
        </pc:spChg>
        <pc:spChg chg="mod">
          <ac:chgData name="Leader Maynard, Jonathan" userId="457cbaa7-041a-414d-8b8e-3c4346a51a17" providerId="ADAL" clId="{9420CBC4-4F34-4D99-8053-89E674FBFB53}" dt="2020-01-28T08:50:31.424" v="4949" actId="14100"/>
          <ac:spMkLst>
            <pc:docMk/>
            <pc:sldMk cId="2189195597" sldId="350"/>
            <ac:spMk id="3" creationId="{F642EE95-56D9-4A61-BED2-E982EB3D9570}"/>
          </ac:spMkLst>
        </pc:spChg>
        <pc:spChg chg="add mod">
          <ac:chgData name="Leader Maynard, Jonathan" userId="457cbaa7-041a-414d-8b8e-3c4346a51a17" providerId="ADAL" clId="{9420CBC4-4F34-4D99-8053-89E674FBFB53}" dt="2020-01-28T08:51:31.270" v="4954" actId="14100"/>
          <ac:spMkLst>
            <pc:docMk/>
            <pc:sldMk cId="2189195597" sldId="350"/>
            <ac:spMk id="6" creationId="{5184DC72-CEAB-4199-88A1-30898B85FA7C}"/>
          </ac:spMkLst>
        </pc:spChg>
        <pc:picChg chg="add mod">
          <ac:chgData name="Leader Maynard, Jonathan" userId="457cbaa7-041a-414d-8b8e-3c4346a51a17" providerId="ADAL" clId="{9420CBC4-4F34-4D99-8053-89E674FBFB53}" dt="2020-01-28T08:14:07.568" v="4108" actId="14100"/>
          <ac:picMkLst>
            <pc:docMk/>
            <pc:sldMk cId="2189195597" sldId="350"/>
            <ac:picMk id="5" creationId="{F9B5D851-ADE4-4E1B-A742-409318F6BB92}"/>
          </ac:picMkLst>
        </pc:picChg>
        <pc:picChg chg="add mod">
          <ac:chgData name="Leader Maynard, Jonathan" userId="457cbaa7-041a-414d-8b8e-3c4346a51a17" providerId="ADAL" clId="{9420CBC4-4F34-4D99-8053-89E674FBFB53}" dt="2020-01-28T08:50:14.832" v="4945" actId="14100"/>
          <ac:picMkLst>
            <pc:docMk/>
            <pc:sldMk cId="2189195597" sldId="350"/>
            <ac:picMk id="3074" creationId="{2696A722-7B0E-416D-8A6A-E88FEC8BCC4E}"/>
          </ac:picMkLst>
        </pc:picChg>
      </pc:sldChg>
      <pc:sldChg chg="addSp modSp add modTransition modNotesTx">
        <pc:chgData name="Leader Maynard, Jonathan" userId="457cbaa7-041a-414d-8b8e-3c4346a51a17" providerId="ADAL" clId="{9420CBC4-4F34-4D99-8053-89E674FBFB53}" dt="2020-01-28T09:47:10.699" v="5872" actId="113"/>
        <pc:sldMkLst>
          <pc:docMk/>
          <pc:sldMk cId="2293303960" sldId="351"/>
        </pc:sldMkLst>
        <pc:spChg chg="mod">
          <ac:chgData name="Leader Maynard, Jonathan" userId="457cbaa7-041a-414d-8b8e-3c4346a51a17" providerId="ADAL" clId="{9420CBC4-4F34-4D99-8053-89E674FBFB53}" dt="2020-01-27T22:06:27.978" v="2932" actId="20577"/>
          <ac:spMkLst>
            <pc:docMk/>
            <pc:sldMk cId="2293303960" sldId="351"/>
            <ac:spMk id="2" creationId="{86903791-A94C-46F7-9E27-476840D23206}"/>
          </ac:spMkLst>
        </pc:spChg>
        <pc:spChg chg="mod">
          <ac:chgData name="Leader Maynard, Jonathan" userId="457cbaa7-041a-414d-8b8e-3c4346a51a17" providerId="ADAL" clId="{9420CBC4-4F34-4D99-8053-89E674FBFB53}" dt="2020-01-28T09:46:54.851" v="5868" actId="113"/>
          <ac:spMkLst>
            <pc:docMk/>
            <pc:sldMk cId="2293303960" sldId="351"/>
            <ac:spMk id="3" creationId="{C314BA14-99FB-41FE-897A-6FD3B4612F0E}"/>
          </ac:spMkLst>
        </pc:spChg>
        <pc:spChg chg="add mod">
          <ac:chgData name="Leader Maynard, Jonathan" userId="457cbaa7-041a-414d-8b8e-3c4346a51a17" providerId="ADAL" clId="{9420CBC4-4F34-4D99-8053-89E674FBFB53}" dt="2020-01-28T09:47:10.699" v="5872" actId="113"/>
          <ac:spMkLst>
            <pc:docMk/>
            <pc:sldMk cId="2293303960" sldId="351"/>
            <ac:spMk id="6" creationId="{B394A513-F05A-4611-95D0-79ACA615EB66}"/>
          </ac:spMkLst>
        </pc:spChg>
        <pc:picChg chg="add mod">
          <ac:chgData name="Leader Maynard, Jonathan" userId="457cbaa7-041a-414d-8b8e-3c4346a51a17" providerId="ADAL" clId="{9420CBC4-4F34-4D99-8053-89E674FBFB53}" dt="2020-01-28T09:06:03.352" v="4961" actId="1076"/>
          <ac:picMkLst>
            <pc:docMk/>
            <pc:sldMk cId="2293303960" sldId="351"/>
            <ac:picMk id="4098" creationId="{F0B86373-4DD7-4561-A279-743A74F72877}"/>
          </ac:picMkLst>
        </pc:picChg>
      </pc:sldChg>
      <pc:sldChg chg="addSp delSp modSp add modTransition modAnim">
        <pc:chgData name="Leader Maynard, Jonathan" userId="457cbaa7-041a-414d-8b8e-3c4346a51a17" providerId="ADAL" clId="{9420CBC4-4F34-4D99-8053-89E674FBFB53}" dt="2020-01-28T08:44:07.394" v="4935"/>
        <pc:sldMkLst>
          <pc:docMk/>
          <pc:sldMk cId="3290324324" sldId="352"/>
        </pc:sldMkLst>
        <pc:spChg chg="mod">
          <ac:chgData name="Leader Maynard, Jonathan" userId="457cbaa7-041a-414d-8b8e-3c4346a51a17" providerId="ADAL" clId="{9420CBC4-4F34-4D99-8053-89E674FBFB53}" dt="2020-01-27T22:10:23.029" v="2963" actId="20577"/>
          <ac:spMkLst>
            <pc:docMk/>
            <pc:sldMk cId="3290324324" sldId="352"/>
            <ac:spMk id="2" creationId="{F906C911-F6BE-41FB-BAD2-57697DD2BBA9}"/>
          </ac:spMkLst>
        </pc:spChg>
        <pc:spChg chg="del">
          <ac:chgData name="Leader Maynard, Jonathan" userId="457cbaa7-041a-414d-8b8e-3c4346a51a17" providerId="ADAL" clId="{9420CBC4-4F34-4D99-8053-89E674FBFB53}" dt="2020-01-27T22:10:30.230" v="2964" actId="3680"/>
          <ac:spMkLst>
            <pc:docMk/>
            <pc:sldMk cId="3290324324" sldId="352"/>
            <ac:spMk id="3" creationId="{60CFE4F6-731D-42B3-962F-AB22E4C15039}"/>
          </ac:spMkLst>
        </pc:spChg>
        <pc:spChg chg="add mod">
          <ac:chgData name="Leader Maynard, Jonathan" userId="457cbaa7-041a-414d-8b8e-3c4346a51a17" providerId="ADAL" clId="{9420CBC4-4F34-4D99-8053-89E674FBFB53}" dt="2020-01-28T08:06:14.310" v="3886" actId="1076"/>
          <ac:spMkLst>
            <pc:docMk/>
            <pc:sldMk cId="3290324324" sldId="352"/>
            <ac:spMk id="7" creationId="{3F8336FA-A900-4363-B3FA-CB1728A3C452}"/>
          </ac:spMkLst>
        </pc:spChg>
        <pc:graphicFrameChg chg="add mod ord modGraphic">
          <ac:chgData name="Leader Maynard, Jonathan" userId="457cbaa7-041a-414d-8b8e-3c4346a51a17" providerId="ADAL" clId="{9420CBC4-4F34-4D99-8053-89E674FBFB53}" dt="2020-01-28T08:06:59.390" v="3922" actId="1076"/>
          <ac:graphicFrameMkLst>
            <pc:docMk/>
            <pc:sldMk cId="3290324324" sldId="352"/>
            <ac:graphicFrameMk id="5" creationId="{EA690C8A-AD6B-4D0A-8B29-E62317E91A34}"/>
          </ac:graphicFrameMkLst>
        </pc:graphicFrameChg>
      </pc:sldChg>
      <pc:sldChg chg="addSp delSp modSp add modTransition modNotesTx">
        <pc:chgData name="Leader Maynard, Jonathan" userId="457cbaa7-041a-414d-8b8e-3c4346a51a17" providerId="ADAL" clId="{9420CBC4-4F34-4D99-8053-89E674FBFB53}" dt="2020-01-28T08:40:15.414" v="4914" actId="20577"/>
        <pc:sldMkLst>
          <pc:docMk/>
          <pc:sldMk cId="1313095294" sldId="353"/>
        </pc:sldMkLst>
        <pc:spChg chg="mod">
          <ac:chgData name="Leader Maynard, Jonathan" userId="457cbaa7-041a-414d-8b8e-3c4346a51a17" providerId="ADAL" clId="{9420CBC4-4F34-4D99-8053-89E674FBFB53}" dt="2020-01-28T07:51:28.291" v="3332" actId="20577"/>
          <ac:spMkLst>
            <pc:docMk/>
            <pc:sldMk cId="1313095294" sldId="353"/>
            <ac:spMk id="2" creationId="{2AB88B98-2456-4565-A0F7-5692A8F2E4BD}"/>
          </ac:spMkLst>
        </pc:spChg>
        <pc:spChg chg="del">
          <ac:chgData name="Leader Maynard, Jonathan" userId="457cbaa7-041a-414d-8b8e-3c4346a51a17" providerId="ADAL" clId="{9420CBC4-4F34-4D99-8053-89E674FBFB53}" dt="2020-01-28T07:52:09.779" v="3333" actId="478"/>
          <ac:spMkLst>
            <pc:docMk/>
            <pc:sldMk cId="1313095294" sldId="353"/>
            <ac:spMk id="3" creationId="{4699670B-FDA3-49CB-8922-1009D932BE3C}"/>
          </ac:spMkLst>
        </pc:spChg>
        <pc:picChg chg="add mod">
          <ac:chgData name="Leader Maynard, Jonathan" userId="457cbaa7-041a-414d-8b8e-3c4346a51a17" providerId="ADAL" clId="{9420CBC4-4F34-4D99-8053-89E674FBFB53}" dt="2020-01-28T08:34:58.096" v="4783" actId="14100"/>
          <ac:picMkLst>
            <pc:docMk/>
            <pc:sldMk cId="1313095294" sldId="353"/>
            <ac:picMk id="6" creationId="{AC44FD8B-D185-4E9C-9163-9CE33EE39919}"/>
          </ac:picMkLst>
        </pc:picChg>
        <pc:picChg chg="add del mod">
          <ac:chgData name="Leader Maynard, Jonathan" userId="457cbaa7-041a-414d-8b8e-3c4346a51a17" providerId="ADAL" clId="{9420CBC4-4F34-4D99-8053-89E674FBFB53}" dt="2020-01-28T08:35:52.870" v="4784" actId="478"/>
          <ac:picMkLst>
            <pc:docMk/>
            <pc:sldMk cId="1313095294" sldId="353"/>
            <ac:picMk id="8" creationId="{AACC33EE-2092-4462-84E9-72A3A860FF1E}"/>
          </ac:picMkLst>
        </pc:picChg>
        <pc:picChg chg="add del mod">
          <ac:chgData name="Leader Maynard, Jonathan" userId="457cbaa7-041a-414d-8b8e-3c4346a51a17" providerId="ADAL" clId="{9420CBC4-4F34-4D99-8053-89E674FBFB53}" dt="2020-01-28T08:34:28.789" v="4777" actId="478"/>
          <ac:picMkLst>
            <pc:docMk/>
            <pc:sldMk cId="1313095294" sldId="353"/>
            <ac:picMk id="2050" creationId="{BB76DB90-6704-446F-BBED-B90B1C67D8C6}"/>
          </ac:picMkLst>
        </pc:picChg>
        <pc:picChg chg="add mod">
          <ac:chgData name="Leader Maynard, Jonathan" userId="457cbaa7-041a-414d-8b8e-3c4346a51a17" providerId="ADAL" clId="{9420CBC4-4F34-4D99-8053-89E674FBFB53}" dt="2020-01-28T08:34:48.068" v="4780" actId="14100"/>
          <ac:picMkLst>
            <pc:docMk/>
            <pc:sldMk cId="1313095294" sldId="353"/>
            <ac:picMk id="2052" creationId="{B2761603-1E4C-4EAD-A5F8-C31645189743}"/>
          </ac:picMkLst>
        </pc:picChg>
        <pc:picChg chg="add mod">
          <ac:chgData name="Leader Maynard, Jonathan" userId="457cbaa7-041a-414d-8b8e-3c4346a51a17" providerId="ADAL" clId="{9420CBC4-4F34-4D99-8053-89E674FBFB53}" dt="2020-01-28T08:34:32.686" v="4778" actId="1076"/>
          <ac:picMkLst>
            <pc:docMk/>
            <pc:sldMk cId="1313095294" sldId="353"/>
            <ac:picMk id="2054" creationId="{9B059BD2-CAB4-45F8-B081-848345038096}"/>
          </ac:picMkLst>
        </pc:picChg>
        <pc:picChg chg="add mod">
          <ac:chgData name="Leader Maynard, Jonathan" userId="457cbaa7-041a-414d-8b8e-3c4346a51a17" providerId="ADAL" clId="{9420CBC4-4F34-4D99-8053-89E674FBFB53}" dt="2020-01-28T08:34:54.915" v="4782" actId="1076"/>
          <ac:picMkLst>
            <pc:docMk/>
            <pc:sldMk cId="1313095294" sldId="353"/>
            <ac:picMk id="2056" creationId="{2095A445-BAB8-4EAB-882E-438F8433C6F0}"/>
          </ac:picMkLst>
        </pc:picChg>
        <pc:picChg chg="add mod">
          <ac:chgData name="Leader Maynard, Jonathan" userId="457cbaa7-041a-414d-8b8e-3c4346a51a17" providerId="ADAL" clId="{9420CBC4-4F34-4D99-8053-89E674FBFB53}" dt="2020-01-28T08:40:00.676" v="4851" actId="1076"/>
          <ac:picMkLst>
            <pc:docMk/>
            <pc:sldMk cId="1313095294" sldId="353"/>
            <ac:picMk id="2058" creationId="{45DB84FE-B16D-4714-AF51-96602C161105}"/>
          </ac:picMkLst>
        </pc:picChg>
      </pc:sldChg>
      <pc:sldChg chg="add modTransition modAnim">
        <pc:chgData name="Leader Maynard, Jonathan" userId="457cbaa7-041a-414d-8b8e-3c4346a51a17" providerId="ADAL" clId="{9420CBC4-4F34-4D99-8053-89E674FBFB53}" dt="2020-01-28T09:51:05.792" v="5914"/>
        <pc:sldMkLst>
          <pc:docMk/>
          <pc:sldMk cId="1245381444" sldId="354"/>
        </pc:sldMkLst>
      </pc:sldChg>
    </pc:docChg>
  </pc:docChgLst>
  <pc:docChgLst>
    <pc:chgData name="Leader Maynard, Jonathan" userId="457cbaa7-041a-414d-8b8e-3c4346a51a17" providerId="ADAL" clId="{6E32DAF4-BF35-4078-8441-EEBB864C1401}"/>
    <pc:docChg chg="custSel addSld modSld">
      <pc:chgData name="Leader Maynard, Jonathan" userId="457cbaa7-041a-414d-8b8e-3c4346a51a17" providerId="ADAL" clId="{6E32DAF4-BF35-4078-8441-EEBB864C1401}" dt="2021-02-07T11:09:59.559" v="181"/>
      <pc:docMkLst>
        <pc:docMk/>
      </pc:docMkLst>
      <pc:sldChg chg="modSp mod">
        <pc:chgData name="Leader Maynard, Jonathan" userId="457cbaa7-041a-414d-8b8e-3c4346a51a17" providerId="ADAL" clId="{6E32DAF4-BF35-4078-8441-EEBB864C1401}" dt="2021-02-06T15:21:05.739" v="0" actId="313"/>
        <pc:sldMkLst>
          <pc:docMk/>
          <pc:sldMk cId="1611051937" sldId="276"/>
        </pc:sldMkLst>
        <pc:spChg chg="mod">
          <ac:chgData name="Leader Maynard, Jonathan" userId="457cbaa7-041a-414d-8b8e-3c4346a51a17" providerId="ADAL" clId="{6E32DAF4-BF35-4078-8441-EEBB864C1401}" dt="2021-02-06T15:21:05.739" v="0" actId="313"/>
          <ac:spMkLst>
            <pc:docMk/>
            <pc:sldMk cId="1611051937" sldId="276"/>
            <ac:spMk id="4" creationId="{00000000-0000-0000-0000-000000000000}"/>
          </ac:spMkLst>
        </pc:spChg>
      </pc:sldChg>
      <pc:sldChg chg="modSp">
        <pc:chgData name="Leader Maynard, Jonathan" userId="457cbaa7-041a-414d-8b8e-3c4346a51a17" providerId="ADAL" clId="{6E32DAF4-BF35-4078-8441-EEBB864C1401}" dt="2021-02-06T15:42:15.726" v="10" actId="20577"/>
        <pc:sldMkLst>
          <pc:docMk/>
          <pc:sldMk cId="1026268012" sldId="356"/>
        </pc:sldMkLst>
        <pc:spChg chg="mod">
          <ac:chgData name="Leader Maynard, Jonathan" userId="457cbaa7-041a-414d-8b8e-3c4346a51a17" providerId="ADAL" clId="{6E32DAF4-BF35-4078-8441-EEBB864C1401}" dt="2021-02-06T15:42:15.726" v="10" actId="20577"/>
          <ac:spMkLst>
            <pc:docMk/>
            <pc:sldMk cId="1026268012" sldId="356"/>
            <ac:spMk id="3" creationId="{0B06E2E8-068A-4674-93C5-820F685C51E3}"/>
          </ac:spMkLst>
        </pc:spChg>
      </pc:sldChg>
      <pc:sldChg chg="modAnim">
        <pc:chgData name="Leader Maynard, Jonathan" userId="457cbaa7-041a-414d-8b8e-3c4346a51a17" providerId="ADAL" clId="{6E32DAF4-BF35-4078-8441-EEBB864C1401}" dt="2021-02-07T11:09:59.559" v="181"/>
        <pc:sldMkLst>
          <pc:docMk/>
          <pc:sldMk cId="1614862872" sldId="358"/>
        </pc:sldMkLst>
      </pc:sldChg>
      <pc:sldChg chg="modSp new mod">
        <pc:chgData name="Leader Maynard, Jonathan" userId="457cbaa7-041a-414d-8b8e-3c4346a51a17" providerId="ADAL" clId="{6E32DAF4-BF35-4078-8441-EEBB864C1401}" dt="2021-02-06T15:49:02.329" v="180" actId="20577"/>
        <pc:sldMkLst>
          <pc:docMk/>
          <pc:sldMk cId="1120979047" sldId="365"/>
        </pc:sldMkLst>
        <pc:spChg chg="mod">
          <ac:chgData name="Leader Maynard, Jonathan" userId="457cbaa7-041a-414d-8b8e-3c4346a51a17" providerId="ADAL" clId="{6E32DAF4-BF35-4078-8441-EEBB864C1401}" dt="2021-02-06T15:47:37.715" v="34" actId="20577"/>
          <ac:spMkLst>
            <pc:docMk/>
            <pc:sldMk cId="1120979047" sldId="365"/>
            <ac:spMk id="2" creationId="{00CF78AF-6D4F-4BFB-90DC-1A494A463FB0}"/>
          </ac:spMkLst>
        </pc:spChg>
        <pc:spChg chg="mod">
          <ac:chgData name="Leader Maynard, Jonathan" userId="457cbaa7-041a-414d-8b8e-3c4346a51a17" providerId="ADAL" clId="{6E32DAF4-BF35-4078-8441-EEBB864C1401}" dt="2021-02-06T15:49:02.329" v="180" actId="20577"/>
          <ac:spMkLst>
            <pc:docMk/>
            <pc:sldMk cId="1120979047" sldId="365"/>
            <ac:spMk id="3" creationId="{61C05510-B498-4B32-BA22-AE6FFA28BACF}"/>
          </ac:spMkLst>
        </pc:spChg>
      </pc:sldChg>
    </pc:docChg>
  </pc:docChgLst>
  <pc:docChgLst>
    <pc:chgData name="Leader Maynard, Jonathan" userId="457cbaa7-041a-414d-8b8e-3c4346a51a17" providerId="ADAL" clId="{91A99189-8752-4A9C-803C-17E5D1FB49C3}"/>
    <pc:docChg chg="undo redo custSel addSld delSld modSld sldOrd">
      <pc:chgData name="Leader Maynard, Jonathan" userId="457cbaa7-041a-414d-8b8e-3c4346a51a17" providerId="ADAL" clId="{91A99189-8752-4A9C-803C-17E5D1FB49C3}" dt="2020-01-21T10:19:16.001" v="6948" actId="1076"/>
      <pc:docMkLst>
        <pc:docMk/>
      </pc:docMkLst>
      <pc:sldChg chg="modSp modTransition">
        <pc:chgData name="Leader Maynard, Jonathan" userId="457cbaa7-041a-414d-8b8e-3c4346a51a17" providerId="ADAL" clId="{91A99189-8752-4A9C-803C-17E5D1FB49C3}" dt="2020-01-20T17:06:04.317" v="6154"/>
        <pc:sldMkLst>
          <pc:docMk/>
          <pc:sldMk cId="0" sldId="256"/>
        </pc:sldMkLst>
        <pc:spChg chg="mod">
          <ac:chgData name="Leader Maynard, Jonathan" userId="457cbaa7-041a-414d-8b8e-3c4346a51a17" providerId="ADAL" clId="{91A99189-8752-4A9C-803C-17E5D1FB49C3}" dt="2020-01-15T16:58:29.502" v="41" actId="20577"/>
          <ac:spMkLst>
            <pc:docMk/>
            <pc:sldMk cId="0" sldId="256"/>
            <ac:spMk id="2" creationId="{00000000-0000-0000-0000-000000000000}"/>
          </ac:spMkLst>
        </pc:spChg>
      </pc:sldChg>
      <pc:sldChg chg="addSp delSp modSp modTransition delAnim modAnim">
        <pc:chgData name="Leader Maynard, Jonathan" userId="457cbaa7-041a-414d-8b8e-3c4346a51a17" providerId="ADAL" clId="{91A99189-8752-4A9C-803C-17E5D1FB49C3}" dt="2020-01-20T17:06:33.769" v="6157"/>
        <pc:sldMkLst>
          <pc:docMk/>
          <pc:sldMk cId="2701303470" sldId="262"/>
        </pc:sldMkLst>
        <pc:spChg chg="del">
          <ac:chgData name="Leader Maynard, Jonathan" userId="457cbaa7-041a-414d-8b8e-3c4346a51a17" providerId="ADAL" clId="{91A99189-8752-4A9C-803C-17E5D1FB49C3}" dt="2020-01-20T14:07:57.463" v="4855" actId="478"/>
          <ac:spMkLst>
            <pc:docMk/>
            <pc:sldMk cId="2701303470" sldId="262"/>
            <ac:spMk id="2" creationId="{8C4DB945-6475-49A6-99A6-959F2AC1CC2D}"/>
          </ac:spMkLst>
        </pc:spChg>
        <pc:spChg chg="del mod">
          <ac:chgData name="Leader Maynard, Jonathan" userId="457cbaa7-041a-414d-8b8e-3c4346a51a17" providerId="ADAL" clId="{91A99189-8752-4A9C-803C-17E5D1FB49C3}" dt="2020-01-18T11:31:08.036" v="364"/>
          <ac:spMkLst>
            <pc:docMk/>
            <pc:sldMk cId="2701303470" sldId="262"/>
            <ac:spMk id="5" creationId="{1DB4C07F-89B9-431E-83C9-FFFEAA5D8BBF}"/>
          </ac:spMkLst>
        </pc:spChg>
        <pc:spChg chg="add mod">
          <ac:chgData name="Leader Maynard, Jonathan" userId="457cbaa7-041a-414d-8b8e-3c4346a51a17" providerId="ADAL" clId="{91A99189-8752-4A9C-803C-17E5D1FB49C3}" dt="2020-01-20T15:58:41.286" v="5293" actId="1076"/>
          <ac:spMkLst>
            <pc:docMk/>
            <pc:sldMk cId="2701303470" sldId="262"/>
            <ac:spMk id="6" creationId="{C225A380-673C-4491-8850-4E41ABEBEA79}"/>
          </ac:spMkLst>
        </pc:spChg>
        <pc:picChg chg="del">
          <ac:chgData name="Leader Maynard, Jonathan" userId="457cbaa7-041a-414d-8b8e-3c4346a51a17" providerId="ADAL" clId="{91A99189-8752-4A9C-803C-17E5D1FB49C3}" dt="2020-01-20T14:06:37.337" v="4847" actId="21"/>
          <ac:picMkLst>
            <pc:docMk/>
            <pc:sldMk cId="2701303470" sldId="262"/>
            <ac:picMk id="3" creationId="{046A2B41-2D4B-4E5A-9A2E-C1D7880EF9A7}"/>
          </ac:picMkLst>
        </pc:picChg>
      </pc:sldChg>
      <pc:sldChg chg="delSp modSp add modTransition delAnim modAnim modNotesTx">
        <pc:chgData name="Leader Maynard, Jonathan" userId="457cbaa7-041a-414d-8b8e-3c4346a51a17" providerId="ADAL" clId="{91A99189-8752-4A9C-803C-17E5D1FB49C3}" dt="2020-01-20T17:06:04.317" v="6154"/>
        <pc:sldMkLst>
          <pc:docMk/>
          <pc:sldMk cId="2796437840" sldId="329"/>
        </pc:sldMkLst>
        <pc:spChg chg="del mod">
          <ac:chgData name="Leader Maynard, Jonathan" userId="457cbaa7-041a-414d-8b8e-3c4346a51a17" providerId="ADAL" clId="{91A99189-8752-4A9C-803C-17E5D1FB49C3}" dt="2020-01-15T16:59:14.769" v="48" actId="478"/>
          <ac:spMkLst>
            <pc:docMk/>
            <pc:sldMk cId="2796437840" sldId="329"/>
            <ac:spMk id="6" creationId="{DB9D1C18-05E8-4AAA-9EB7-E375BB4E7BD0}"/>
          </ac:spMkLst>
        </pc:spChg>
        <pc:picChg chg="del mod">
          <ac:chgData name="Leader Maynard, Jonathan" userId="457cbaa7-041a-414d-8b8e-3c4346a51a17" providerId="ADAL" clId="{91A99189-8752-4A9C-803C-17E5D1FB49C3}" dt="2020-01-15T17:04:24.528" v="90" actId="478"/>
          <ac:picMkLst>
            <pc:docMk/>
            <pc:sldMk cId="2796437840" sldId="329"/>
            <ac:picMk id="3" creationId="{08E22DDB-960B-424F-A0D1-D875730F6110}"/>
          </ac:picMkLst>
        </pc:picChg>
        <pc:picChg chg="mod modCrop">
          <ac:chgData name="Leader Maynard, Jonathan" userId="457cbaa7-041a-414d-8b8e-3c4346a51a17" providerId="ADAL" clId="{91A99189-8752-4A9C-803C-17E5D1FB49C3}" dt="2020-01-15T17:04:46.341" v="93" actId="732"/>
          <ac:picMkLst>
            <pc:docMk/>
            <pc:sldMk cId="2796437840" sldId="329"/>
            <ac:picMk id="5" creationId="{E1106107-2D69-4647-9050-26AFD74DDD47}"/>
          </ac:picMkLst>
        </pc:picChg>
      </pc:sldChg>
      <pc:sldChg chg="delSp modSp add modTransition">
        <pc:chgData name="Leader Maynard, Jonathan" userId="457cbaa7-041a-414d-8b8e-3c4346a51a17" providerId="ADAL" clId="{91A99189-8752-4A9C-803C-17E5D1FB49C3}" dt="2020-01-20T17:06:04.317" v="6154"/>
        <pc:sldMkLst>
          <pc:docMk/>
          <pc:sldMk cId="360233289" sldId="331"/>
        </pc:sldMkLst>
        <pc:spChg chg="mod">
          <ac:chgData name="Leader Maynard, Jonathan" userId="457cbaa7-041a-414d-8b8e-3c4346a51a17" providerId="ADAL" clId="{91A99189-8752-4A9C-803C-17E5D1FB49C3}" dt="2020-01-15T16:59:40.696" v="73" actId="20577"/>
          <ac:spMkLst>
            <pc:docMk/>
            <pc:sldMk cId="360233289" sldId="331"/>
            <ac:spMk id="2" creationId="{A3B5B531-A6FA-4578-9FE6-99E16C4A5A0D}"/>
          </ac:spMkLst>
        </pc:spChg>
        <pc:spChg chg="del">
          <ac:chgData name="Leader Maynard, Jonathan" userId="457cbaa7-041a-414d-8b8e-3c4346a51a17" providerId="ADAL" clId="{91A99189-8752-4A9C-803C-17E5D1FB49C3}" dt="2020-01-15T16:59:43.960" v="74" actId="478"/>
          <ac:spMkLst>
            <pc:docMk/>
            <pc:sldMk cId="360233289" sldId="331"/>
            <ac:spMk id="3" creationId="{6B2B902E-8AF3-4194-9F48-5AB0F9E4374F}"/>
          </ac:spMkLst>
        </pc:spChg>
      </pc:sldChg>
      <pc:sldChg chg="addSp modSp add modTransition modAnim">
        <pc:chgData name="Leader Maynard, Jonathan" userId="457cbaa7-041a-414d-8b8e-3c4346a51a17" providerId="ADAL" clId="{91A99189-8752-4A9C-803C-17E5D1FB49C3}" dt="2020-01-20T17:06:04.317" v="6154"/>
        <pc:sldMkLst>
          <pc:docMk/>
          <pc:sldMk cId="2023166054" sldId="332"/>
        </pc:sldMkLst>
        <pc:picChg chg="add mod">
          <ac:chgData name="Leader Maynard, Jonathan" userId="457cbaa7-041a-414d-8b8e-3c4346a51a17" providerId="ADAL" clId="{91A99189-8752-4A9C-803C-17E5D1FB49C3}" dt="2020-01-15T17:02:39.746" v="78" actId="14100"/>
          <ac:picMkLst>
            <pc:docMk/>
            <pc:sldMk cId="2023166054" sldId="332"/>
            <ac:picMk id="3" creationId="{36AF7AA2-450F-4426-99B5-9C766EC08C9D}"/>
          </ac:picMkLst>
        </pc:picChg>
        <pc:picChg chg="add mod">
          <ac:chgData name="Leader Maynard, Jonathan" userId="457cbaa7-041a-414d-8b8e-3c4346a51a17" providerId="ADAL" clId="{91A99189-8752-4A9C-803C-17E5D1FB49C3}" dt="2020-01-20T09:04:38.468" v="2706" actId="14100"/>
          <ac:picMkLst>
            <pc:docMk/>
            <pc:sldMk cId="2023166054" sldId="332"/>
            <ac:picMk id="5" creationId="{7BDC8868-3A54-4D0B-B267-3E053274AD5E}"/>
          </ac:picMkLst>
        </pc:picChg>
        <pc:picChg chg="add mod modCrop">
          <ac:chgData name="Leader Maynard, Jonathan" userId="457cbaa7-041a-414d-8b8e-3c4346a51a17" providerId="ADAL" clId="{91A99189-8752-4A9C-803C-17E5D1FB49C3}" dt="2020-01-20T09:05:43.348" v="2721" actId="1076"/>
          <ac:picMkLst>
            <pc:docMk/>
            <pc:sldMk cId="2023166054" sldId="332"/>
            <ac:picMk id="7" creationId="{88294319-536D-4E71-92AA-FEC25F0598AF}"/>
          </ac:picMkLst>
        </pc:picChg>
        <pc:picChg chg="add mod">
          <ac:chgData name="Leader Maynard, Jonathan" userId="457cbaa7-041a-414d-8b8e-3c4346a51a17" providerId="ADAL" clId="{91A99189-8752-4A9C-803C-17E5D1FB49C3}" dt="2020-01-20T09:05:45.108" v="2722" actId="14100"/>
          <ac:picMkLst>
            <pc:docMk/>
            <pc:sldMk cId="2023166054" sldId="332"/>
            <ac:picMk id="9" creationId="{502A19EC-FB11-4B3E-9460-D6DF078C727C}"/>
          </ac:picMkLst>
        </pc:picChg>
      </pc:sldChg>
      <pc:sldChg chg="addSp delSp modSp add modTransition modNotesTx">
        <pc:chgData name="Leader Maynard, Jonathan" userId="457cbaa7-041a-414d-8b8e-3c4346a51a17" providerId="ADAL" clId="{91A99189-8752-4A9C-803C-17E5D1FB49C3}" dt="2020-01-20T17:06:04.317" v="6154"/>
        <pc:sldMkLst>
          <pc:docMk/>
          <pc:sldMk cId="758417108" sldId="333"/>
        </pc:sldMkLst>
        <pc:spChg chg="mod">
          <ac:chgData name="Leader Maynard, Jonathan" userId="457cbaa7-041a-414d-8b8e-3c4346a51a17" providerId="ADAL" clId="{91A99189-8752-4A9C-803C-17E5D1FB49C3}" dt="2020-01-18T12:11:21.987" v="840" actId="20577"/>
          <ac:spMkLst>
            <pc:docMk/>
            <pc:sldMk cId="758417108" sldId="333"/>
            <ac:spMk id="2" creationId="{CEE1C561-8E0F-474A-96A7-FE404A70CE5B}"/>
          </ac:spMkLst>
        </pc:spChg>
        <pc:spChg chg="del mod">
          <ac:chgData name="Leader Maynard, Jonathan" userId="457cbaa7-041a-414d-8b8e-3c4346a51a17" providerId="ADAL" clId="{91A99189-8752-4A9C-803C-17E5D1FB49C3}" dt="2020-01-18T11:58:25.454" v="437" actId="3680"/>
          <ac:spMkLst>
            <pc:docMk/>
            <pc:sldMk cId="758417108" sldId="333"/>
            <ac:spMk id="3" creationId="{79A04332-8526-4FCE-BE9D-1C6E533FB16C}"/>
          </ac:spMkLst>
        </pc:spChg>
        <pc:graphicFrameChg chg="add mod modGraphic">
          <ac:chgData name="Leader Maynard, Jonathan" userId="457cbaa7-041a-414d-8b8e-3c4346a51a17" providerId="ADAL" clId="{91A99189-8752-4A9C-803C-17E5D1FB49C3}" dt="2020-01-20T13:37:23.696" v="4414" actId="20577"/>
          <ac:graphicFrameMkLst>
            <pc:docMk/>
            <pc:sldMk cId="758417108" sldId="333"/>
            <ac:graphicFrameMk id="5" creationId="{23D2EB02-7AA8-485E-834F-250D2E22238C}"/>
          </ac:graphicFrameMkLst>
        </pc:graphicFrameChg>
      </pc:sldChg>
      <pc:sldChg chg="addSp delSp modSp add ord modTransition">
        <pc:chgData name="Leader Maynard, Jonathan" userId="457cbaa7-041a-414d-8b8e-3c4346a51a17" providerId="ADAL" clId="{91A99189-8752-4A9C-803C-17E5D1FB49C3}" dt="2020-01-20T18:13:14.473" v="6946" actId="20577"/>
        <pc:sldMkLst>
          <pc:docMk/>
          <pc:sldMk cId="2585951337" sldId="334"/>
        </pc:sldMkLst>
        <pc:spChg chg="mod">
          <ac:chgData name="Leader Maynard, Jonathan" userId="457cbaa7-041a-414d-8b8e-3c4346a51a17" providerId="ADAL" clId="{91A99189-8752-4A9C-803C-17E5D1FB49C3}" dt="2020-01-19T17:23:01.379" v="871" actId="20577"/>
          <ac:spMkLst>
            <pc:docMk/>
            <pc:sldMk cId="2585951337" sldId="334"/>
            <ac:spMk id="2" creationId="{2D701D7E-CA4A-4DD1-8A5E-17DFC10A7E5F}"/>
          </ac:spMkLst>
        </pc:spChg>
        <pc:spChg chg="del">
          <ac:chgData name="Leader Maynard, Jonathan" userId="457cbaa7-041a-414d-8b8e-3c4346a51a17" providerId="ADAL" clId="{91A99189-8752-4A9C-803C-17E5D1FB49C3}" dt="2020-01-20T14:06:43.445" v="4848" actId="478"/>
          <ac:spMkLst>
            <pc:docMk/>
            <pc:sldMk cId="2585951337" sldId="334"/>
            <ac:spMk id="3" creationId="{BB718A26-2499-4CC7-BE1B-64E7B6C9A9BC}"/>
          </ac:spMkLst>
        </pc:spChg>
        <pc:spChg chg="add mod">
          <ac:chgData name="Leader Maynard, Jonathan" userId="457cbaa7-041a-414d-8b8e-3c4346a51a17" providerId="ADAL" clId="{91A99189-8752-4A9C-803C-17E5D1FB49C3}" dt="2020-01-20T18:13:14.473" v="6946" actId="20577"/>
          <ac:spMkLst>
            <pc:docMk/>
            <pc:sldMk cId="2585951337" sldId="334"/>
            <ac:spMk id="6" creationId="{F3BAEF1F-6EF4-4D83-913B-D563116A7AE6}"/>
          </ac:spMkLst>
        </pc:spChg>
        <pc:picChg chg="add mod modCrop">
          <ac:chgData name="Leader Maynard, Jonathan" userId="457cbaa7-041a-414d-8b8e-3c4346a51a17" providerId="ADAL" clId="{91A99189-8752-4A9C-803C-17E5D1FB49C3}" dt="2020-01-20T17:03:30.668" v="5965" actId="732"/>
          <ac:picMkLst>
            <pc:docMk/>
            <pc:sldMk cId="2585951337" sldId="334"/>
            <ac:picMk id="5" creationId="{2F8CFA0F-C92A-407D-B1F0-5A759F255FB1}"/>
          </ac:picMkLst>
        </pc:picChg>
      </pc:sldChg>
      <pc:sldChg chg="modSp add modTransition">
        <pc:chgData name="Leader Maynard, Jonathan" userId="457cbaa7-041a-414d-8b8e-3c4346a51a17" providerId="ADAL" clId="{91A99189-8752-4A9C-803C-17E5D1FB49C3}" dt="2020-01-20T17:06:04.317" v="6154"/>
        <pc:sldMkLst>
          <pc:docMk/>
          <pc:sldMk cId="1595758538" sldId="335"/>
        </pc:sldMkLst>
        <pc:spChg chg="mod">
          <ac:chgData name="Leader Maynard, Jonathan" userId="457cbaa7-041a-414d-8b8e-3c4346a51a17" providerId="ADAL" clId="{91A99189-8752-4A9C-803C-17E5D1FB49C3}" dt="2020-01-19T17:36:14.032" v="1050" actId="404"/>
          <ac:spMkLst>
            <pc:docMk/>
            <pc:sldMk cId="1595758538" sldId="335"/>
            <ac:spMk id="2" creationId="{EDAF8318-6E86-44B0-A8E8-5391015E9DAF}"/>
          </ac:spMkLst>
        </pc:spChg>
      </pc:sldChg>
      <pc:sldChg chg="addSp delSp modSp add ord modTransition">
        <pc:chgData name="Leader Maynard, Jonathan" userId="457cbaa7-041a-414d-8b8e-3c4346a51a17" providerId="ADAL" clId="{91A99189-8752-4A9C-803C-17E5D1FB49C3}" dt="2020-01-20T17:07:48" v="6169" actId="113"/>
        <pc:sldMkLst>
          <pc:docMk/>
          <pc:sldMk cId="2249002939" sldId="336"/>
        </pc:sldMkLst>
        <pc:spChg chg="mod">
          <ac:chgData name="Leader Maynard, Jonathan" userId="457cbaa7-041a-414d-8b8e-3c4346a51a17" providerId="ADAL" clId="{91A99189-8752-4A9C-803C-17E5D1FB49C3}" dt="2020-01-19T17:23:04.104" v="873" actId="20577"/>
          <ac:spMkLst>
            <pc:docMk/>
            <pc:sldMk cId="2249002939" sldId="336"/>
            <ac:spMk id="2" creationId="{55917577-7209-4231-89D4-2D9F620AD750}"/>
          </ac:spMkLst>
        </pc:spChg>
        <pc:spChg chg="del">
          <ac:chgData name="Leader Maynard, Jonathan" userId="457cbaa7-041a-414d-8b8e-3c4346a51a17" providerId="ADAL" clId="{91A99189-8752-4A9C-803C-17E5D1FB49C3}" dt="2020-01-19T17:30:03.243" v="1018" actId="931"/>
          <ac:spMkLst>
            <pc:docMk/>
            <pc:sldMk cId="2249002939" sldId="336"/>
            <ac:spMk id="3" creationId="{BA8D10B7-08A9-4AB7-AEDB-F7C48056823D}"/>
          </ac:spMkLst>
        </pc:spChg>
        <pc:spChg chg="add del">
          <ac:chgData name="Leader Maynard, Jonathan" userId="457cbaa7-041a-414d-8b8e-3c4346a51a17" providerId="ADAL" clId="{91A99189-8752-4A9C-803C-17E5D1FB49C3}" dt="2020-01-19T17:29:19.318" v="1017" actId="478"/>
          <ac:spMkLst>
            <pc:docMk/>
            <pc:sldMk cId="2249002939" sldId="336"/>
            <ac:spMk id="5" creationId="{B6216671-65F0-43D2-9D95-B4B36A7CAAFF}"/>
          </ac:spMkLst>
        </pc:spChg>
        <pc:spChg chg="add del mod">
          <ac:chgData name="Leader Maynard, Jonathan" userId="457cbaa7-041a-414d-8b8e-3c4346a51a17" providerId="ADAL" clId="{91A99189-8752-4A9C-803C-17E5D1FB49C3}" dt="2020-01-19T17:35:33.075" v="1043" actId="931"/>
          <ac:spMkLst>
            <pc:docMk/>
            <pc:sldMk cId="2249002939" sldId="336"/>
            <ac:spMk id="11" creationId="{11F0F66C-A268-4FE5-A502-4FDCB3C9B5F3}"/>
          </ac:spMkLst>
        </pc:spChg>
        <pc:spChg chg="add mod">
          <ac:chgData name="Leader Maynard, Jonathan" userId="457cbaa7-041a-414d-8b8e-3c4346a51a17" providerId="ADAL" clId="{91A99189-8752-4A9C-803C-17E5D1FB49C3}" dt="2020-01-20T17:07:48" v="6169" actId="113"/>
          <ac:spMkLst>
            <pc:docMk/>
            <pc:sldMk cId="2249002939" sldId="336"/>
            <ac:spMk id="14" creationId="{7ACBCC20-669D-4CB6-BB13-649B27E2B49F}"/>
          </ac:spMkLst>
        </pc:spChg>
        <pc:spChg chg="add mod">
          <ac:chgData name="Leader Maynard, Jonathan" userId="457cbaa7-041a-414d-8b8e-3c4346a51a17" providerId="ADAL" clId="{91A99189-8752-4A9C-803C-17E5D1FB49C3}" dt="2020-01-20T17:01:45.558" v="5964" actId="1076"/>
          <ac:spMkLst>
            <pc:docMk/>
            <pc:sldMk cId="2249002939" sldId="336"/>
            <ac:spMk id="19" creationId="{86CB08AD-76F7-4BFB-91A6-ABDB768440A4}"/>
          </ac:spMkLst>
        </pc:spChg>
        <pc:picChg chg="add del mod">
          <ac:chgData name="Leader Maynard, Jonathan" userId="457cbaa7-041a-414d-8b8e-3c4346a51a17" providerId="ADAL" clId="{91A99189-8752-4A9C-803C-17E5D1FB49C3}" dt="2020-01-19T17:32:31.333" v="1032" actId="478"/>
          <ac:picMkLst>
            <pc:docMk/>
            <pc:sldMk cId="2249002939" sldId="336"/>
            <ac:picMk id="7" creationId="{C38EBAEA-0B1D-4593-A6C0-1103F2529AC3}"/>
          </ac:picMkLst>
        </pc:picChg>
        <pc:picChg chg="add mod modCrop">
          <ac:chgData name="Leader Maynard, Jonathan" userId="457cbaa7-041a-414d-8b8e-3c4346a51a17" providerId="ADAL" clId="{91A99189-8752-4A9C-803C-17E5D1FB49C3}" dt="2020-01-19T17:32:56.419" v="1042" actId="14100"/>
          <ac:picMkLst>
            <pc:docMk/>
            <pc:sldMk cId="2249002939" sldId="336"/>
            <ac:picMk id="9" creationId="{E9287D7F-E607-4342-AD3D-E384D3CFB6E2}"/>
          </ac:picMkLst>
        </pc:picChg>
        <pc:picChg chg="add mod">
          <ac:chgData name="Leader Maynard, Jonathan" userId="457cbaa7-041a-414d-8b8e-3c4346a51a17" providerId="ADAL" clId="{91A99189-8752-4A9C-803C-17E5D1FB49C3}" dt="2020-01-19T17:35:41.666" v="1048" actId="1076"/>
          <ac:picMkLst>
            <pc:docMk/>
            <pc:sldMk cId="2249002939" sldId="336"/>
            <ac:picMk id="13" creationId="{A3DF16E6-4229-4AAE-B4DC-EFC5B770897A}"/>
          </ac:picMkLst>
        </pc:picChg>
        <pc:picChg chg="add mod">
          <ac:chgData name="Leader Maynard, Jonathan" userId="457cbaa7-041a-414d-8b8e-3c4346a51a17" providerId="ADAL" clId="{91A99189-8752-4A9C-803C-17E5D1FB49C3}" dt="2020-01-20T16:08:31.083" v="5363" actId="1076"/>
          <ac:picMkLst>
            <pc:docMk/>
            <pc:sldMk cId="2249002939" sldId="336"/>
            <ac:picMk id="16" creationId="{15071A53-73D8-4583-B00B-02892842B529}"/>
          </ac:picMkLst>
        </pc:picChg>
        <pc:picChg chg="add mod">
          <ac:chgData name="Leader Maynard, Jonathan" userId="457cbaa7-041a-414d-8b8e-3c4346a51a17" providerId="ADAL" clId="{91A99189-8752-4A9C-803C-17E5D1FB49C3}" dt="2020-01-20T16:09:29.327" v="5368" actId="1076"/>
          <ac:picMkLst>
            <pc:docMk/>
            <pc:sldMk cId="2249002939" sldId="336"/>
            <ac:picMk id="18" creationId="{0448CCDD-E27D-4DC4-A8C0-1F3BCE37C1C0}"/>
          </ac:picMkLst>
        </pc:picChg>
      </pc:sldChg>
      <pc:sldChg chg="addSp delSp modSp add modTransition">
        <pc:chgData name="Leader Maynard, Jonathan" userId="457cbaa7-041a-414d-8b8e-3c4346a51a17" providerId="ADAL" clId="{91A99189-8752-4A9C-803C-17E5D1FB49C3}" dt="2020-01-20T17:06:04.317" v="6154"/>
        <pc:sldMkLst>
          <pc:docMk/>
          <pc:sldMk cId="646925296" sldId="339"/>
        </pc:sldMkLst>
        <pc:spChg chg="del">
          <ac:chgData name="Leader Maynard, Jonathan" userId="457cbaa7-041a-414d-8b8e-3c4346a51a17" providerId="ADAL" clId="{91A99189-8752-4A9C-803C-17E5D1FB49C3}" dt="2020-01-18T11:52:22.811" v="402"/>
          <ac:spMkLst>
            <pc:docMk/>
            <pc:sldMk cId="646925296" sldId="339"/>
            <ac:spMk id="2" creationId="{5F040154-862E-427A-AB35-B1DA1B7C4BBB}"/>
          </ac:spMkLst>
        </pc:spChg>
        <pc:spChg chg="del">
          <ac:chgData name="Leader Maynard, Jonathan" userId="457cbaa7-041a-414d-8b8e-3c4346a51a17" providerId="ADAL" clId="{91A99189-8752-4A9C-803C-17E5D1FB49C3}" dt="2020-01-18T11:52:22.811" v="402"/>
          <ac:spMkLst>
            <pc:docMk/>
            <pc:sldMk cId="646925296" sldId="339"/>
            <ac:spMk id="3" creationId="{1682853D-2CA6-40D0-B333-61DC90CBC4D1}"/>
          </ac:spMkLst>
        </pc:spChg>
        <pc:picChg chg="add mod">
          <ac:chgData name="Leader Maynard, Jonathan" userId="457cbaa7-041a-414d-8b8e-3c4346a51a17" providerId="ADAL" clId="{91A99189-8752-4A9C-803C-17E5D1FB49C3}" dt="2020-01-18T11:52:34.368" v="405" actId="14100"/>
          <ac:picMkLst>
            <pc:docMk/>
            <pc:sldMk cId="646925296" sldId="339"/>
            <ac:picMk id="5" creationId="{C541B153-4F53-4321-A1FD-CB4DE0345FC6}"/>
          </ac:picMkLst>
        </pc:picChg>
      </pc:sldChg>
      <pc:sldChg chg="modSp add del">
        <pc:chgData name="Leader Maynard, Jonathan" userId="457cbaa7-041a-414d-8b8e-3c4346a51a17" providerId="ADAL" clId="{91A99189-8752-4A9C-803C-17E5D1FB49C3}" dt="2020-01-20T08:46:45.346" v="2587" actId="47"/>
        <pc:sldMkLst>
          <pc:docMk/>
          <pc:sldMk cId="269787099" sldId="340"/>
        </pc:sldMkLst>
        <pc:spChg chg="mod">
          <ac:chgData name="Leader Maynard, Jonathan" userId="457cbaa7-041a-414d-8b8e-3c4346a51a17" providerId="ADAL" clId="{91A99189-8752-4A9C-803C-17E5D1FB49C3}" dt="2020-01-18T12:11:29.123" v="865" actId="20577"/>
          <ac:spMkLst>
            <pc:docMk/>
            <pc:sldMk cId="269787099" sldId="340"/>
            <ac:spMk id="2" creationId="{B26A9419-6D0F-491E-ABD0-0AF5B93110F6}"/>
          </ac:spMkLst>
        </pc:spChg>
        <pc:spChg chg="mod">
          <ac:chgData name="Leader Maynard, Jonathan" userId="457cbaa7-041a-414d-8b8e-3c4346a51a17" providerId="ADAL" clId="{91A99189-8752-4A9C-803C-17E5D1FB49C3}" dt="2020-01-19T17:45:10.955" v="1764" actId="21"/>
          <ac:spMkLst>
            <pc:docMk/>
            <pc:sldMk cId="269787099" sldId="340"/>
            <ac:spMk id="3" creationId="{47FD3BCC-4C0C-4FF4-A2C2-D1EE4F788508}"/>
          </ac:spMkLst>
        </pc:spChg>
      </pc:sldChg>
      <pc:sldChg chg="modSp add del modTransition">
        <pc:chgData name="Leader Maynard, Jonathan" userId="457cbaa7-041a-414d-8b8e-3c4346a51a17" providerId="ADAL" clId="{91A99189-8752-4A9C-803C-17E5D1FB49C3}" dt="2020-01-20T17:07:59.456" v="6170" actId="47"/>
        <pc:sldMkLst>
          <pc:docMk/>
          <pc:sldMk cId="1218728765" sldId="341"/>
        </pc:sldMkLst>
        <pc:spChg chg="mod">
          <ac:chgData name="Leader Maynard, Jonathan" userId="457cbaa7-041a-414d-8b8e-3c4346a51a17" providerId="ADAL" clId="{91A99189-8752-4A9C-803C-17E5D1FB49C3}" dt="2020-01-20T11:02:33.258" v="4305" actId="21"/>
          <ac:spMkLst>
            <pc:docMk/>
            <pc:sldMk cId="1218728765" sldId="341"/>
            <ac:spMk id="4" creationId="{20F6ACB6-DD19-49CE-9A8A-A797891F85E7}"/>
          </ac:spMkLst>
        </pc:spChg>
      </pc:sldChg>
      <pc:sldChg chg="addSp modSp add del modTransition">
        <pc:chgData name="Leader Maynard, Jonathan" userId="457cbaa7-041a-414d-8b8e-3c4346a51a17" providerId="ADAL" clId="{91A99189-8752-4A9C-803C-17E5D1FB49C3}" dt="2020-01-20T10:46:20.056" v="4185" actId="2696"/>
        <pc:sldMkLst>
          <pc:docMk/>
          <pc:sldMk cId="2937272271" sldId="341"/>
        </pc:sldMkLst>
        <pc:spChg chg="add mod">
          <ac:chgData name="Leader Maynard, Jonathan" userId="457cbaa7-041a-414d-8b8e-3c4346a51a17" providerId="ADAL" clId="{91A99189-8752-4A9C-803C-17E5D1FB49C3}" dt="2020-01-19T17:39:17.778" v="1364" actId="20577"/>
          <ac:spMkLst>
            <pc:docMk/>
            <pc:sldMk cId="2937272271" sldId="341"/>
            <ac:spMk id="3" creationId="{47189624-9F4B-4DB0-86B4-2D4E46704579}"/>
          </ac:spMkLst>
        </pc:spChg>
        <pc:spChg chg="add mod">
          <ac:chgData name="Leader Maynard, Jonathan" userId="457cbaa7-041a-414d-8b8e-3c4346a51a17" providerId="ADAL" clId="{91A99189-8752-4A9C-803C-17E5D1FB49C3}" dt="2020-01-20T09:55:32.544" v="4184" actId="20577"/>
          <ac:spMkLst>
            <pc:docMk/>
            <pc:sldMk cId="2937272271" sldId="341"/>
            <ac:spMk id="4" creationId="{20F6ACB6-DD19-49CE-9A8A-A797891F85E7}"/>
          </ac:spMkLst>
        </pc:spChg>
      </pc:sldChg>
      <pc:sldChg chg="modSp add modTransition modAnim">
        <pc:chgData name="Leader Maynard, Jonathan" userId="457cbaa7-041a-414d-8b8e-3c4346a51a17" providerId="ADAL" clId="{91A99189-8752-4A9C-803C-17E5D1FB49C3}" dt="2020-01-21T10:19:00.668" v="6947"/>
        <pc:sldMkLst>
          <pc:docMk/>
          <pc:sldMk cId="2266577762" sldId="342"/>
        </pc:sldMkLst>
        <pc:spChg chg="mod">
          <ac:chgData name="Leader Maynard, Jonathan" userId="457cbaa7-041a-414d-8b8e-3c4346a51a17" providerId="ADAL" clId="{91A99189-8752-4A9C-803C-17E5D1FB49C3}" dt="2020-01-19T17:44:34.240" v="1681" actId="20577"/>
          <ac:spMkLst>
            <pc:docMk/>
            <pc:sldMk cId="2266577762" sldId="342"/>
            <ac:spMk id="2" creationId="{98438B19-468D-4946-817F-F599BB95D464}"/>
          </ac:spMkLst>
        </pc:spChg>
        <pc:spChg chg="mod">
          <ac:chgData name="Leader Maynard, Jonathan" userId="457cbaa7-041a-414d-8b8e-3c4346a51a17" providerId="ADAL" clId="{91A99189-8752-4A9C-803C-17E5D1FB49C3}" dt="2020-01-20T17:25:09.614" v="6914" actId="115"/>
          <ac:spMkLst>
            <pc:docMk/>
            <pc:sldMk cId="2266577762" sldId="342"/>
            <ac:spMk id="3" creationId="{AD1339E6-62A9-4F68-9AA6-0E7EAFF3CFD5}"/>
          </ac:spMkLst>
        </pc:spChg>
      </pc:sldChg>
      <pc:sldChg chg="addSp modSp add modTransition modNotesTx">
        <pc:chgData name="Leader Maynard, Jonathan" userId="457cbaa7-041a-414d-8b8e-3c4346a51a17" providerId="ADAL" clId="{91A99189-8752-4A9C-803C-17E5D1FB49C3}" dt="2020-01-20T17:06:04.317" v="6154"/>
        <pc:sldMkLst>
          <pc:docMk/>
          <pc:sldMk cId="650024230" sldId="343"/>
        </pc:sldMkLst>
        <pc:spChg chg="mod">
          <ac:chgData name="Leader Maynard, Jonathan" userId="457cbaa7-041a-414d-8b8e-3c4346a51a17" providerId="ADAL" clId="{91A99189-8752-4A9C-803C-17E5D1FB49C3}" dt="2020-01-20T13:54:10.034" v="4776" actId="1076"/>
          <ac:spMkLst>
            <pc:docMk/>
            <pc:sldMk cId="650024230" sldId="343"/>
            <ac:spMk id="2" creationId="{1AC24152-C3D2-4091-84E8-594083AD0171}"/>
          </ac:spMkLst>
        </pc:spChg>
        <pc:spChg chg="add mod">
          <ac:chgData name="Leader Maynard, Jonathan" userId="457cbaa7-041a-414d-8b8e-3c4346a51a17" providerId="ADAL" clId="{91A99189-8752-4A9C-803C-17E5D1FB49C3}" dt="2020-01-20T09:08:22.838" v="2756" actId="20577"/>
          <ac:spMkLst>
            <pc:docMk/>
            <pc:sldMk cId="650024230" sldId="343"/>
            <ac:spMk id="3" creationId="{7EA2D73E-533E-4A2A-85E0-D3FD859353B7}"/>
          </ac:spMkLst>
        </pc:spChg>
        <pc:spChg chg="add mod">
          <ac:chgData name="Leader Maynard, Jonathan" userId="457cbaa7-041a-414d-8b8e-3c4346a51a17" providerId="ADAL" clId="{91A99189-8752-4A9C-803C-17E5D1FB49C3}" dt="2020-01-20T13:54:02.012" v="4775" actId="14100"/>
          <ac:spMkLst>
            <pc:docMk/>
            <pc:sldMk cId="650024230" sldId="343"/>
            <ac:spMk id="4" creationId="{F4F4D6B7-DDCB-470B-8278-6E4938D3B113}"/>
          </ac:spMkLst>
        </pc:spChg>
        <pc:picChg chg="add mod">
          <ac:chgData name="Leader Maynard, Jonathan" userId="457cbaa7-041a-414d-8b8e-3c4346a51a17" providerId="ADAL" clId="{91A99189-8752-4A9C-803C-17E5D1FB49C3}" dt="2020-01-20T14:03:30.322" v="4789" actId="14100"/>
          <ac:picMkLst>
            <pc:docMk/>
            <pc:sldMk cId="650024230" sldId="343"/>
            <ac:picMk id="6" creationId="{B9BB3BC7-217A-45DE-BD0D-E754339063A7}"/>
          </ac:picMkLst>
        </pc:picChg>
        <pc:picChg chg="add mod">
          <ac:chgData name="Leader Maynard, Jonathan" userId="457cbaa7-041a-414d-8b8e-3c4346a51a17" providerId="ADAL" clId="{91A99189-8752-4A9C-803C-17E5D1FB49C3}" dt="2020-01-20T14:03:30.163" v="4788" actId="14100"/>
          <ac:picMkLst>
            <pc:docMk/>
            <pc:sldMk cId="650024230" sldId="343"/>
            <ac:picMk id="8" creationId="{1CEA24B8-72D6-4570-B725-EE2F83652976}"/>
          </ac:picMkLst>
        </pc:picChg>
        <pc:picChg chg="add mod modCrop">
          <ac:chgData name="Leader Maynard, Jonathan" userId="457cbaa7-041a-414d-8b8e-3c4346a51a17" providerId="ADAL" clId="{91A99189-8752-4A9C-803C-17E5D1FB49C3}" dt="2020-01-20T14:03:30.022" v="4787" actId="14100"/>
          <ac:picMkLst>
            <pc:docMk/>
            <pc:sldMk cId="650024230" sldId="343"/>
            <ac:picMk id="10" creationId="{752CC866-76E2-493D-9D40-12E96105EAF9}"/>
          </ac:picMkLst>
        </pc:picChg>
      </pc:sldChg>
      <pc:sldChg chg="addSp delSp modSp add modTransition modAnim">
        <pc:chgData name="Leader Maynard, Jonathan" userId="457cbaa7-041a-414d-8b8e-3c4346a51a17" providerId="ADAL" clId="{91A99189-8752-4A9C-803C-17E5D1FB49C3}" dt="2020-01-21T10:19:16.001" v="6948" actId="1076"/>
        <pc:sldMkLst>
          <pc:docMk/>
          <pc:sldMk cId="1805802416" sldId="344"/>
        </pc:sldMkLst>
        <pc:spChg chg="del">
          <ac:chgData name="Leader Maynard, Jonathan" userId="457cbaa7-041a-414d-8b8e-3c4346a51a17" providerId="ADAL" clId="{91A99189-8752-4A9C-803C-17E5D1FB49C3}" dt="2020-01-20T09:26:05.954" v="3930"/>
          <ac:spMkLst>
            <pc:docMk/>
            <pc:sldMk cId="1805802416" sldId="344"/>
            <ac:spMk id="2" creationId="{0100AC1A-B644-4E16-BEC6-0C848DE9A9C6}"/>
          </ac:spMkLst>
        </pc:spChg>
        <pc:spChg chg="del">
          <ac:chgData name="Leader Maynard, Jonathan" userId="457cbaa7-041a-414d-8b8e-3c4346a51a17" providerId="ADAL" clId="{91A99189-8752-4A9C-803C-17E5D1FB49C3}" dt="2020-01-20T09:26:05.954" v="3930"/>
          <ac:spMkLst>
            <pc:docMk/>
            <pc:sldMk cId="1805802416" sldId="344"/>
            <ac:spMk id="3" creationId="{5D36E34A-4002-440A-B874-94807E7C2152}"/>
          </ac:spMkLst>
        </pc:spChg>
        <pc:spChg chg="add mod">
          <ac:chgData name="Leader Maynard, Jonathan" userId="457cbaa7-041a-414d-8b8e-3c4346a51a17" providerId="ADAL" clId="{91A99189-8752-4A9C-803C-17E5D1FB49C3}" dt="2020-01-21T10:19:16.001" v="6948" actId="1076"/>
          <ac:spMkLst>
            <pc:docMk/>
            <pc:sldMk cId="1805802416" sldId="344"/>
            <ac:spMk id="8" creationId="{C7766DAB-3C56-433A-8AB6-C6D9831DD560}"/>
          </ac:spMkLst>
        </pc:spChg>
        <pc:spChg chg="add mod">
          <ac:chgData name="Leader Maynard, Jonathan" userId="457cbaa7-041a-414d-8b8e-3c4346a51a17" providerId="ADAL" clId="{91A99189-8752-4A9C-803C-17E5D1FB49C3}" dt="2020-01-20T17:27:50.521" v="6916" actId="2085"/>
          <ac:spMkLst>
            <pc:docMk/>
            <pc:sldMk cId="1805802416" sldId="344"/>
            <ac:spMk id="9" creationId="{26A6C4A7-FEE6-4E84-9672-FE896EC38BF7}"/>
          </ac:spMkLst>
        </pc:spChg>
        <pc:spChg chg="add mod">
          <ac:chgData name="Leader Maynard, Jonathan" userId="457cbaa7-041a-414d-8b8e-3c4346a51a17" providerId="ADAL" clId="{91A99189-8752-4A9C-803C-17E5D1FB49C3}" dt="2020-01-20T17:28:18.437" v="6919" actId="14100"/>
          <ac:spMkLst>
            <pc:docMk/>
            <pc:sldMk cId="1805802416" sldId="344"/>
            <ac:spMk id="10" creationId="{6D4F2D37-51FE-4035-82C1-ECA4348A9089}"/>
          </ac:spMkLst>
        </pc:spChg>
        <pc:spChg chg="add mod">
          <ac:chgData name="Leader Maynard, Jonathan" userId="457cbaa7-041a-414d-8b8e-3c4346a51a17" providerId="ADAL" clId="{91A99189-8752-4A9C-803C-17E5D1FB49C3}" dt="2020-01-20T17:28:29.943" v="6922" actId="14100"/>
          <ac:spMkLst>
            <pc:docMk/>
            <pc:sldMk cId="1805802416" sldId="344"/>
            <ac:spMk id="11" creationId="{E769EDEC-60FF-46B0-844D-B8E6AC07BE38}"/>
          </ac:spMkLst>
        </pc:spChg>
        <pc:picChg chg="add del">
          <ac:chgData name="Leader Maynard, Jonathan" userId="457cbaa7-041a-414d-8b8e-3c4346a51a17" providerId="ADAL" clId="{91A99189-8752-4A9C-803C-17E5D1FB49C3}" dt="2020-01-20T09:26:09.388" v="3932"/>
          <ac:picMkLst>
            <pc:docMk/>
            <pc:sldMk cId="1805802416" sldId="344"/>
            <ac:picMk id="5" creationId="{8C5C6694-3413-43E4-81A0-A2842E741B46}"/>
          </ac:picMkLst>
        </pc:picChg>
        <pc:picChg chg="add mod">
          <ac:chgData name="Leader Maynard, Jonathan" userId="457cbaa7-041a-414d-8b8e-3c4346a51a17" providerId="ADAL" clId="{91A99189-8752-4A9C-803C-17E5D1FB49C3}" dt="2020-01-20T09:26:25.526" v="3938" actId="14100"/>
          <ac:picMkLst>
            <pc:docMk/>
            <pc:sldMk cId="1805802416" sldId="344"/>
            <ac:picMk id="7" creationId="{1BB909AD-DAE7-4C19-94DF-FA3CF3C56213}"/>
          </ac:picMkLst>
        </pc:picChg>
      </pc:sldChg>
      <pc:sldChg chg="add del">
        <pc:chgData name="Leader Maynard, Jonathan" userId="457cbaa7-041a-414d-8b8e-3c4346a51a17" providerId="ADAL" clId="{91A99189-8752-4A9C-803C-17E5D1FB49C3}" dt="2020-01-20T09:08:08.106" v="2728" actId="47"/>
        <pc:sldMkLst>
          <pc:docMk/>
          <pc:sldMk cId="3882017924" sldId="344"/>
        </pc:sldMkLst>
      </pc:sldChg>
      <pc:sldChg chg="addSp delSp modSp add ord modTransition">
        <pc:chgData name="Leader Maynard, Jonathan" userId="457cbaa7-041a-414d-8b8e-3c4346a51a17" providerId="ADAL" clId="{91A99189-8752-4A9C-803C-17E5D1FB49C3}" dt="2020-01-20T17:06:04.317" v="6154"/>
        <pc:sldMkLst>
          <pc:docMk/>
          <pc:sldMk cId="721099920" sldId="345"/>
        </pc:sldMkLst>
        <pc:spChg chg="del">
          <ac:chgData name="Leader Maynard, Jonathan" userId="457cbaa7-041a-414d-8b8e-3c4346a51a17" providerId="ADAL" clId="{91A99189-8752-4A9C-803C-17E5D1FB49C3}" dt="2020-01-20T10:55:24.200" v="4188"/>
          <ac:spMkLst>
            <pc:docMk/>
            <pc:sldMk cId="721099920" sldId="345"/>
            <ac:spMk id="2" creationId="{81911E6C-F349-43AB-80E7-BDCE635DACEE}"/>
          </ac:spMkLst>
        </pc:spChg>
        <pc:spChg chg="del">
          <ac:chgData name="Leader Maynard, Jonathan" userId="457cbaa7-041a-414d-8b8e-3c4346a51a17" providerId="ADAL" clId="{91A99189-8752-4A9C-803C-17E5D1FB49C3}" dt="2020-01-20T10:55:24.200" v="4188"/>
          <ac:spMkLst>
            <pc:docMk/>
            <pc:sldMk cId="721099920" sldId="345"/>
            <ac:spMk id="3" creationId="{CC361474-8D8E-4D04-BA71-D52E855F625A}"/>
          </ac:spMkLst>
        </pc:spChg>
        <pc:spChg chg="add mod">
          <ac:chgData name="Leader Maynard, Jonathan" userId="457cbaa7-041a-414d-8b8e-3c4346a51a17" providerId="ADAL" clId="{91A99189-8752-4A9C-803C-17E5D1FB49C3}" dt="2020-01-20T11:00:38.706" v="4254" actId="1076"/>
          <ac:spMkLst>
            <pc:docMk/>
            <pc:sldMk cId="721099920" sldId="345"/>
            <ac:spMk id="6" creationId="{AA9C6476-CC32-417B-BA15-C615B6446D47}"/>
          </ac:spMkLst>
        </pc:spChg>
        <pc:spChg chg="add mod">
          <ac:chgData name="Leader Maynard, Jonathan" userId="457cbaa7-041a-414d-8b8e-3c4346a51a17" providerId="ADAL" clId="{91A99189-8752-4A9C-803C-17E5D1FB49C3}" dt="2020-01-20T15:32:21.137" v="4945" actId="14100"/>
          <ac:spMkLst>
            <pc:docMk/>
            <pc:sldMk cId="721099920" sldId="345"/>
            <ac:spMk id="7" creationId="{7D849732-A3B0-4F1F-A7D3-557055237A26}"/>
          </ac:spMkLst>
        </pc:spChg>
        <pc:picChg chg="add mod">
          <ac:chgData name="Leader Maynard, Jonathan" userId="457cbaa7-041a-414d-8b8e-3c4346a51a17" providerId="ADAL" clId="{91A99189-8752-4A9C-803C-17E5D1FB49C3}" dt="2020-01-20T10:59:38.375" v="4195" actId="1076"/>
          <ac:picMkLst>
            <pc:docMk/>
            <pc:sldMk cId="721099920" sldId="345"/>
            <ac:picMk id="5" creationId="{6C5D833F-1F83-40FE-BA64-136FEA8207AE}"/>
          </ac:picMkLst>
        </pc:picChg>
        <pc:picChg chg="add del mod">
          <ac:chgData name="Leader Maynard, Jonathan" userId="457cbaa7-041a-414d-8b8e-3c4346a51a17" providerId="ADAL" clId="{91A99189-8752-4A9C-803C-17E5D1FB49C3}" dt="2020-01-20T10:56:00.565" v="4193" actId="478"/>
          <ac:picMkLst>
            <pc:docMk/>
            <pc:sldMk cId="721099920" sldId="345"/>
            <ac:picMk id="2050" creationId="{0822B32F-F489-4907-8A20-98577D4A8F28}"/>
          </ac:picMkLst>
        </pc:picChg>
      </pc:sldChg>
      <pc:sldChg chg="modSp add modTransition">
        <pc:chgData name="Leader Maynard, Jonathan" userId="457cbaa7-041a-414d-8b8e-3c4346a51a17" providerId="ADAL" clId="{91A99189-8752-4A9C-803C-17E5D1FB49C3}" dt="2020-01-20T17:06:04.317" v="6154"/>
        <pc:sldMkLst>
          <pc:docMk/>
          <pc:sldMk cId="2606687222" sldId="346"/>
        </pc:sldMkLst>
        <pc:spChg chg="mod">
          <ac:chgData name="Leader Maynard, Jonathan" userId="457cbaa7-041a-414d-8b8e-3c4346a51a17" providerId="ADAL" clId="{91A99189-8752-4A9C-803C-17E5D1FB49C3}" dt="2020-01-20T16:02:44.989" v="5326" actId="20577"/>
          <ac:spMkLst>
            <pc:docMk/>
            <pc:sldMk cId="2606687222" sldId="346"/>
            <ac:spMk id="2" creationId="{A2C4E257-EE38-438D-AAF8-4958A76D334A}"/>
          </ac:spMkLst>
        </pc:spChg>
        <pc:spChg chg="mod">
          <ac:chgData name="Leader Maynard, Jonathan" userId="457cbaa7-041a-414d-8b8e-3c4346a51a17" providerId="ADAL" clId="{91A99189-8752-4A9C-803C-17E5D1FB49C3}" dt="2020-01-20T16:03:44.635" v="5338" actId="113"/>
          <ac:spMkLst>
            <pc:docMk/>
            <pc:sldMk cId="2606687222" sldId="346"/>
            <ac:spMk id="3" creationId="{8E252C22-EFC9-4FFD-9121-B38DC6A7A072}"/>
          </ac:spMkLst>
        </pc:spChg>
      </pc:sldChg>
      <pc:sldChg chg="add modTransition modAnim">
        <pc:chgData name="Leader Maynard, Jonathan" userId="457cbaa7-041a-414d-8b8e-3c4346a51a17" providerId="ADAL" clId="{91A99189-8752-4A9C-803C-17E5D1FB49C3}" dt="2020-01-20T17:30:14.662" v="6923"/>
        <pc:sldMkLst>
          <pc:docMk/>
          <pc:sldMk cId="2702646558" sldId="347"/>
        </pc:sldMkLst>
      </pc:sldChg>
    </pc:docChg>
  </pc:docChgLst>
  <pc:docChgLst>
    <pc:chgData name="Leader Maynard, Jonathan" userId="457cbaa7-041a-414d-8b8e-3c4346a51a17" providerId="ADAL" clId="{AA0D817D-FEBE-4A12-AFF2-B646FF65DFDC}"/>
    <pc:docChg chg="undo custSel mod addSld delSld modSld sldOrd">
      <pc:chgData name="Leader Maynard, Jonathan" userId="457cbaa7-041a-414d-8b8e-3c4346a51a17" providerId="ADAL" clId="{AA0D817D-FEBE-4A12-AFF2-B646FF65DFDC}" dt="2020-02-04T09:17:29.493" v="9632"/>
      <pc:docMkLst>
        <pc:docMk/>
      </pc:docMkLst>
      <pc:sldChg chg="addSp delSp modSp modTransition">
        <pc:chgData name="Leader Maynard, Jonathan" userId="457cbaa7-041a-414d-8b8e-3c4346a51a17" providerId="ADAL" clId="{AA0D817D-FEBE-4A12-AFF2-B646FF65DFDC}" dt="2020-02-04T09:17:29.493" v="9632"/>
        <pc:sldMkLst>
          <pc:docMk/>
          <pc:sldMk cId="0" sldId="256"/>
        </pc:sldMkLst>
        <pc:spChg chg="mod">
          <ac:chgData name="Leader Maynard, Jonathan" userId="457cbaa7-041a-414d-8b8e-3c4346a51a17" providerId="ADAL" clId="{AA0D817D-FEBE-4A12-AFF2-B646FF65DFDC}" dt="2020-02-03T09:44:02.451" v="41" actId="20577"/>
          <ac:spMkLst>
            <pc:docMk/>
            <pc:sldMk cId="0" sldId="256"/>
            <ac:spMk id="2" creationId="{00000000-0000-0000-0000-000000000000}"/>
          </ac:spMkLst>
        </pc:spChg>
        <pc:picChg chg="del">
          <ac:chgData name="Leader Maynard, Jonathan" userId="457cbaa7-041a-414d-8b8e-3c4346a51a17" providerId="ADAL" clId="{AA0D817D-FEBE-4A12-AFF2-B646FF65DFDC}" dt="2020-02-04T09:16:11.385" v="9551" actId="478"/>
          <ac:picMkLst>
            <pc:docMk/>
            <pc:sldMk cId="0" sldId="256"/>
            <ac:picMk id="1026" creationId="{338046D4-E7D8-40B5-BBB5-2F342393A3AB}"/>
          </ac:picMkLst>
        </pc:picChg>
        <pc:picChg chg="add del">
          <ac:chgData name="Leader Maynard, Jonathan" userId="457cbaa7-041a-414d-8b8e-3c4346a51a17" providerId="ADAL" clId="{AA0D817D-FEBE-4A12-AFF2-B646FF65DFDC}" dt="2020-02-04T09:16:13.794" v="9553" actId="478"/>
          <ac:picMkLst>
            <pc:docMk/>
            <pc:sldMk cId="0" sldId="256"/>
            <ac:picMk id="4098" creationId="{31967AFF-65A2-4000-BB47-C17F0A72F309}"/>
          </ac:picMkLst>
        </pc:picChg>
        <pc:picChg chg="add mod">
          <ac:chgData name="Leader Maynard, Jonathan" userId="457cbaa7-041a-414d-8b8e-3c4346a51a17" providerId="ADAL" clId="{AA0D817D-FEBE-4A12-AFF2-B646FF65DFDC}" dt="2020-02-04T09:17:29.493" v="9632"/>
          <ac:picMkLst>
            <pc:docMk/>
            <pc:sldMk cId="0" sldId="256"/>
            <ac:picMk id="4100" creationId="{7B4652A1-F62B-4ED7-8961-303ED78BF2D8}"/>
          </ac:picMkLst>
        </pc:picChg>
      </pc:sldChg>
      <pc:sldChg chg="modSp add del">
        <pc:chgData name="Leader Maynard, Jonathan" userId="457cbaa7-041a-414d-8b8e-3c4346a51a17" providerId="ADAL" clId="{AA0D817D-FEBE-4A12-AFF2-B646FF65DFDC}" dt="2020-02-04T08:52:20.865" v="9016" actId="47"/>
        <pc:sldMkLst>
          <pc:docMk/>
          <pc:sldMk cId="1183496174" sldId="274"/>
        </pc:sldMkLst>
        <pc:spChg chg="mod">
          <ac:chgData name="Leader Maynard, Jonathan" userId="457cbaa7-041a-414d-8b8e-3c4346a51a17" providerId="ADAL" clId="{AA0D817D-FEBE-4A12-AFF2-B646FF65DFDC}" dt="2020-02-03T12:24:22.751" v="2451" actId="27636"/>
          <ac:spMkLst>
            <pc:docMk/>
            <pc:sldMk cId="1183496174" sldId="274"/>
            <ac:spMk id="4" creationId="{00000000-0000-0000-0000-000000000000}"/>
          </ac:spMkLst>
        </pc:spChg>
      </pc:sldChg>
      <pc:sldChg chg="modSp add modTransition">
        <pc:chgData name="Leader Maynard, Jonathan" userId="457cbaa7-041a-414d-8b8e-3c4346a51a17" providerId="ADAL" clId="{AA0D817D-FEBE-4A12-AFF2-B646FF65DFDC}" dt="2020-02-04T09:01:41.733" v="9454"/>
        <pc:sldMkLst>
          <pc:docMk/>
          <pc:sldMk cId="1611051937" sldId="276"/>
        </pc:sldMkLst>
        <pc:spChg chg="mod">
          <ac:chgData name="Leader Maynard, Jonathan" userId="457cbaa7-041a-414d-8b8e-3c4346a51a17" providerId="ADAL" clId="{AA0D817D-FEBE-4A12-AFF2-B646FF65DFDC}" dt="2020-02-03T20:56:47.266" v="6447" actId="14100"/>
          <ac:spMkLst>
            <pc:docMk/>
            <pc:sldMk cId="1611051937" sldId="276"/>
            <ac:spMk id="2" creationId="{00000000-0000-0000-0000-000000000000}"/>
          </ac:spMkLst>
        </pc:spChg>
        <pc:spChg chg="mod">
          <ac:chgData name="Leader Maynard, Jonathan" userId="457cbaa7-041a-414d-8b8e-3c4346a51a17" providerId="ADAL" clId="{AA0D817D-FEBE-4A12-AFF2-B646FF65DFDC}" dt="2020-02-03T20:56:49.629" v="6449" actId="27636"/>
          <ac:spMkLst>
            <pc:docMk/>
            <pc:sldMk cId="1611051937" sldId="276"/>
            <ac:spMk id="4" creationId="{00000000-0000-0000-0000-000000000000}"/>
          </ac:spMkLst>
        </pc:spChg>
      </pc:sldChg>
      <pc:sldChg chg="addSp delSp modSp modTransition modAnim">
        <pc:chgData name="Leader Maynard, Jonathan" userId="457cbaa7-041a-414d-8b8e-3c4346a51a17" providerId="ADAL" clId="{AA0D817D-FEBE-4A12-AFF2-B646FF65DFDC}" dt="2020-02-04T09:02:27.464" v="9467"/>
        <pc:sldMkLst>
          <pc:docMk/>
          <pc:sldMk cId="2266577762" sldId="342"/>
        </pc:sldMkLst>
        <pc:spChg chg="mod">
          <ac:chgData name="Leader Maynard, Jonathan" userId="457cbaa7-041a-414d-8b8e-3c4346a51a17" providerId="ADAL" clId="{AA0D817D-FEBE-4A12-AFF2-B646FF65DFDC}" dt="2020-02-03T09:45:47.333" v="115" actId="20577"/>
          <ac:spMkLst>
            <pc:docMk/>
            <pc:sldMk cId="2266577762" sldId="342"/>
            <ac:spMk id="2" creationId="{98438B19-468D-4946-817F-F599BB95D464}"/>
          </ac:spMkLst>
        </pc:spChg>
        <pc:spChg chg="mod">
          <ac:chgData name="Leader Maynard, Jonathan" userId="457cbaa7-041a-414d-8b8e-3c4346a51a17" providerId="ADAL" clId="{AA0D817D-FEBE-4A12-AFF2-B646FF65DFDC}" dt="2020-02-04T08:47:44.171" v="9011" actId="20577"/>
          <ac:spMkLst>
            <pc:docMk/>
            <pc:sldMk cId="2266577762" sldId="342"/>
            <ac:spMk id="3" creationId="{AD1339E6-62A9-4F68-9AA6-0E7EAFF3CFD5}"/>
          </ac:spMkLst>
        </pc:spChg>
        <pc:spChg chg="del">
          <ac:chgData name="Leader Maynard, Jonathan" userId="457cbaa7-041a-414d-8b8e-3c4346a51a17" providerId="ADAL" clId="{AA0D817D-FEBE-4A12-AFF2-B646FF65DFDC}" dt="2020-02-03T09:45:56.044" v="117" actId="478"/>
          <ac:spMkLst>
            <pc:docMk/>
            <pc:sldMk cId="2266577762" sldId="342"/>
            <ac:spMk id="9" creationId="{B3CDB397-B6A4-45AF-9006-62EA0D124B6C}"/>
          </ac:spMkLst>
        </pc:spChg>
        <pc:spChg chg="del">
          <ac:chgData name="Leader Maynard, Jonathan" userId="457cbaa7-041a-414d-8b8e-3c4346a51a17" providerId="ADAL" clId="{AA0D817D-FEBE-4A12-AFF2-B646FF65DFDC}" dt="2020-02-03T09:45:56.044" v="117" actId="478"/>
          <ac:spMkLst>
            <pc:docMk/>
            <pc:sldMk cId="2266577762" sldId="342"/>
            <ac:spMk id="10" creationId="{B2B624F0-C764-42A1-89C2-6647258EBC03}"/>
          </ac:spMkLst>
        </pc:spChg>
        <pc:picChg chg="del">
          <ac:chgData name="Leader Maynard, Jonathan" userId="457cbaa7-041a-414d-8b8e-3c4346a51a17" providerId="ADAL" clId="{AA0D817D-FEBE-4A12-AFF2-B646FF65DFDC}" dt="2020-02-03T09:45:56.044" v="117" actId="478"/>
          <ac:picMkLst>
            <pc:docMk/>
            <pc:sldMk cId="2266577762" sldId="342"/>
            <ac:picMk id="6" creationId="{9F6D289A-C1AB-4F25-A098-2E01D7178C8A}"/>
          </ac:picMkLst>
        </pc:picChg>
        <pc:picChg chg="del">
          <ac:chgData name="Leader Maynard, Jonathan" userId="457cbaa7-041a-414d-8b8e-3c4346a51a17" providerId="ADAL" clId="{AA0D817D-FEBE-4A12-AFF2-B646FF65DFDC}" dt="2020-02-03T09:45:56.044" v="117" actId="478"/>
          <ac:picMkLst>
            <pc:docMk/>
            <pc:sldMk cId="2266577762" sldId="342"/>
            <ac:picMk id="8" creationId="{17667624-5A75-463A-9AC4-C238D297D0D6}"/>
          </ac:picMkLst>
        </pc:picChg>
        <pc:picChg chg="add mod">
          <ac:chgData name="Leader Maynard, Jonathan" userId="457cbaa7-041a-414d-8b8e-3c4346a51a17" providerId="ADAL" clId="{AA0D817D-FEBE-4A12-AFF2-B646FF65DFDC}" dt="2020-02-03T09:47:33.126" v="131" actId="14100"/>
          <ac:picMkLst>
            <pc:docMk/>
            <pc:sldMk cId="2266577762" sldId="342"/>
            <ac:picMk id="1026" creationId="{15209FA8-803B-4BA9-A55F-38310F20CD4D}"/>
          </ac:picMkLst>
        </pc:picChg>
        <pc:picChg chg="add mod">
          <ac:chgData name="Leader Maynard, Jonathan" userId="457cbaa7-041a-414d-8b8e-3c4346a51a17" providerId="ADAL" clId="{AA0D817D-FEBE-4A12-AFF2-B646FF65DFDC}" dt="2020-02-04T08:49:04.499" v="9015" actId="1076"/>
          <ac:picMkLst>
            <pc:docMk/>
            <pc:sldMk cId="2266577762" sldId="342"/>
            <ac:picMk id="1028" creationId="{BE88B1CF-8511-45F0-A2D5-1EF76DAAAF83}"/>
          </ac:picMkLst>
        </pc:picChg>
      </pc:sldChg>
      <pc:sldChg chg="del">
        <pc:chgData name="Leader Maynard, Jonathan" userId="457cbaa7-041a-414d-8b8e-3c4346a51a17" providerId="ADAL" clId="{AA0D817D-FEBE-4A12-AFF2-B646FF65DFDC}" dt="2020-02-03T09:52:15.461" v="151" actId="47"/>
        <pc:sldMkLst>
          <pc:docMk/>
          <pc:sldMk cId="3111502254" sldId="348"/>
        </pc:sldMkLst>
      </pc:sldChg>
      <pc:sldChg chg="del">
        <pc:chgData name="Leader Maynard, Jonathan" userId="457cbaa7-041a-414d-8b8e-3c4346a51a17" providerId="ADAL" clId="{AA0D817D-FEBE-4A12-AFF2-B646FF65DFDC}" dt="2020-02-03T09:52:15.461" v="151" actId="47"/>
        <pc:sldMkLst>
          <pc:docMk/>
          <pc:sldMk cId="2634713420" sldId="349"/>
        </pc:sldMkLst>
      </pc:sldChg>
      <pc:sldChg chg="del">
        <pc:chgData name="Leader Maynard, Jonathan" userId="457cbaa7-041a-414d-8b8e-3c4346a51a17" providerId="ADAL" clId="{AA0D817D-FEBE-4A12-AFF2-B646FF65DFDC}" dt="2020-02-03T09:52:15.461" v="151" actId="47"/>
        <pc:sldMkLst>
          <pc:docMk/>
          <pc:sldMk cId="2189195597" sldId="350"/>
        </pc:sldMkLst>
      </pc:sldChg>
      <pc:sldChg chg="del">
        <pc:chgData name="Leader Maynard, Jonathan" userId="457cbaa7-041a-414d-8b8e-3c4346a51a17" providerId="ADAL" clId="{AA0D817D-FEBE-4A12-AFF2-B646FF65DFDC}" dt="2020-02-03T09:52:15.461" v="151" actId="47"/>
        <pc:sldMkLst>
          <pc:docMk/>
          <pc:sldMk cId="2293303960" sldId="351"/>
        </pc:sldMkLst>
      </pc:sldChg>
      <pc:sldChg chg="del">
        <pc:chgData name="Leader Maynard, Jonathan" userId="457cbaa7-041a-414d-8b8e-3c4346a51a17" providerId="ADAL" clId="{AA0D817D-FEBE-4A12-AFF2-B646FF65DFDC}" dt="2020-02-03T09:45:22.697" v="42" actId="47"/>
        <pc:sldMkLst>
          <pc:docMk/>
          <pc:sldMk cId="3290324324" sldId="352"/>
        </pc:sldMkLst>
      </pc:sldChg>
      <pc:sldChg chg="del">
        <pc:chgData name="Leader Maynard, Jonathan" userId="457cbaa7-041a-414d-8b8e-3c4346a51a17" providerId="ADAL" clId="{AA0D817D-FEBE-4A12-AFF2-B646FF65DFDC}" dt="2020-02-03T09:52:15.461" v="151" actId="47"/>
        <pc:sldMkLst>
          <pc:docMk/>
          <pc:sldMk cId="1313095294" sldId="353"/>
        </pc:sldMkLst>
      </pc:sldChg>
      <pc:sldChg chg="del">
        <pc:chgData name="Leader Maynard, Jonathan" userId="457cbaa7-041a-414d-8b8e-3c4346a51a17" providerId="ADAL" clId="{AA0D817D-FEBE-4A12-AFF2-B646FF65DFDC}" dt="2020-02-03T09:52:15.461" v="151" actId="47"/>
        <pc:sldMkLst>
          <pc:docMk/>
          <pc:sldMk cId="1245381444" sldId="354"/>
        </pc:sldMkLst>
      </pc:sldChg>
      <pc:sldChg chg="addSp delSp modSp add modTransition modAnim">
        <pc:chgData name="Leader Maynard, Jonathan" userId="457cbaa7-041a-414d-8b8e-3c4346a51a17" providerId="ADAL" clId="{AA0D817D-FEBE-4A12-AFF2-B646FF65DFDC}" dt="2020-02-04T09:02:42.073" v="9473"/>
        <pc:sldMkLst>
          <pc:docMk/>
          <pc:sldMk cId="1610624338" sldId="355"/>
        </pc:sldMkLst>
        <pc:spChg chg="mod">
          <ac:chgData name="Leader Maynard, Jonathan" userId="457cbaa7-041a-414d-8b8e-3c4346a51a17" providerId="ADAL" clId="{AA0D817D-FEBE-4A12-AFF2-B646FF65DFDC}" dt="2020-02-04T08:47:18.294" v="9004" actId="255"/>
          <ac:spMkLst>
            <pc:docMk/>
            <pc:sldMk cId="1610624338" sldId="355"/>
            <ac:spMk id="3" creationId="{AD1339E6-62A9-4F68-9AA6-0E7EAFF3CFD5}"/>
          </ac:spMkLst>
        </pc:spChg>
        <pc:picChg chg="del">
          <ac:chgData name="Leader Maynard, Jonathan" userId="457cbaa7-041a-414d-8b8e-3c4346a51a17" providerId="ADAL" clId="{AA0D817D-FEBE-4A12-AFF2-B646FF65DFDC}" dt="2020-02-03T09:48:58.724" v="142" actId="478"/>
          <ac:picMkLst>
            <pc:docMk/>
            <pc:sldMk cId="1610624338" sldId="355"/>
            <ac:picMk id="1026" creationId="{15209FA8-803B-4BA9-A55F-38310F20CD4D}"/>
          </ac:picMkLst>
        </pc:picChg>
        <pc:picChg chg="add mod">
          <ac:chgData name="Leader Maynard, Jonathan" userId="457cbaa7-041a-414d-8b8e-3c4346a51a17" providerId="ADAL" clId="{AA0D817D-FEBE-4A12-AFF2-B646FF65DFDC}" dt="2020-02-03T09:49:22.595" v="150" actId="1076"/>
          <ac:picMkLst>
            <pc:docMk/>
            <pc:sldMk cId="1610624338" sldId="355"/>
            <ac:picMk id="2050" creationId="{E622784B-906F-4A10-B486-36F650179A32}"/>
          </ac:picMkLst>
        </pc:picChg>
      </pc:sldChg>
      <pc:sldChg chg="modSp add ord modTransition modAnim">
        <pc:chgData name="Leader Maynard, Jonathan" userId="457cbaa7-041a-414d-8b8e-3c4346a51a17" providerId="ADAL" clId="{AA0D817D-FEBE-4A12-AFF2-B646FF65DFDC}" dt="2020-02-04T09:03:36.064" v="9487" actId="20577"/>
        <pc:sldMkLst>
          <pc:docMk/>
          <pc:sldMk cId="1026268012" sldId="356"/>
        </pc:sldMkLst>
        <pc:spChg chg="mod">
          <ac:chgData name="Leader Maynard, Jonathan" userId="457cbaa7-041a-414d-8b8e-3c4346a51a17" providerId="ADAL" clId="{AA0D817D-FEBE-4A12-AFF2-B646FF65DFDC}" dt="2020-02-03T11:59:43.139" v="180" actId="20577"/>
          <ac:spMkLst>
            <pc:docMk/>
            <pc:sldMk cId="1026268012" sldId="356"/>
            <ac:spMk id="2" creationId="{3B9DFCF8-DA46-4C8B-A003-0BC364D12B26}"/>
          </ac:spMkLst>
        </pc:spChg>
        <pc:spChg chg="mod">
          <ac:chgData name="Leader Maynard, Jonathan" userId="457cbaa7-041a-414d-8b8e-3c4346a51a17" providerId="ADAL" clId="{AA0D817D-FEBE-4A12-AFF2-B646FF65DFDC}" dt="2020-02-04T09:03:36.064" v="9487" actId="20577"/>
          <ac:spMkLst>
            <pc:docMk/>
            <pc:sldMk cId="1026268012" sldId="356"/>
            <ac:spMk id="3" creationId="{0B06E2E8-068A-4674-93C5-820F685C51E3}"/>
          </ac:spMkLst>
        </pc:spChg>
      </pc:sldChg>
      <pc:sldChg chg="modSp add del">
        <pc:chgData name="Leader Maynard, Jonathan" userId="457cbaa7-041a-414d-8b8e-3c4346a51a17" providerId="ADAL" clId="{AA0D817D-FEBE-4A12-AFF2-B646FF65DFDC}" dt="2020-02-03T12:20:54.278" v="2237"/>
        <pc:sldMkLst>
          <pc:docMk/>
          <pc:sldMk cId="632312293" sldId="357"/>
        </pc:sldMkLst>
        <pc:spChg chg="mod">
          <ac:chgData name="Leader Maynard, Jonathan" userId="457cbaa7-041a-414d-8b8e-3c4346a51a17" providerId="ADAL" clId="{AA0D817D-FEBE-4A12-AFF2-B646FF65DFDC}" dt="2020-02-03T12:20:54.278" v="2237"/>
          <ac:spMkLst>
            <pc:docMk/>
            <pc:sldMk cId="632312293" sldId="357"/>
            <ac:spMk id="4" creationId="{00000000-0000-0000-0000-000000000000}"/>
          </ac:spMkLst>
        </pc:spChg>
      </pc:sldChg>
      <pc:sldChg chg="addSp delSp modSp add mod ord modTransition setBg">
        <pc:chgData name="Leader Maynard, Jonathan" userId="457cbaa7-041a-414d-8b8e-3c4346a51a17" providerId="ADAL" clId="{AA0D817D-FEBE-4A12-AFF2-B646FF65DFDC}" dt="2020-02-04T09:01:41.733" v="9454"/>
        <pc:sldMkLst>
          <pc:docMk/>
          <pc:sldMk cId="4112185584" sldId="357"/>
        </pc:sldMkLst>
        <pc:spChg chg="del">
          <ac:chgData name="Leader Maynard, Jonathan" userId="457cbaa7-041a-414d-8b8e-3c4346a51a17" providerId="ADAL" clId="{AA0D817D-FEBE-4A12-AFF2-B646FF65DFDC}" dt="2020-02-03T12:29:21.475" v="2514" actId="478"/>
          <ac:spMkLst>
            <pc:docMk/>
            <pc:sldMk cId="4112185584" sldId="357"/>
            <ac:spMk id="2" creationId="{7F8A08DC-3846-40C3-88A3-1DA99D8AA925}"/>
          </ac:spMkLst>
        </pc:spChg>
        <pc:spChg chg="del">
          <ac:chgData name="Leader Maynard, Jonathan" userId="457cbaa7-041a-414d-8b8e-3c4346a51a17" providerId="ADAL" clId="{AA0D817D-FEBE-4A12-AFF2-B646FF65DFDC}" dt="2020-02-03T12:29:21.475" v="2514" actId="478"/>
          <ac:spMkLst>
            <pc:docMk/>
            <pc:sldMk cId="4112185584" sldId="357"/>
            <ac:spMk id="3" creationId="{FF6F037A-B2BC-4975-AB3E-995121BDE613}"/>
          </ac:spMkLst>
        </pc:spChg>
        <pc:spChg chg="mod ord">
          <ac:chgData name="Leader Maynard, Jonathan" userId="457cbaa7-041a-414d-8b8e-3c4346a51a17" providerId="ADAL" clId="{AA0D817D-FEBE-4A12-AFF2-B646FF65DFDC}" dt="2020-02-03T12:29:36.715" v="2520" actId="26606"/>
          <ac:spMkLst>
            <pc:docMk/>
            <pc:sldMk cId="4112185584" sldId="357"/>
            <ac:spMk id="4" creationId="{4AC4B42B-A84A-4CEE-A733-73236414620B}"/>
          </ac:spMkLst>
        </pc:spChg>
        <pc:spChg chg="add del">
          <ac:chgData name="Leader Maynard, Jonathan" userId="457cbaa7-041a-414d-8b8e-3c4346a51a17" providerId="ADAL" clId="{AA0D817D-FEBE-4A12-AFF2-B646FF65DFDC}" dt="2020-02-03T12:29:30.571" v="2518" actId="26606"/>
          <ac:spMkLst>
            <pc:docMk/>
            <pc:sldMk cId="4112185584" sldId="357"/>
            <ac:spMk id="71" creationId="{21FFDA05-9640-4040-B33E-D46FD04434DB}"/>
          </ac:spMkLst>
        </pc:spChg>
        <pc:spChg chg="add del">
          <ac:chgData name="Leader Maynard, Jonathan" userId="457cbaa7-041a-414d-8b8e-3c4346a51a17" providerId="ADAL" clId="{AA0D817D-FEBE-4A12-AFF2-B646FF65DFDC}" dt="2020-02-03T12:29:36.715" v="2520" actId="26606"/>
          <ac:spMkLst>
            <pc:docMk/>
            <pc:sldMk cId="4112185584" sldId="357"/>
            <ac:spMk id="73" creationId="{CD0FF873-0D97-4AE7-A97E-539910376DCF}"/>
          </ac:spMkLst>
        </pc:spChg>
        <pc:spChg chg="add del">
          <ac:chgData name="Leader Maynard, Jonathan" userId="457cbaa7-041a-414d-8b8e-3c4346a51a17" providerId="ADAL" clId="{AA0D817D-FEBE-4A12-AFF2-B646FF65DFDC}" dt="2020-02-03T12:29:36.715" v="2520" actId="26606"/>
          <ac:spMkLst>
            <pc:docMk/>
            <pc:sldMk cId="4112185584" sldId="357"/>
            <ac:spMk id="3076" creationId="{0E99ED6D-365F-4CAE-942F-ECA78F74BD7F}"/>
          </ac:spMkLst>
        </pc:spChg>
        <pc:picChg chg="add del">
          <ac:chgData name="Leader Maynard, Jonathan" userId="457cbaa7-041a-414d-8b8e-3c4346a51a17" providerId="ADAL" clId="{AA0D817D-FEBE-4A12-AFF2-B646FF65DFDC}" dt="2020-02-03T13:36:44.062" v="6380"/>
          <ac:picMkLst>
            <pc:docMk/>
            <pc:sldMk cId="4112185584" sldId="357"/>
            <ac:picMk id="9" creationId="{2B3C7816-1D05-49FD-9CB7-F62C5A440F93}"/>
          </ac:picMkLst>
        </pc:picChg>
        <pc:picChg chg="add mod">
          <ac:chgData name="Leader Maynard, Jonathan" userId="457cbaa7-041a-414d-8b8e-3c4346a51a17" providerId="ADAL" clId="{AA0D817D-FEBE-4A12-AFF2-B646FF65DFDC}" dt="2020-02-03T12:30:36.652" v="2521" actId="14100"/>
          <ac:picMkLst>
            <pc:docMk/>
            <pc:sldMk cId="4112185584" sldId="357"/>
            <ac:picMk id="3074" creationId="{2AB14306-0DC8-4C61-9086-AC7D7A3F7116}"/>
          </ac:picMkLst>
        </pc:picChg>
      </pc:sldChg>
      <pc:sldChg chg="modSp add ord modTransition modAnim">
        <pc:chgData name="Leader Maynard, Jonathan" userId="457cbaa7-041a-414d-8b8e-3c4346a51a17" providerId="ADAL" clId="{AA0D817D-FEBE-4A12-AFF2-B646FF65DFDC}" dt="2020-02-04T09:01:41.733" v="9454"/>
        <pc:sldMkLst>
          <pc:docMk/>
          <pc:sldMk cId="1614862872" sldId="358"/>
        </pc:sldMkLst>
        <pc:spChg chg="mod">
          <ac:chgData name="Leader Maynard, Jonathan" userId="457cbaa7-041a-414d-8b8e-3c4346a51a17" providerId="ADAL" clId="{AA0D817D-FEBE-4A12-AFF2-B646FF65DFDC}" dt="2020-02-03T12:37:01.615" v="2549" actId="20577"/>
          <ac:spMkLst>
            <pc:docMk/>
            <pc:sldMk cId="1614862872" sldId="358"/>
            <ac:spMk id="2" creationId="{D13C7E92-5FD3-43FE-B8DA-214E10D1F806}"/>
          </ac:spMkLst>
        </pc:spChg>
        <pc:spChg chg="mod">
          <ac:chgData name="Leader Maynard, Jonathan" userId="457cbaa7-041a-414d-8b8e-3c4346a51a17" providerId="ADAL" clId="{AA0D817D-FEBE-4A12-AFF2-B646FF65DFDC}" dt="2020-02-03T13:16:19.954" v="6260" actId="20577"/>
          <ac:spMkLst>
            <pc:docMk/>
            <pc:sldMk cId="1614862872" sldId="358"/>
            <ac:spMk id="3" creationId="{292A9C0B-AE69-40CD-80DE-CF6173DD24D4}"/>
          </ac:spMkLst>
        </pc:spChg>
      </pc:sldChg>
      <pc:sldChg chg="modSp add ord modTransition">
        <pc:chgData name="Leader Maynard, Jonathan" userId="457cbaa7-041a-414d-8b8e-3c4346a51a17" providerId="ADAL" clId="{AA0D817D-FEBE-4A12-AFF2-B646FF65DFDC}" dt="2020-02-04T09:01:41.733" v="9454"/>
        <pc:sldMkLst>
          <pc:docMk/>
          <pc:sldMk cId="900917732" sldId="359"/>
        </pc:sldMkLst>
        <pc:spChg chg="mod">
          <ac:chgData name="Leader Maynard, Jonathan" userId="457cbaa7-041a-414d-8b8e-3c4346a51a17" providerId="ADAL" clId="{AA0D817D-FEBE-4A12-AFF2-B646FF65DFDC}" dt="2020-02-03T20:57:02.919" v="6463" actId="20577"/>
          <ac:spMkLst>
            <pc:docMk/>
            <pc:sldMk cId="900917732" sldId="359"/>
            <ac:spMk id="2" creationId="{312CF47D-DD8F-4013-81F6-8668C63E388D}"/>
          </ac:spMkLst>
        </pc:spChg>
        <pc:spChg chg="mod">
          <ac:chgData name="Leader Maynard, Jonathan" userId="457cbaa7-041a-414d-8b8e-3c4346a51a17" providerId="ADAL" clId="{AA0D817D-FEBE-4A12-AFF2-B646FF65DFDC}" dt="2020-02-03T13:18:19.576" v="6378" actId="113"/>
          <ac:spMkLst>
            <pc:docMk/>
            <pc:sldMk cId="900917732" sldId="359"/>
            <ac:spMk id="3" creationId="{6FB4EF44-A9DF-4C8A-8CC9-06BD0D9A6C98}"/>
          </ac:spMkLst>
        </pc:spChg>
      </pc:sldChg>
      <pc:sldChg chg="addSp delSp modSp add ord modTransition">
        <pc:chgData name="Leader Maynard, Jonathan" userId="457cbaa7-041a-414d-8b8e-3c4346a51a17" providerId="ADAL" clId="{AA0D817D-FEBE-4A12-AFF2-B646FF65DFDC}" dt="2020-02-04T09:01:41.733" v="9454"/>
        <pc:sldMkLst>
          <pc:docMk/>
          <pc:sldMk cId="3779184756" sldId="360"/>
        </pc:sldMkLst>
        <pc:spChg chg="del">
          <ac:chgData name="Leader Maynard, Jonathan" userId="457cbaa7-041a-414d-8b8e-3c4346a51a17" providerId="ADAL" clId="{AA0D817D-FEBE-4A12-AFF2-B646FF65DFDC}" dt="2020-02-03T13:36:57.535" v="6382" actId="478"/>
          <ac:spMkLst>
            <pc:docMk/>
            <pc:sldMk cId="3779184756" sldId="360"/>
            <ac:spMk id="2" creationId="{DFE4A6DF-E634-43B6-879E-8DE7E7F5B11E}"/>
          </ac:spMkLst>
        </pc:spChg>
        <pc:spChg chg="del">
          <ac:chgData name="Leader Maynard, Jonathan" userId="457cbaa7-041a-414d-8b8e-3c4346a51a17" providerId="ADAL" clId="{AA0D817D-FEBE-4A12-AFF2-B646FF65DFDC}" dt="2020-02-03T13:36:57.535" v="6382" actId="478"/>
          <ac:spMkLst>
            <pc:docMk/>
            <pc:sldMk cId="3779184756" sldId="360"/>
            <ac:spMk id="3" creationId="{B4CA38AC-D73A-47C2-8DEA-19B786A08399}"/>
          </ac:spMkLst>
        </pc:spChg>
        <pc:picChg chg="add mod modCrop">
          <ac:chgData name="Leader Maynard, Jonathan" userId="457cbaa7-041a-414d-8b8e-3c4346a51a17" providerId="ADAL" clId="{AA0D817D-FEBE-4A12-AFF2-B646FF65DFDC}" dt="2020-02-03T13:37:24.075" v="6389" actId="14100"/>
          <ac:picMkLst>
            <pc:docMk/>
            <pc:sldMk cId="3779184756" sldId="360"/>
            <ac:picMk id="5" creationId="{A9B72480-9BF7-4BA3-BD75-6B47B49883F8}"/>
          </ac:picMkLst>
        </pc:picChg>
      </pc:sldChg>
      <pc:sldChg chg="delSp modSp add del modTransition">
        <pc:chgData name="Leader Maynard, Jonathan" userId="457cbaa7-041a-414d-8b8e-3c4346a51a17" providerId="ADAL" clId="{AA0D817D-FEBE-4A12-AFF2-B646FF65DFDC}" dt="2020-02-04T09:01:41.733" v="9454"/>
        <pc:sldMkLst>
          <pc:docMk/>
          <pc:sldMk cId="1448108887" sldId="361"/>
        </pc:sldMkLst>
        <pc:spChg chg="mod">
          <ac:chgData name="Leader Maynard, Jonathan" userId="457cbaa7-041a-414d-8b8e-3c4346a51a17" providerId="ADAL" clId="{AA0D817D-FEBE-4A12-AFF2-B646FF65DFDC}" dt="2020-02-03T20:57:28.325" v="6511" actId="20577"/>
          <ac:spMkLst>
            <pc:docMk/>
            <pc:sldMk cId="1448108887" sldId="361"/>
            <ac:spMk id="2" creationId="{F31779BF-6C6E-454E-B6F8-64030888534F}"/>
          </ac:spMkLst>
        </pc:spChg>
        <pc:spChg chg="del">
          <ac:chgData name="Leader Maynard, Jonathan" userId="457cbaa7-041a-414d-8b8e-3c4346a51a17" providerId="ADAL" clId="{AA0D817D-FEBE-4A12-AFF2-B646FF65DFDC}" dt="2020-02-03T20:57:31.740" v="6512" actId="478"/>
          <ac:spMkLst>
            <pc:docMk/>
            <pc:sldMk cId="1448108887" sldId="361"/>
            <ac:spMk id="3" creationId="{128F36C7-7DB3-4017-865E-5D52F3695CD6}"/>
          </ac:spMkLst>
        </pc:spChg>
      </pc:sldChg>
      <pc:sldChg chg="delSp modSp add modTransition">
        <pc:chgData name="Leader Maynard, Jonathan" userId="457cbaa7-041a-414d-8b8e-3c4346a51a17" providerId="ADAL" clId="{AA0D817D-FEBE-4A12-AFF2-B646FF65DFDC}" dt="2020-02-04T09:01:41.733" v="9454"/>
        <pc:sldMkLst>
          <pc:docMk/>
          <pc:sldMk cId="1206701066" sldId="362"/>
        </pc:sldMkLst>
        <pc:spChg chg="mod">
          <ac:chgData name="Leader Maynard, Jonathan" userId="457cbaa7-041a-414d-8b8e-3c4346a51a17" providerId="ADAL" clId="{AA0D817D-FEBE-4A12-AFF2-B646FF65DFDC}" dt="2020-02-03T20:57:51.244" v="6547" actId="20577"/>
          <ac:spMkLst>
            <pc:docMk/>
            <pc:sldMk cId="1206701066" sldId="362"/>
            <ac:spMk id="2" creationId="{8E6059BC-EA09-45CE-A49B-A2924FD05FFF}"/>
          </ac:spMkLst>
        </pc:spChg>
        <pc:spChg chg="del">
          <ac:chgData name="Leader Maynard, Jonathan" userId="457cbaa7-041a-414d-8b8e-3c4346a51a17" providerId="ADAL" clId="{AA0D817D-FEBE-4A12-AFF2-B646FF65DFDC}" dt="2020-02-03T20:57:55.087" v="6548" actId="478"/>
          <ac:spMkLst>
            <pc:docMk/>
            <pc:sldMk cId="1206701066" sldId="362"/>
            <ac:spMk id="3" creationId="{04622492-8865-4B9F-BFAE-D9A8EDFE41BA}"/>
          </ac:spMkLst>
        </pc:spChg>
      </pc:sldChg>
      <pc:sldChg chg="addSp delSp modSp add modTransition modAnim">
        <pc:chgData name="Leader Maynard, Jonathan" userId="457cbaa7-041a-414d-8b8e-3c4346a51a17" providerId="ADAL" clId="{AA0D817D-FEBE-4A12-AFF2-B646FF65DFDC}" dt="2020-02-04T09:10:42.959" v="9550"/>
        <pc:sldMkLst>
          <pc:docMk/>
          <pc:sldMk cId="2787145435" sldId="363"/>
        </pc:sldMkLst>
        <pc:spChg chg="del">
          <ac:chgData name="Leader Maynard, Jonathan" userId="457cbaa7-041a-414d-8b8e-3c4346a51a17" providerId="ADAL" clId="{AA0D817D-FEBE-4A12-AFF2-B646FF65DFDC}" dt="2020-02-03T21:00:25.330" v="6750" actId="478"/>
          <ac:spMkLst>
            <pc:docMk/>
            <pc:sldMk cId="2787145435" sldId="363"/>
            <ac:spMk id="2" creationId="{F989FB31-23F0-4465-ADCB-1D531F6899B4}"/>
          </ac:spMkLst>
        </pc:spChg>
        <pc:spChg chg="del">
          <ac:chgData name="Leader Maynard, Jonathan" userId="457cbaa7-041a-414d-8b8e-3c4346a51a17" providerId="ADAL" clId="{AA0D817D-FEBE-4A12-AFF2-B646FF65DFDC}" dt="2020-02-03T20:58:27.816" v="6550" actId="3680"/>
          <ac:spMkLst>
            <pc:docMk/>
            <pc:sldMk cId="2787145435" sldId="363"/>
            <ac:spMk id="3" creationId="{DC93B3B3-45CC-4526-A02A-F435CA536C4C}"/>
          </ac:spMkLst>
        </pc:spChg>
        <pc:graphicFrameChg chg="add mod ord modGraphic">
          <ac:chgData name="Leader Maynard, Jonathan" userId="457cbaa7-041a-414d-8b8e-3c4346a51a17" providerId="ADAL" clId="{AA0D817D-FEBE-4A12-AFF2-B646FF65DFDC}" dt="2020-02-04T08:43:19.589" v="8948" actId="20577"/>
          <ac:graphicFrameMkLst>
            <pc:docMk/>
            <pc:sldMk cId="2787145435" sldId="363"/>
            <ac:graphicFrameMk id="5" creationId="{0166F31C-986F-4F4B-9383-177802123AF0}"/>
          </ac:graphicFrameMkLst>
        </pc:graphicFrameChg>
      </pc:sldChg>
      <pc:sldChg chg="modSp add modTransition">
        <pc:chgData name="Leader Maynard, Jonathan" userId="457cbaa7-041a-414d-8b8e-3c4346a51a17" providerId="ADAL" clId="{AA0D817D-FEBE-4A12-AFF2-B646FF65DFDC}" dt="2020-02-04T09:05:11.155" v="9547" actId="20578"/>
        <pc:sldMkLst>
          <pc:docMk/>
          <pc:sldMk cId="3710075233" sldId="364"/>
        </pc:sldMkLst>
        <pc:spChg chg="mod">
          <ac:chgData name="Leader Maynard, Jonathan" userId="457cbaa7-041a-414d-8b8e-3c4346a51a17" providerId="ADAL" clId="{AA0D817D-FEBE-4A12-AFF2-B646FF65DFDC}" dt="2020-02-04T08:41:18.316" v="8863" actId="20577"/>
          <ac:spMkLst>
            <pc:docMk/>
            <pc:sldMk cId="3710075233" sldId="364"/>
            <ac:spMk id="2" creationId="{6D746376-0D4D-4F2E-9E12-EDEA6BF01AC6}"/>
          </ac:spMkLst>
        </pc:spChg>
        <pc:spChg chg="mod">
          <ac:chgData name="Leader Maynard, Jonathan" userId="457cbaa7-041a-414d-8b8e-3c4346a51a17" providerId="ADAL" clId="{AA0D817D-FEBE-4A12-AFF2-B646FF65DFDC}" dt="2020-02-04T09:05:11.155" v="9547" actId="20578"/>
          <ac:spMkLst>
            <pc:docMk/>
            <pc:sldMk cId="3710075233" sldId="364"/>
            <ac:spMk id="3" creationId="{BC14D9C9-6958-4F8A-ACAB-7AC42462791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001" tIns="45501" rIns="91001" bIns="45501"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6332"/>
          </a:xfrm>
          <a:prstGeom prst="rect">
            <a:avLst/>
          </a:prstGeom>
        </p:spPr>
        <p:txBody>
          <a:bodyPr vert="horz" lIns="91001" tIns="45501" rIns="91001" bIns="45501" rtlCol="0"/>
          <a:lstStyle>
            <a:lvl1pPr algn="r">
              <a:defRPr sz="1200"/>
            </a:lvl1pPr>
          </a:lstStyle>
          <a:p>
            <a:fld id="{B38853E3-F59E-4EB4-AFC0-ED4EF94FBBD2}" type="datetimeFigureOut">
              <a:rPr lang="en-GB" smtClean="0"/>
              <a:t>07/02/2022</a:t>
            </a:fld>
            <a:endParaRPr lang="en-GB"/>
          </a:p>
        </p:txBody>
      </p:sp>
      <p:sp>
        <p:nvSpPr>
          <p:cNvPr id="4" name="Footer Placeholder 3"/>
          <p:cNvSpPr>
            <a:spLocks noGrp="1"/>
          </p:cNvSpPr>
          <p:nvPr>
            <p:ph type="ftr" sz="quarter" idx="2"/>
          </p:nvPr>
        </p:nvSpPr>
        <p:spPr>
          <a:xfrm>
            <a:off x="0" y="9428584"/>
            <a:ext cx="2945659" cy="496332"/>
          </a:xfrm>
          <a:prstGeom prst="rect">
            <a:avLst/>
          </a:prstGeom>
        </p:spPr>
        <p:txBody>
          <a:bodyPr vert="horz" lIns="91001" tIns="45501" rIns="91001" bIns="45501"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28584"/>
            <a:ext cx="2945659" cy="496332"/>
          </a:xfrm>
          <a:prstGeom prst="rect">
            <a:avLst/>
          </a:prstGeom>
        </p:spPr>
        <p:txBody>
          <a:bodyPr vert="horz" lIns="91001" tIns="45501" rIns="91001" bIns="45501" rtlCol="0" anchor="b"/>
          <a:lstStyle>
            <a:lvl1pPr algn="r">
              <a:defRPr sz="1200"/>
            </a:lvl1pPr>
          </a:lstStyle>
          <a:p>
            <a:fld id="{C807780E-15CB-417C-B6BC-88E6735CD4CD}" type="slidenum">
              <a:rPr lang="en-GB" smtClean="0"/>
              <a:t>‹#›</a:t>
            </a:fld>
            <a:endParaRPr lang="en-GB"/>
          </a:p>
        </p:txBody>
      </p:sp>
    </p:spTree>
    <p:extLst>
      <p:ext uri="{BB962C8B-B14F-4D97-AF65-F5344CB8AC3E}">
        <p14:creationId xmlns:p14="http://schemas.microsoft.com/office/powerpoint/2010/main" val="109144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001" tIns="45501" rIns="91001" bIns="45501" rtlCol="0"/>
          <a:lstStyle>
            <a:lvl1pPr algn="l">
              <a:defRPr sz="1200"/>
            </a:lvl1pPr>
          </a:lstStyle>
          <a:p>
            <a:endParaRPr lang="en-GB"/>
          </a:p>
        </p:txBody>
      </p:sp>
      <p:sp>
        <p:nvSpPr>
          <p:cNvPr id="3" name="Date Placeholder 2"/>
          <p:cNvSpPr>
            <a:spLocks noGrp="1"/>
          </p:cNvSpPr>
          <p:nvPr>
            <p:ph type="dt" idx="1"/>
          </p:nvPr>
        </p:nvSpPr>
        <p:spPr>
          <a:xfrm>
            <a:off x="3850443" y="0"/>
            <a:ext cx="2945659" cy="496332"/>
          </a:xfrm>
          <a:prstGeom prst="rect">
            <a:avLst/>
          </a:prstGeom>
        </p:spPr>
        <p:txBody>
          <a:bodyPr vert="horz" lIns="91001" tIns="45501" rIns="91001" bIns="45501" rtlCol="0"/>
          <a:lstStyle>
            <a:lvl1pPr algn="r">
              <a:defRPr sz="1200"/>
            </a:lvl1pPr>
          </a:lstStyle>
          <a:p>
            <a:fld id="{6BF87DBA-162E-4151-B900-7406082F93DF}" type="datetimeFigureOut">
              <a:rPr lang="en-GB" smtClean="0"/>
              <a:pPr/>
              <a:t>07/02/2022</a:t>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001" tIns="45501" rIns="91001" bIns="45501" rtlCol="0" anchor="ctr"/>
          <a:lstStyle/>
          <a:p>
            <a:endParaRPr lang="en-GB"/>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001" tIns="45501" rIns="91001" bIns="455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4"/>
            <a:ext cx="2945659" cy="496332"/>
          </a:xfrm>
          <a:prstGeom prst="rect">
            <a:avLst/>
          </a:prstGeom>
        </p:spPr>
        <p:txBody>
          <a:bodyPr vert="horz" lIns="91001" tIns="45501" rIns="91001" bIns="45501"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4"/>
            <a:ext cx="2945659" cy="496332"/>
          </a:xfrm>
          <a:prstGeom prst="rect">
            <a:avLst/>
          </a:prstGeom>
        </p:spPr>
        <p:txBody>
          <a:bodyPr vert="horz" lIns="91001" tIns="45501" rIns="91001" bIns="45501" rtlCol="0" anchor="b"/>
          <a:lstStyle>
            <a:lvl1pPr algn="r">
              <a:defRPr sz="1200"/>
            </a:lvl1pPr>
          </a:lstStyle>
          <a:p>
            <a:fld id="{776A5CC5-7BDA-4D7B-8E8C-81E543D12DC6}" type="slidenum">
              <a:rPr lang="en-GB" smtClean="0"/>
              <a:pPr/>
              <a:t>‹#›</a:t>
            </a:fld>
            <a:endParaRPr lang="en-GB"/>
          </a:p>
        </p:txBody>
      </p:sp>
    </p:spTree>
    <p:extLst>
      <p:ext uri="{BB962C8B-B14F-4D97-AF65-F5344CB8AC3E}">
        <p14:creationId xmlns:p14="http://schemas.microsoft.com/office/powerpoint/2010/main" val="1053042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640D4437-1F11-4121-95E6-853A72031AE0}" type="datetime1">
              <a:rPr lang="en-GB" smtClean="0"/>
              <a:pPr/>
              <a:t>07/02/2022</a:t>
            </a:fld>
            <a:endParaRPr lang="en-GB"/>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GB"/>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F64B149A-3B29-4EDA-B19F-1C536C7C5532}" type="slidenum">
              <a:rPr lang="en-GB" smtClean="0"/>
              <a:pPr/>
              <a:t>‹#›</a:t>
            </a:fld>
            <a:endParaRPr lang="en-GB" dirty="0"/>
          </a:p>
        </p:txBody>
      </p:sp>
    </p:spTree>
    <p:extLst>
      <p:ext uri="{BB962C8B-B14F-4D97-AF65-F5344CB8AC3E}">
        <p14:creationId xmlns:p14="http://schemas.microsoft.com/office/powerpoint/2010/main" val="14092019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4705C5-5323-4F03-BA49-3709734033E6}" type="datetime1">
              <a:rPr lang="en-GB" smtClean="0"/>
              <a:pPr/>
              <a:t>07/02/2022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C373BF-54E5-4CA8-83FE-A334D8EDFF75}" type="slidenum">
              <a:rPr lang="en-GB" smtClean="0"/>
              <a:pPr/>
              <a:t>‹#›</a:t>
            </a:fld>
            <a:endParaRPr lang="en-GB"/>
          </a:p>
        </p:txBody>
      </p:sp>
    </p:spTree>
    <p:extLst>
      <p:ext uri="{BB962C8B-B14F-4D97-AF65-F5344CB8AC3E}">
        <p14:creationId xmlns:p14="http://schemas.microsoft.com/office/powerpoint/2010/main" val="1873715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932AB2-3248-4F70-9C3D-CE6731DA95EF}" type="datetime1">
              <a:rPr lang="en-GB" smtClean="0"/>
              <a:pPr/>
              <a:t>07/02/2022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C373BF-54E5-4CA8-83FE-A334D8EDFF75}" type="slidenum">
              <a:rPr lang="en-GB" smtClean="0"/>
              <a:pPr/>
              <a:t>‹#›</a:t>
            </a:fld>
            <a:endParaRPr lang="en-GB"/>
          </a:p>
        </p:txBody>
      </p:sp>
    </p:spTree>
    <p:extLst>
      <p:ext uri="{BB962C8B-B14F-4D97-AF65-F5344CB8AC3E}">
        <p14:creationId xmlns:p14="http://schemas.microsoft.com/office/powerpoint/2010/main" val="2823237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Date Placeholder 13"/>
          <p:cNvSpPr>
            <a:spLocks noGrp="1"/>
          </p:cNvSpPr>
          <p:nvPr>
            <p:ph type="dt" sz="half" idx="10"/>
          </p:nvPr>
        </p:nvSpPr>
        <p:spPr/>
        <p:txBody>
          <a:bodyPr/>
          <a:lstStyle/>
          <a:p>
            <a:fld id="{640D4437-1F11-4121-95E6-853A72031AE0}" type="datetime1">
              <a:rPr lang="en-GB" smtClean="0"/>
              <a:pPr/>
              <a:t>07/02/2022</a:t>
            </a:fld>
            <a:endParaRPr lang="en-GB"/>
          </a:p>
        </p:txBody>
      </p:sp>
      <p:sp>
        <p:nvSpPr>
          <p:cNvPr id="15" name="Slide Number Placeholder 14"/>
          <p:cNvSpPr>
            <a:spLocks noGrp="1"/>
          </p:cNvSpPr>
          <p:nvPr>
            <p:ph type="sldNum" sz="quarter" idx="11"/>
          </p:nvPr>
        </p:nvSpPr>
        <p:spPr/>
        <p:txBody>
          <a:bodyPr/>
          <a:lstStyle/>
          <a:p>
            <a:fld id="{F64B149A-3B29-4EDA-B19F-1C536C7C5532}" type="slidenum">
              <a:rPr lang="en-GB" smtClean="0"/>
              <a:pPr/>
              <a:t>‹#›</a:t>
            </a:fld>
            <a:endParaRPr lang="en-GB" dirty="0"/>
          </a:p>
        </p:txBody>
      </p:sp>
      <p:sp>
        <p:nvSpPr>
          <p:cNvPr id="16" name="Footer Placeholder 15"/>
          <p:cNvSpPr>
            <a:spLocks noGrp="1"/>
          </p:cNvSpPr>
          <p:nvPr>
            <p:ph type="ftr" sz="quarter" idx="12"/>
          </p:nvPr>
        </p:nvSpPr>
        <p:spPr/>
        <p:txBody>
          <a:bodyPr/>
          <a:lstStyle/>
          <a:p>
            <a:endParaRPr lang="en-GB"/>
          </a:p>
        </p:txBody>
      </p:sp>
      <p:sp>
        <p:nvSpPr>
          <p:cNvPr id="18" name="Title 17"/>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212" y="365760"/>
            <a:ext cx="7890672" cy="686976"/>
          </a:xfrm>
        </p:spPr>
        <p:txBody>
          <a:bodyPr anchor="t"/>
          <a:lstStyle/>
          <a:p>
            <a:r>
              <a:rPr lang="en-US" dirty="0"/>
              <a:t>Click to edit Master title style</a:t>
            </a:r>
          </a:p>
        </p:txBody>
      </p:sp>
      <p:sp>
        <p:nvSpPr>
          <p:cNvPr id="3" name="Content Placeholder 2"/>
          <p:cNvSpPr>
            <a:spLocks noGrp="1"/>
          </p:cNvSpPr>
          <p:nvPr>
            <p:ph idx="1"/>
          </p:nvPr>
        </p:nvSpPr>
        <p:spPr>
          <a:xfrm>
            <a:off x="395536" y="1268761"/>
            <a:ext cx="7820348" cy="5328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2E4DE5-D8B0-4501-9514-1CADA75E65D3}" type="datetime1">
              <a:rPr lang="en-GB" smtClean="0"/>
              <a:pPr/>
              <a:t>07/02/2022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C373BF-54E5-4CA8-83FE-A334D8EDFF75}" type="slidenum">
              <a:rPr lang="en-GB" smtClean="0"/>
              <a:pPr/>
              <a:t>‹#›</a:t>
            </a:fld>
            <a:endParaRPr lang="en-GB"/>
          </a:p>
        </p:txBody>
      </p:sp>
    </p:spTree>
    <p:extLst>
      <p:ext uri="{BB962C8B-B14F-4D97-AF65-F5344CB8AC3E}">
        <p14:creationId xmlns:p14="http://schemas.microsoft.com/office/powerpoint/2010/main" val="3154139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8B9BB4-0286-4425-8824-8AD2ED7A2B38}" type="datetime1">
              <a:rPr lang="en-GB" smtClean="0"/>
              <a:pPr/>
              <a:t>07/02/2022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C373BF-54E5-4CA8-83FE-A334D8EDFF75}" type="slidenum">
              <a:rPr lang="en-GB" smtClean="0"/>
              <a:pPr/>
              <a:t>‹#›</a:t>
            </a:fld>
            <a:endParaRPr lang="en-GB"/>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0215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C1F39A-D78F-4547-B464-4A1E4D9B6475}" type="datetime1">
              <a:rPr lang="en-GB" smtClean="0"/>
              <a:pPr/>
              <a:t>07/02/2022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C373BF-54E5-4CA8-83FE-A334D8EDFF75}" type="slidenum">
              <a:rPr lang="en-GB" smtClean="0"/>
              <a:pPr/>
              <a:t>‹#›</a:t>
            </a:fld>
            <a:endParaRPr lang="en-GB"/>
          </a:p>
        </p:txBody>
      </p:sp>
    </p:spTree>
    <p:extLst>
      <p:ext uri="{BB962C8B-B14F-4D97-AF65-F5344CB8AC3E}">
        <p14:creationId xmlns:p14="http://schemas.microsoft.com/office/powerpoint/2010/main" val="2403696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3382A-9065-43B7-8D3C-74C53D27BA97}" type="datetime1">
              <a:rPr lang="en-GB" smtClean="0"/>
              <a:pPr/>
              <a:t>07/02/2022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64B149A-3B29-4EDA-B19F-1C536C7C5532}" type="slidenum">
              <a:rPr lang="en-GB" smtClean="0"/>
              <a:pPr/>
              <a:t>‹#›</a:t>
            </a:fld>
            <a:endParaRPr lang="en-GB" dirty="0"/>
          </a:p>
        </p:txBody>
      </p:sp>
    </p:spTree>
    <p:extLst>
      <p:ext uri="{BB962C8B-B14F-4D97-AF65-F5344CB8AC3E}">
        <p14:creationId xmlns:p14="http://schemas.microsoft.com/office/powerpoint/2010/main" val="341703221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274654-9093-485B-A93C-C978BE37CC82}" type="datetime1">
              <a:rPr lang="en-GB" smtClean="0"/>
              <a:pPr/>
              <a:t>07/02/2022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BC373BF-54E5-4CA8-83FE-A334D8EDFF75}" type="slidenum">
              <a:rPr lang="en-GB" smtClean="0"/>
              <a:pPr/>
              <a:t>‹#›</a:t>
            </a:fld>
            <a:endParaRPr lang="en-GB"/>
          </a:p>
        </p:txBody>
      </p:sp>
    </p:spTree>
    <p:extLst>
      <p:ext uri="{BB962C8B-B14F-4D97-AF65-F5344CB8AC3E}">
        <p14:creationId xmlns:p14="http://schemas.microsoft.com/office/powerpoint/2010/main" val="3322763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DAA4F5-4590-466A-80A9-00D5D93D560B}" type="datetime1">
              <a:rPr lang="en-GB" smtClean="0"/>
              <a:pPr/>
              <a:t>07/02/2022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BC373BF-54E5-4CA8-83FE-A334D8EDFF75}" type="slidenum">
              <a:rPr lang="en-GB" smtClean="0"/>
              <a:pPr/>
              <a:t>‹#›</a:t>
            </a:fld>
            <a:endParaRPr lang="en-GB"/>
          </a:p>
        </p:txBody>
      </p:sp>
    </p:spTree>
    <p:extLst>
      <p:ext uri="{BB962C8B-B14F-4D97-AF65-F5344CB8AC3E}">
        <p14:creationId xmlns:p14="http://schemas.microsoft.com/office/powerpoint/2010/main" val="2278326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50AB7E-04CA-43F7-AA2E-8994004454D7}" type="datetime1">
              <a:rPr lang="en-GB" smtClean="0"/>
              <a:pPr/>
              <a:t>07/02/2022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C373BF-54E5-4CA8-83FE-A334D8EDFF75}" type="slidenum">
              <a:rPr lang="en-GB" smtClean="0"/>
              <a:pPr/>
              <a:t>‹#›</a:t>
            </a:fld>
            <a:endParaRPr lang="en-GB"/>
          </a:p>
        </p:txBody>
      </p:sp>
    </p:spTree>
    <p:extLst>
      <p:ext uri="{BB962C8B-B14F-4D97-AF65-F5344CB8AC3E}">
        <p14:creationId xmlns:p14="http://schemas.microsoft.com/office/powerpoint/2010/main" val="1099805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2D74E7-8247-418C-89F2-6E2C625F1738}" type="datetime1">
              <a:rPr lang="en-GB" smtClean="0"/>
              <a:pPr/>
              <a:t>07/02/2022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C373BF-54E5-4CA8-83FE-A334D8EDFF75}" type="slidenum">
              <a:rPr lang="en-GB" smtClean="0"/>
              <a:pPr/>
              <a:t>‹#›</a:t>
            </a:fld>
            <a:endParaRPr lang="en-GB"/>
          </a:p>
        </p:txBody>
      </p:sp>
    </p:spTree>
    <p:extLst>
      <p:ext uri="{BB962C8B-B14F-4D97-AF65-F5344CB8AC3E}">
        <p14:creationId xmlns:p14="http://schemas.microsoft.com/office/powerpoint/2010/main" val="3249934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7B3382A-9065-43B7-8D3C-74C53D27BA97}" type="datetime1">
              <a:rPr lang="en-GB" smtClean="0"/>
              <a:pPr/>
              <a:t>07/02/2022</a:t>
            </a:fld>
            <a:endParaRPr lang="en-GB"/>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GB"/>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F64B149A-3B29-4EDA-B19F-1C536C7C5532}" type="slidenum">
              <a:rPr lang="en-GB" smtClean="0"/>
              <a:pPr/>
              <a:t>‹#›</a:t>
            </a:fld>
            <a:endParaRPr lang="en-GB" dirty="0"/>
          </a:p>
        </p:txBody>
      </p:sp>
    </p:spTree>
    <p:extLst>
      <p:ext uri="{BB962C8B-B14F-4D97-AF65-F5344CB8AC3E}">
        <p14:creationId xmlns:p14="http://schemas.microsoft.com/office/powerpoint/2010/main" val="2539429597"/>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21" r:id="rId12"/>
  </p:sldLayoutIdLst>
  <p:hf hdr="0" ftr="0" dt="0"/>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jleadermaynard.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Image result for The United Nations&quot;">
            <a:extLst>
              <a:ext uri="{FF2B5EF4-FFF2-40B4-BE49-F238E27FC236}">
                <a16:creationId xmlns:a16="http://schemas.microsoft.com/office/drawing/2014/main" id="{7B4652A1-F62B-4ED7-8961-303ED78BF2D8}"/>
              </a:ext>
            </a:extLst>
          </p:cNvPr>
          <p:cNvPicPr>
            <a:picLocks noChangeAspect="1" noChangeArrowheads="1"/>
          </p:cNvPicPr>
          <p:nvPr/>
        </p:nvPicPr>
        <p:blipFill rotWithShape="1">
          <a:blip r:embed="rId2">
            <a:alphaModFix amt="29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11514" r="5519"/>
          <a:stretch/>
        </p:blipFill>
        <p:spPr bwMode="auto">
          <a:xfrm>
            <a:off x="323527" y="0"/>
            <a:ext cx="882047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946404" y="758952"/>
            <a:ext cx="7063740" cy="4041648"/>
          </a:xfrm>
        </p:spPr>
        <p:txBody>
          <a:bodyPr>
            <a:noAutofit/>
          </a:bodyPr>
          <a:lstStyle/>
          <a:p>
            <a:r>
              <a:rPr lang="en-GB" sz="6000" dirty="0"/>
              <a:t>Global Governance and the New World Order</a:t>
            </a:r>
          </a:p>
        </p:txBody>
      </p:sp>
      <p:sp>
        <p:nvSpPr>
          <p:cNvPr id="3" name="Subtitle 2">
            <a:extLst>
              <a:ext uri="{FF2B5EF4-FFF2-40B4-BE49-F238E27FC236}">
                <a16:creationId xmlns:a16="http://schemas.microsoft.com/office/drawing/2014/main" id="{14DFAF86-3E77-4ED6-A3CB-2B88EBA05C2F}"/>
              </a:ext>
            </a:extLst>
          </p:cNvPr>
          <p:cNvSpPr>
            <a:spLocks noGrp="1"/>
          </p:cNvSpPr>
          <p:nvPr>
            <p:ph type="subTitle" idx="1"/>
          </p:nvPr>
        </p:nvSpPr>
        <p:spPr>
          <a:xfrm>
            <a:off x="946404" y="5013176"/>
            <a:ext cx="7063740" cy="1479064"/>
          </a:xfrm>
        </p:spPr>
        <p:txBody>
          <a:bodyPr>
            <a:normAutofit/>
          </a:bodyPr>
          <a:lstStyle/>
          <a:p>
            <a:pPr>
              <a:spcBef>
                <a:spcPts val="600"/>
              </a:spcBef>
            </a:pPr>
            <a:r>
              <a:rPr lang="en-GB" sz="2400" dirty="0"/>
              <a:t>Dr Jonathan Leader Maynard</a:t>
            </a:r>
          </a:p>
          <a:p>
            <a:pPr>
              <a:spcBef>
                <a:spcPts val="600"/>
              </a:spcBef>
            </a:pPr>
            <a:r>
              <a:rPr lang="en-GB" sz="1800" dirty="0"/>
              <a:t>jonathan.leader_maynard@kcl.ac.uk</a:t>
            </a:r>
          </a:p>
          <a:p>
            <a:pPr>
              <a:spcBef>
                <a:spcPts val="600"/>
              </a:spcBef>
            </a:pPr>
            <a:r>
              <a:rPr lang="en-GB" sz="1800" dirty="0">
                <a:hlinkClick r:id="rId4"/>
              </a:rPr>
              <a:t>www.jleadermaynard.com</a:t>
            </a:r>
            <a:r>
              <a:rPr lang="en-GB" sz="1800" dirty="0"/>
              <a:t>	@</a:t>
            </a:r>
            <a:r>
              <a:rPr lang="en-GB" sz="1800" dirty="0" err="1"/>
              <a:t>jleadermaynard</a:t>
            </a:r>
            <a:endParaRPr lang="en-GB" sz="1800"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779BF-6C6E-454E-B6F8-64030888534F}"/>
              </a:ext>
            </a:extLst>
          </p:cNvPr>
          <p:cNvSpPr>
            <a:spLocks noGrp="1"/>
          </p:cNvSpPr>
          <p:nvPr>
            <p:ph type="title"/>
          </p:nvPr>
        </p:nvSpPr>
        <p:spPr/>
        <p:txBody>
          <a:bodyPr/>
          <a:lstStyle/>
          <a:p>
            <a:r>
              <a:rPr lang="en-GB" dirty="0"/>
              <a:t>Assessing Global Institutions</a:t>
            </a:r>
          </a:p>
        </p:txBody>
      </p:sp>
      <p:sp>
        <p:nvSpPr>
          <p:cNvPr id="4" name="Slide Number Placeholder 3">
            <a:extLst>
              <a:ext uri="{FF2B5EF4-FFF2-40B4-BE49-F238E27FC236}">
                <a16:creationId xmlns:a16="http://schemas.microsoft.com/office/drawing/2014/main" id="{462CB6E0-52C0-457C-86A9-1B1739811A76}"/>
              </a:ext>
            </a:extLst>
          </p:cNvPr>
          <p:cNvSpPr>
            <a:spLocks noGrp="1"/>
          </p:cNvSpPr>
          <p:nvPr>
            <p:ph type="sldNum" sz="quarter" idx="12"/>
          </p:nvPr>
        </p:nvSpPr>
        <p:spPr/>
        <p:txBody>
          <a:bodyPr/>
          <a:lstStyle/>
          <a:p>
            <a:fld id="{5BC373BF-54E5-4CA8-83FE-A334D8EDFF75}" type="slidenum">
              <a:rPr lang="en-GB" smtClean="0"/>
              <a:pPr/>
              <a:t>10</a:t>
            </a:fld>
            <a:endParaRPr lang="en-GB"/>
          </a:p>
        </p:txBody>
      </p:sp>
    </p:spTree>
    <p:extLst>
      <p:ext uri="{BB962C8B-B14F-4D97-AF65-F5344CB8AC3E}">
        <p14:creationId xmlns:p14="http://schemas.microsoft.com/office/powerpoint/2010/main" val="1448108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AC4B42B-A84A-4CEE-A733-73236414620B}"/>
              </a:ext>
            </a:extLst>
          </p:cNvPr>
          <p:cNvSpPr>
            <a:spLocks noGrp="1"/>
          </p:cNvSpPr>
          <p:nvPr>
            <p:ph type="sldNum" sz="quarter" idx="12"/>
          </p:nvPr>
        </p:nvSpPr>
        <p:spPr/>
        <p:txBody>
          <a:bodyPr/>
          <a:lstStyle/>
          <a:p>
            <a:fld id="{5BC373BF-54E5-4CA8-83FE-A334D8EDFF75}" type="slidenum">
              <a:rPr lang="en-GB" smtClean="0"/>
              <a:pPr/>
              <a:t>11</a:t>
            </a:fld>
            <a:endParaRPr lang="en-GB"/>
          </a:p>
        </p:txBody>
      </p:sp>
      <p:pic>
        <p:nvPicPr>
          <p:cNvPr id="3074" name="Picture 2" descr="The United Nations System and Specialized Agencies">
            <a:extLst>
              <a:ext uri="{FF2B5EF4-FFF2-40B4-BE49-F238E27FC236}">
                <a16:creationId xmlns:a16="http://schemas.microsoft.com/office/drawing/2014/main" id="{2AB14306-0DC8-4C61-9086-AC7D7A3F71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88" y="-1"/>
            <a:ext cx="9144000" cy="617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185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166F31C-986F-4F4B-9383-177802123AF0}"/>
              </a:ext>
            </a:extLst>
          </p:cNvPr>
          <p:cNvGraphicFramePr>
            <a:graphicFrameLocks noGrp="1"/>
          </p:cNvGraphicFramePr>
          <p:nvPr>
            <p:ph idx="1"/>
            <p:extLst>
              <p:ext uri="{D42A27DB-BD31-4B8C-83A1-F6EECF244321}">
                <p14:modId xmlns:p14="http://schemas.microsoft.com/office/powerpoint/2010/main" val="2783054124"/>
              </p:ext>
            </p:extLst>
          </p:nvPr>
        </p:nvGraphicFramePr>
        <p:xfrm>
          <a:off x="107504" y="32172"/>
          <a:ext cx="8208911" cy="6733754"/>
        </p:xfrm>
        <a:graphic>
          <a:graphicData uri="http://schemas.openxmlformats.org/drawingml/2006/table">
            <a:tbl>
              <a:tblPr firstRow="1" firstCol="1" bandRow="1">
                <a:tableStyleId>{5C22544A-7EE6-4342-B048-85BDC9FD1C3A}</a:tableStyleId>
              </a:tblPr>
              <a:tblGrid>
                <a:gridCol w="1385213">
                  <a:extLst>
                    <a:ext uri="{9D8B030D-6E8A-4147-A177-3AD203B41FA5}">
                      <a16:colId xmlns:a16="http://schemas.microsoft.com/office/drawing/2014/main" val="2934992608"/>
                    </a:ext>
                  </a:extLst>
                </a:gridCol>
                <a:gridCol w="2157546">
                  <a:extLst>
                    <a:ext uri="{9D8B030D-6E8A-4147-A177-3AD203B41FA5}">
                      <a16:colId xmlns:a16="http://schemas.microsoft.com/office/drawing/2014/main" val="1118481998"/>
                    </a:ext>
                  </a:extLst>
                </a:gridCol>
                <a:gridCol w="2333076">
                  <a:extLst>
                    <a:ext uri="{9D8B030D-6E8A-4147-A177-3AD203B41FA5}">
                      <a16:colId xmlns:a16="http://schemas.microsoft.com/office/drawing/2014/main" val="555045229"/>
                    </a:ext>
                  </a:extLst>
                </a:gridCol>
                <a:gridCol w="2333076">
                  <a:extLst>
                    <a:ext uri="{9D8B030D-6E8A-4147-A177-3AD203B41FA5}">
                      <a16:colId xmlns:a16="http://schemas.microsoft.com/office/drawing/2014/main" val="420362344"/>
                    </a:ext>
                  </a:extLst>
                </a:gridCol>
              </a:tblGrid>
              <a:tr h="891106">
                <a:tc>
                  <a:txBody>
                    <a:bodyPr/>
                    <a:lstStyle/>
                    <a:p>
                      <a:endParaRPr lang="en-GB" dirty="0"/>
                    </a:p>
                  </a:txBody>
                  <a:tcPr/>
                </a:tc>
                <a:tc>
                  <a:txBody>
                    <a:bodyPr/>
                    <a:lstStyle/>
                    <a:p>
                      <a:pPr algn="ctr"/>
                      <a:r>
                        <a:rPr lang="en-GB" sz="2000" b="1" dirty="0"/>
                        <a:t>UN Security Council</a:t>
                      </a:r>
                    </a:p>
                  </a:txBody>
                  <a:tcPr/>
                </a:tc>
                <a:tc>
                  <a:txBody>
                    <a:bodyPr/>
                    <a:lstStyle/>
                    <a:p>
                      <a:pPr algn="ctr"/>
                      <a:r>
                        <a:rPr lang="en-GB" sz="2000" b="1" dirty="0"/>
                        <a:t>International Monetary Fund</a:t>
                      </a:r>
                    </a:p>
                  </a:txBody>
                  <a:tcPr/>
                </a:tc>
                <a:tc>
                  <a:txBody>
                    <a:bodyPr/>
                    <a:lstStyle/>
                    <a:p>
                      <a:pPr algn="ctr"/>
                      <a:r>
                        <a:rPr lang="en-GB" sz="2000" b="1" dirty="0"/>
                        <a:t>International Criminal Court</a:t>
                      </a:r>
                    </a:p>
                  </a:txBody>
                  <a:tcPr/>
                </a:tc>
                <a:extLst>
                  <a:ext uri="{0D108BD9-81ED-4DB2-BD59-A6C34878D82A}">
                    <a16:rowId xmlns:a16="http://schemas.microsoft.com/office/drawing/2014/main" val="2708094429"/>
                  </a:ext>
                </a:extLst>
              </a:tr>
              <a:tr h="1624694">
                <a:tc>
                  <a:txBody>
                    <a:bodyPr/>
                    <a:lstStyle/>
                    <a:p>
                      <a:r>
                        <a:rPr lang="en-GB" sz="1200" dirty="0"/>
                        <a:t>Purpose</a:t>
                      </a:r>
                    </a:p>
                  </a:txBody>
                  <a:tcPr anchor="ctr"/>
                </a:tc>
                <a:tc>
                  <a:txBody>
                    <a:bodyPr/>
                    <a:lstStyle/>
                    <a:p>
                      <a:r>
                        <a:rPr lang="en-GB" sz="1400" dirty="0"/>
                        <a:t>Maintain international peace and stability</a:t>
                      </a:r>
                    </a:p>
                  </a:txBody>
                  <a:tcPr anchor="ctr"/>
                </a:tc>
                <a:tc>
                  <a:txBody>
                    <a:bodyPr/>
                    <a:lstStyle/>
                    <a:p>
                      <a:r>
                        <a:rPr lang="en-GB" sz="1400" b="1" dirty="0"/>
                        <a:t>Originally: </a:t>
                      </a:r>
                      <a:r>
                        <a:rPr lang="en-GB" sz="1400" dirty="0"/>
                        <a:t>Maintain international monetary stability.</a:t>
                      </a:r>
                    </a:p>
                    <a:p>
                      <a:r>
                        <a:rPr lang="en-GB" sz="1400" b="1" dirty="0"/>
                        <a:t>Now: </a:t>
                      </a:r>
                      <a:r>
                        <a:rPr lang="en-GB" sz="1400" b="0" dirty="0"/>
                        <a:t>Manage financial crises, pr</a:t>
                      </a:r>
                      <a:r>
                        <a:rPr lang="en-GB" sz="1400" dirty="0"/>
                        <a:t>ovide assistance loans, ensure debt-repayment</a:t>
                      </a:r>
                    </a:p>
                  </a:txBody>
                  <a:tcPr anchor="ctr"/>
                </a:tc>
                <a:tc>
                  <a:txBody>
                    <a:bodyPr/>
                    <a:lstStyle/>
                    <a:p>
                      <a:r>
                        <a:rPr lang="en-GB" sz="1400" dirty="0"/>
                        <a:t>Prosecute (or support the domestic prosecution of) perpetrators of genocide, crimes against humanity, war crimes and aggression.</a:t>
                      </a:r>
                    </a:p>
                  </a:txBody>
                  <a:tcPr anchor="ctr"/>
                </a:tc>
                <a:extLst>
                  <a:ext uri="{0D108BD9-81ED-4DB2-BD59-A6C34878D82A}">
                    <a16:rowId xmlns:a16="http://schemas.microsoft.com/office/drawing/2014/main" val="3110082494"/>
                  </a:ext>
                </a:extLst>
              </a:tr>
              <a:tr h="1187276">
                <a:tc>
                  <a:txBody>
                    <a:bodyPr/>
                    <a:lstStyle/>
                    <a:p>
                      <a:r>
                        <a:rPr lang="en-GB" sz="1200" dirty="0"/>
                        <a:t>Governance</a:t>
                      </a:r>
                    </a:p>
                  </a:txBody>
                  <a:tcPr anchor="ctr"/>
                </a:tc>
                <a:tc>
                  <a:txBody>
                    <a:bodyPr/>
                    <a:lstStyle/>
                    <a:p>
                      <a:r>
                        <a:rPr lang="en-GB" sz="1400" dirty="0"/>
                        <a:t>5 Permanent Veto Members + 10 Elected Temporary Members</a:t>
                      </a:r>
                    </a:p>
                  </a:txBody>
                  <a:tcPr anchor="ctr"/>
                </a:tc>
                <a:tc>
                  <a:txBody>
                    <a:bodyPr/>
                    <a:lstStyle/>
                    <a:p>
                      <a:r>
                        <a:rPr lang="en-GB" sz="1400" dirty="0"/>
                        <a:t>Managing Director, Board of Governors and Executive Board. Quota voting system gives more votes to largest creditors.</a:t>
                      </a:r>
                    </a:p>
                  </a:txBody>
                  <a:tcPr anchor="ctr"/>
                </a:tc>
                <a:tc>
                  <a:txBody>
                    <a:bodyPr/>
                    <a:lstStyle/>
                    <a:p>
                      <a:r>
                        <a:rPr lang="en-GB" sz="1400" dirty="0"/>
                        <a:t>Assembly of State Parties elects judges and chief prosecutor. Judges elect a presidency. </a:t>
                      </a:r>
                    </a:p>
                  </a:txBody>
                  <a:tcPr anchor="ctr"/>
                </a:tc>
                <a:extLst>
                  <a:ext uri="{0D108BD9-81ED-4DB2-BD59-A6C34878D82A}">
                    <a16:rowId xmlns:a16="http://schemas.microsoft.com/office/drawing/2014/main" val="3690591998"/>
                  </a:ext>
                </a:extLst>
              </a:tr>
              <a:tr h="1187276">
                <a:tc>
                  <a:txBody>
                    <a:bodyPr/>
                    <a:lstStyle/>
                    <a:p>
                      <a:r>
                        <a:rPr lang="en-GB" sz="1200" dirty="0"/>
                        <a:t>Formal Independence</a:t>
                      </a:r>
                    </a:p>
                  </a:txBody>
                  <a:tcPr anchor="ctr"/>
                </a:tc>
                <a:tc>
                  <a:txBody>
                    <a:bodyPr/>
                    <a:lstStyle/>
                    <a:p>
                      <a:r>
                        <a:rPr lang="en-GB" sz="1400" dirty="0"/>
                        <a:t>None – institution comprised of member states’ ambassadors.</a:t>
                      </a:r>
                    </a:p>
                  </a:txBody>
                  <a:tcPr anchor="ctr"/>
                </a:tc>
                <a:tc>
                  <a:txBody>
                    <a:bodyPr/>
                    <a:lstStyle/>
                    <a:p>
                      <a:r>
                        <a:rPr lang="en-GB" sz="1400" dirty="0"/>
                        <a:t>Limited – Major policies controlled by state representatives, reforms spurred/blocked by major powers.</a:t>
                      </a:r>
                    </a:p>
                  </a:txBody>
                  <a:tcPr anchor="ctr"/>
                </a:tc>
                <a:tc>
                  <a:txBody>
                    <a:bodyPr/>
                    <a:lstStyle/>
                    <a:p>
                      <a:r>
                        <a:rPr lang="en-GB" sz="1400" dirty="0"/>
                        <a:t>Significant – Decision-making directly exercised by independent elected judges, not member states directly.</a:t>
                      </a:r>
                    </a:p>
                  </a:txBody>
                  <a:tcPr anchor="ctr"/>
                </a:tc>
                <a:extLst>
                  <a:ext uri="{0D108BD9-81ED-4DB2-BD59-A6C34878D82A}">
                    <a16:rowId xmlns:a16="http://schemas.microsoft.com/office/drawing/2014/main" val="2266629935"/>
                  </a:ext>
                </a:extLst>
              </a:tr>
              <a:tr h="1843402">
                <a:tc>
                  <a:txBody>
                    <a:bodyPr/>
                    <a:lstStyle/>
                    <a:p>
                      <a:r>
                        <a:rPr lang="en-GB" sz="1200" dirty="0"/>
                        <a:t>Constrained by State Interests?</a:t>
                      </a:r>
                    </a:p>
                  </a:txBody>
                  <a:tcPr anchor="ctr"/>
                </a:tc>
                <a:tc>
                  <a:txBody>
                    <a:bodyPr/>
                    <a:lstStyle/>
                    <a:p>
                      <a:r>
                        <a:rPr lang="en-GB" sz="1400" dirty="0"/>
                        <a:t>Mixed – states frequently block or ignore resolutions, but make regular use of UNSC even when this involves costs or no apparent direct national interest.</a:t>
                      </a:r>
                    </a:p>
                  </a:txBody>
                  <a:tcPr anchor="ctr"/>
                </a:tc>
                <a:tc>
                  <a:txBody>
                    <a:bodyPr/>
                    <a:lstStyle/>
                    <a:p>
                      <a:r>
                        <a:rPr lang="en-GB" sz="1400" dirty="0"/>
                        <a:t>Mixed – US frequently blocks reforms, debt-servicing often overrides developmental aims, reforms largely only occur under member pressure, but NGOs/experts play a role.</a:t>
                      </a:r>
                    </a:p>
                  </a:txBody>
                  <a:tcPr anchor="ctr"/>
                </a:tc>
                <a:tc>
                  <a:txBody>
                    <a:bodyPr/>
                    <a:lstStyle/>
                    <a:p>
                      <a:r>
                        <a:rPr lang="en-GB" sz="1400" dirty="0"/>
                        <a:t>Largely – Depends on state cooperation to apprehend </a:t>
                      </a:r>
                      <a:r>
                        <a:rPr lang="en-GB" sz="1400" dirty="0" err="1"/>
                        <a:t>indictees</a:t>
                      </a:r>
                      <a:r>
                        <a:rPr lang="en-GB" sz="1400" dirty="0"/>
                        <a:t>, indictments often ignored, several states (US, China, India, Russia) refuse to join.</a:t>
                      </a:r>
                    </a:p>
                  </a:txBody>
                  <a:tcPr anchor="ctr"/>
                </a:tc>
                <a:extLst>
                  <a:ext uri="{0D108BD9-81ED-4DB2-BD59-A6C34878D82A}">
                    <a16:rowId xmlns:a16="http://schemas.microsoft.com/office/drawing/2014/main" val="3468113354"/>
                  </a:ext>
                </a:extLst>
              </a:tr>
            </a:tbl>
          </a:graphicData>
        </a:graphic>
      </p:graphicFrame>
      <p:sp>
        <p:nvSpPr>
          <p:cNvPr id="4" name="Slide Number Placeholder 3">
            <a:extLst>
              <a:ext uri="{FF2B5EF4-FFF2-40B4-BE49-F238E27FC236}">
                <a16:creationId xmlns:a16="http://schemas.microsoft.com/office/drawing/2014/main" id="{8FD6BA8F-2555-4D78-9F3D-A084648C2F0F}"/>
              </a:ext>
            </a:extLst>
          </p:cNvPr>
          <p:cNvSpPr>
            <a:spLocks noGrp="1"/>
          </p:cNvSpPr>
          <p:nvPr>
            <p:ph type="sldNum" sz="quarter" idx="12"/>
          </p:nvPr>
        </p:nvSpPr>
        <p:spPr/>
        <p:txBody>
          <a:bodyPr/>
          <a:lstStyle/>
          <a:p>
            <a:fld id="{5BC373BF-54E5-4CA8-83FE-A334D8EDFF75}" type="slidenum">
              <a:rPr lang="en-GB" smtClean="0"/>
              <a:pPr/>
              <a:t>12</a:t>
            </a:fld>
            <a:endParaRPr lang="en-GB"/>
          </a:p>
        </p:txBody>
      </p:sp>
    </p:spTree>
    <p:extLst>
      <p:ext uri="{BB962C8B-B14F-4D97-AF65-F5344CB8AC3E}">
        <p14:creationId xmlns:p14="http://schemas.microsoft.com/office/powerpoint/2010/main" val="2787145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6376-0D4D-4F2E-9E12-EDEA6BF01AC6}"/>
              </a:ext>
            </a:extLst>
          </p:cNvPr>
          <p:cNvSpPr>
            <a:spLocks noGrp="1"/>
          </p:cNvSpPr>
          <p:nvPr>
            <p:ph type="title"/>
          </p:nvPr>
        </p:nvSpPr>
        <p:spPr/>
        <p:txBody>
          <a:bodyPr>
            <a:normAutofit fontScale="90000"/>
          </a:bodyPr>
          <a:lstStyle/>
          <a:p>
            <a:r>
              <a:rPr lang="en-GB" dirty="0"/>
              <a:t>Beyond States and International Organizations?</a:t>
            </a:r>
          </a:p>
        </p:txBody>
      </p:sp>
      <p:sp>
        <p:nvSpPr>
          <p:cNvPr id="3" name="Content Placeholder 2">
            <a:extLst>
              <a:ext uri="{FF2B5EF4-FFF2-40B4-BE49-F238E27FC236}">
                <a16:creationId xmlns:a16="http://schemas.microsoft.com/office/drawing/2014/main" id="{BC14D9C9-6958-4F8A-ACAB-7AC424627910}"/>
              </a:ext>
            </a:extLst>
          </p:cNvPr>
          <p:cNvSpPr>
            <a:spLocks noGrp="1"/>
          </p:cNvSpPr>
          <p:nvPr>
            <p:ph idx="1"/>
          </p:nvPr>
        </p:nvSpPr>
        <p:spPr>
          <a:xfrm>
            <a:off x="395536" y="1628799"/>
            <a:ext cx="7820348" cy="5137127"/>
          </a:xfrm>
        </p:spPr>
        <p:txBody>
          <a:bodyPr>
            <a:normAutofit/>
          </a:bodyPr>
          <a:lstStyle/>
          <a:p>
            <a:pPr marL="0" indent="0">
              <a:buNone/>
            </a:pPr>
            <a:r>
              <a:rPr lang="en-GB" sz="2000" dirty="0"/>
              <a:t>Theorists advocating alternative models of global governance typically very influenced by </a:t>
            </a:r>
            <a:r>
              <a:rPr lang="en-GB" sz="2000" b="1" dirty="0"/>
              <a:t>globalization theory. </a:t>
            </a:r>
            <a:r>
              <a:rPr lang="en-GB" sz="2000" dirty="0"/>
              <a:t>Various models:</a:t>
            </a:r>
          </a:p>
          <a:p>
            <a:r>
              <a:rPr lang="en-GB" sz="2000" b="1" dirty="0"/>
              <a:t>Government networks and disaggregated states </a:t>
            </a:r>
            <a:r>
              <a:rPr lang="en-GB" sz="2000" dirty="0"/>
              <a:t>(Anne-Marie Slaughter)</a:t>
            </a:r>
          </a:p>
          <a:p>
            <a:r>
              <a:rPr lang="en-GB" sz="2000" b="1" dirty="0"/>
              <a:t>Private Sector Regulators </a:t>
            </a:r>
            <a:r>
              <a:rPr lang="en-GB" sz="2000" dirty="0"/>
              <a:t>(Walter </a:t>
            </a:r>
            <a:r>
              <a:rPr lang="en-GB" sz="2000" dirty="0" err="1"/>
              <a:t>Mattli</a:t>
            </a:r>
            <a:r>
              <a:rPr lang="en-GB" sz="2000" dirty="0"/>
              <a:t> and Tim </a:t>
            </a:r>
            <a:r>
              <a:rPr lang="en-GB" sz="2000" dirty="0" err="1"/>
              <a:t>Büthe</a:t>
            </a:r>
            <a:r>
              <a:rPr lang="en-GB" sz="2000" dirty="0"/>
              <a:t>)</a:t>
            </a:r>
            <a:endParaRPr lang="en-GB" sz="2000" b="1" dirty="0"/>
          </a:p>
          <a:p>
            <a:r>
              <a:rPr lang="en-GB" sz="2000" b="1" dirty="0"/>
              <a:t>‘Corporatist’ NGO and IGO interactions </a:t>
            </a:r>
            <a:r>
              <a:rPr lang="en-GB" sz="2000" dirty="0"/>
              <a:t>(Kerstin Martens)</a:t>
            </a:r>
          </a:p>
          <a:p>
            <a:r>
              <a:rPr lang="en-GB" sz="2000" b="1" dirty="0"/>
              <a:t>Transnational Civil Society </a:t>
            </a:r>
            <a:r>
              <a:rPr lang="en-GB" sz="2000" dirty="0"/>
              <a:t>(Mary Kaldor, Scott Turner)</a:t>
            </a:r>
          </a:p>
          <a:p>
            <a:pPr marL="0" indent="0">
              <a:buNone/>
            </a:pPr>
            <a:endParaRPr lang="en-GB" sz="2000" dirty="0"/>
          </a:p>
          <a:p>
            <a:pPr marL="0" indent="0">
              <a:buNone/>
            </a:pPr>
            <a:r>
              <a:rPr lang="en-GB" sz="2000" dirty="0"/>
              <a:t>Are these positive ways for democratizing world politics? Or new forms of elitist, </a:t>
            </a:r>
            <a:r>
              <a:rPr lang="en-GB" sz="2000"/>
              <a:t>technocratic control?</a:t>
            </a:r>
            <a:endParaRPr lang="en-GB" sz="2000" dirty="0"/>
          </a:p>
          <a:p>
            <a:pPr marL="0" indent="0">
              <a:buNone/>
            </a:pPr>
            <a:endParaRPr lang="en-GB" sz="2000" dirty="0"/>
          </a:p>
          <a:p>
            <a:endParaRPr lang="en-GB" dirty="0"/>
          </a:p>
        </p:txBody>
      </p:sp>
      <p:sp>
        <p:nvSpPr>
          <p:cNvPr id="4" name="Slide Number Placeholder 3">
            <a:extLst>
              <a:ext uri="{FF2B5EF4-FFF2-40B4-BE49-F238E27FC236}">
                <a16:creationId xmlns:a16="http://schemas.microsoft.com/office/drawing/2014/main" id="{B96A92F3-B4AB-4FB3-B12D-CF44F38B17CD}"/>
              </a:ext>
            </a:extLst>
          </p:cNvPr>
          <p:cNvSpPr>
            <a:spLocks noGrp="1"/>
          </p:cNvSpPr>
          <p:nvPr>
            <p:ph type="sldNum" sz="quarter" idx="12"/>
          </p:nvPr>
        </p:nvSpPr>
        <p:spPr/>
        <p:txBody>
          <a:bodyPr/>
          <a:lstStyle/>
          <a:p>
            <a:fld id="{5BC373BF-54E5-4CA8-83FE-A334D8EDFF75}" type="slidenum">
              <a:rPr lang="en-GB" smtClean="0"/>
              <a:pPr/>
              <a:t>13</a:t>
            </a:fld>
            <a:endParaRPr lang="en-GB"/>
          </a:p>
        </p:txBody>
      </p:sp>
    </p:spTree>
    <p:extLst>
      <p:ext uri="{BB962C8B-B14F-4D97-AF65-F5344CB8AC3E}">
        <p14:creationId xmlns:p14="http://schemas.microsoft.com/office/powerpoint/2010/main" val="3710075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F78AF-6D4F-4BFB-90DC-1A494A463FB0}"/>
              </a:ext>
            </a:extLst>
          </p:cNvPr>
          <p:cNvSpPr>
            <a:spLocks noGrp="1"/>
          </p:cNvSpPr>
          <p:nvPr>
            <p:ph type="title"/>
          </p:nvPr>
        </p:nvSpPr>
        <p:spPr/>
        <p:txBody>
          <a:bodyPr/>
          <a:lstStyle/>
          <a:p>
            <a:r>
              <a:rPr lang="en-GB" dirty="0"/>
              <a:t>Key Questions</a:t>
            </a:r>
          </a:p>
        </p:txBody>
      </p:sp>
      <p:sp>
        <p:nvSpPr>
          <p:cNvPr id="3" name="Content Placeholder 2">
            <a:extLst>
              <a:ext uri="{FF2B5EF4-FFF2-40B4-BE49-F238E27FC236}">
                <a16:creationId xmlns:a16="http://schemas.microsoft.com/office/drawing/2014/main" id="{61C05510-B498-4B32-BA22-AE6FFA28BACF}"/>
              </a:ext>
            </a:extLst>
          </p:cNvPr>
          <p:cNvSpPr>
            <a:spLocks noGrp="1"/>
          </p:cNvSpPr>
          <p:nvPr>
            <p:ph idx="1"/>
          </p:nvPr>
        </p:nvSpPr>
        <p:spPr/>
        <p:txBody>
          <a:bodyPr>
            <a:normAutofit/>
          </a:bodyPr>
          <a:lstStyle/>
          <a:p>
            <a:pPr marL="742950" indent="-742950">
              <a:buFont typeface="+mj-lt"/>
              <a:buAutoNum type="arabicPeriod"/>
            </a:pPr>
            <a:r>
              <a:rPr lang="en-GB" sz="3600" dirty="0"/>
              <a:t>Why did ‘global governance’ expand in the 1990s and 2000s?</a:t>
            </a:r>
          </a:p>
          <a:p>
            <a:pPr marL="742950" indent="-742950">
              <a:buFont typeface="+mj-lt"/>
              <a:buAutoNum type="arabicPeriod"/>
            </a:pPr>
            <a:endParaRPr lang="en-GB" sz="3600" dirty="0"/>
          </a:p>
          <a:p>
            <a:pPr marL="742950" indent="-742950">
              <a:buFont typeface="+mj-lt"/>
              <a:buAutoNum type="arabicPeriod"/>
            </a:pPr>
            <a:r>
              <a:rPr lang="en-GB" sz="3600" dirty="0"/>
              <a:t>What gives international institutions their power?</a:t>
            </a:r>
          </a:p>
          <a:p>
            <a:pPr marL="742950" indent="-742950">
              <a:buFont typeface="+mj-lt"/>
              <a:buAutoNum type="arabicPeriod"/>
            </a:pPr>
            <a:endParaRPr lang="en-GB" sz="3600" dirty="0"/>
          </a:p>
          <a:p>
            <a:pPr marL="742950" indent="-742950">
              <a:buFont typeface="+mj-lt"/>
              <a:buAutoNum type="arabicPeriod"/>
            </a:pPr>
            <a:r>
              <a:rPr lang="en-GB" sz="3600" dirty="0"/>
              <a:t>Are states no longer the main actors in world politics?</a:t>
            </a:r>
          </a:p>
          <a:p>
            <a:pPr marL="742950" indent="-742950">
              <a:buFont typeface="+mj-lt"/>
              <a:buAutoNum type="arabicPeriod"/>
            </a:pPr>
            <a:endParaRPr lang="en-GB" sz="3600" dirty="0"/>
          </a:p>
        </p:txBody>
      </p:sp>
      <p:sp>
        <p:nvSpPr>
          <p:cNvPr id="4" name="Slide Number Placeholder 3">
            <a:extLst>
              <a:ext uri="{FF2B5EF4-FFF2-40B4-BE49-F238E27FC236}">
                <a16:creationId xmlns:a16="http://schemas.microsoft.com/office/drawing/2014/main" id="{8E1015B5-3AAD-4EF3-9872-2EA9C3C78872}"/>
              </a:ext>
            </a:extLst>
          </p:cNvPr>
          <p:cNvSpPr>
            <a:spLocks noGrp="1"/>
          </p:cNvSpPr>
          <p:nvPr>
            <p:ph type="sldNum" sz="quarter" idx="12"/>
          </p:nvPr>
        </p:nvSpPr>
        <p:spPr/>
        <p:txBody>
          <a:bodyPr/>
          <a:lstStyle/>
          <a:p>
            <a:fld id="{5BC373BF-54E5-4CA8-83FE-A334D8EDFF75}" type="slidenum">
              <a:rPr lang="en-GB" smtClean="0"/>
              <a:pPr/>
              <a:t>14</a:t>
            </a:fld>
            <a:endParaRPr lang="en-GB"/>
          </a:p>
        </p:txBody>
      </p:sp>
    </p:spTree>
    <p:extLst>
      <p:ext uri="{BB962C8B-B14F-4D97-AF65-F5344CB8AC3E}">
        <p14:creationId xmlns:p14="http://schemas.microsoft.com/office/powerpoint/2010/main" val="1120979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8B19-468D-4946-817F-F599BB95D464}"/>
              </a:ext>
            </a:extLst>
          </p:cNvPr>
          <p:cNvSpPr>
            <a:spLocks noGrp="1"/>
          </p:cNvSpPr>
          <p:nvPr>
            <p:ph type="title"/>
          </p:nvPr>
        </p:nvSpPr>
        <p:spPr/>
        <p:txBody>
          <a:bodyPr>
            <a:normAutofit fontScale="90000"/>
          </a:bodyPr>
          <a:lstStyle/>
          <a:p>
            <a:r>
              <a:rPr lang="en-GB" dirty="0"/>
              <a:t>Imagining the Post-Cold War World</a:t>
            </a:r>
          </a:p>
        </p:txBody>
      </p:sp>
      <p:sp>
        <p:nvSpPr>
          <p:cNvPr id="3" name="Content Placeholder 2">
            <a:extLst>
              <a:ext uri="{FF2B5EF4-FFF2-40B4-BE49-F238E27FC236}">
                <a16:creationId xmlns:a16="http://schemas.microsoft.com/office/drawing/2014/main" id="{AD1339E6-62A9-4F68-9AA6-0E7EAFF3CFD5}"/>
              </a:ext>
            </a:extLst>
          </p:cNvPr>
          <p:cNvSpPr>
            <a:spLocks noGrp="1"/>
          </p:cNvSpPr>
          <p:nvPr>
            <p:ph idx="1"/>
          </p:nvPr>
        </p:nvSpPr>
        <p:spPr>
          <a:xfrm>
            <a:off x="-440" y="1016833"/>
            <a:ext cx="7164727" cy="5841167"/>
          </a:xfrm>
        </p:spPr>
        <p:txBody>
          <a:bodyPr>
            <a:normAutofit fontScale="92500" lnSpcReduction="10000"/>
          </a:bodyPr>
          <a:lstStyle/>
          <a:p>
            <a:pPr>
              <a:lnSpc>
                <a:spcPct val="110000"/>
              </a:lnSpc>
            </a:pPr>
            <a:r>
              <a:rPr lang="en-GB" sz="2000" dirty="0"/>
              <a:t>The </a:t>
            </a:r>
            <a:r>
              <a:rPr lang="en-GB" sz="2000" b="1" dirty="0"/>
              <a:t>“New World Order”</a:t>
            </a:r>
            <a:r>
              <a:rPr lang="en-GB" sz="2000" dirty="0"/>
              <a:t> (George Bush, 11 September 1990)</a:t>
            </a:r>
          </a:p>
          <a:p>
            <a:pPr lvl="1">
              <a:lnSpc>
                <a:spcPct val="110000"/>
              </a:lnSpc>
            </a:pPr>
            <a:r>
              <a:rPr lang="en-GB" sz="1800" dirty="0"/>
              <a:t>US strength, leadership and activism, not retrenchment.</a:t>
            </a:r>
          </a:p>
          <a:p>
            <a:pPr lvl="1">
              <a:lnSpc>
                <a:spcPct val="110000"/>
              </a:lnSpc>
            </a:pPr>
            <a:r>
              <a:rPr lang="en-GB" sz="1800" dirty="0"/>
              <a:t>US-Soviet partnership. Broader great power cooperation. Revival of United Nations and creation of international rule of law (e.g. Cambodia’s UN peace plan on 10 September).</a:t>
            </a:r>
          </a:p>
          <a:p>
            <a:pPr lvl="1">
              <a:lnSpc>
                <a:spcPct val="110000"/>
              </a:lnSpc>
            </a:pPr>
            <a:r>
              <a:rPr lang="en-GB" sz="1800" dirty="0"/>
              <a:t>Economic development now the key problem, not ideological conflict.</a:t>
            </a:r>
          </a:p>
          <a:p>
            <a:pPr>
              <a:lnSpc>
                <a:spcPct val="110000"/>
              </a:lnSpc>
            </a:pPr>
            <a:r>
              <a:rPr lang="en-GB" sz="2000" b="1" dirty="0"/>
              <a:t>“Unipolar Moment” </a:t>
            </a:r>
            <a:r>
              <a:rPr lang="en-GB" sz="2000" dirty="0"/>
              <a:t>vs. </a:t>
            </a:r>
            <a:r>
              <a:rPr lang="en-GB" sz="2000" b="1" dirty="0"/>
              <a:t>“Unipolar Illusion” </a:t>
            </a:r>
            <a:r>
              <a:rPr lang="en-GB" sz="2000" dirty="0"/>
              <a:t>(Charles Krauthammer, 1990 vs. Christopher Layne, 2006)</a:t>
            </a:r>
          </a:p>
          <a:p>
            <a:pPr lvl="1">
              <a:lnSpc>
                <a:spcPct val="110000"/>
              </a:lnSpc>
            </a:pPr>
            <a:r>
              <a:rPr lang="en-GB" sz="1800" dirty="0"/>
              <a:t>Untrammelled US power, </a:t>
            </a:r>
            <a:r>
              <a:rPr lang="en-GB" sz="1800" dirty="0" err="1"/>
              <a:t>bandwagoning</a:t>
            </a:r>
            <a:r>
              <a:rPr lang="en-GB" sz="1800" dirty="0"/>
              <a:t> around US. Danger of future US isolationism. Or, inevitable balancing and return to multipolarity?</a:t>
            </a:r>
          </a:p>
          <a:p>
            <a:pPr>
              <a:lnSpc>
                <a:spcPct val="110000"/>
              </a:lnSpc>
            </a:pPr>
            <a:r>
              <a:rPr lang="en-GB" sz="2000" b="1" dirty="0"/>
              <a:t>“The End of History” </a:t>
            </a:r>
            <a:r>
              <a:rPr lang="en-GB" sz="2000" dirty="0"/>
              <a:t>(Francis Fukuyama, 1992)</a:t>
            </a:r>
          </a:p>
          <a:p>
            <a:pPr lvl="1">
              <a:lnSpc>
                <a:spcPct val="110000"/>
              </a:lnSpc>
            </a:pPr>
            <a:r>
              <a:rPr lang="en-GB" sz="1800" dirty="0"/>
              <a:t>Triumph of liberal democracy and free markets</a:t>
            </a:r>
          </a:p>
          <a:p>
            <a:pPr lvl="1">
              <a:lnSpc>
                <a:spcPct val="110000"/>
              </a:lnSpc>
            </a:pPr>
            <a:r>
              <a:rPr lang="en-GB" sz="1800" dirty="0"/>
              <a:t>Decline of interstate war and ideological conflict</a:t>
            </a:r>
          </a:p>
          <a:p>
            <a:pPr lvl="1">
              <a:lnSpc>
                <a:spcPct val="110000"/>
              </a:lnSpc>
            </a:pPr>
            <a:r>
              <a:rPr lang="en-GB" sz="1800" dirty="0"/>
              <a:t>Future problems about transformations in technology.</a:t>
            </a:r>
          </a:p>
        </p:txBody>
      </p:sp>
      <p:sp>
        <p:nvSpPr>
          <p:cNvPr id="4" name="Slide Number Placeholder 3">
            <a:extLst>
              <a:ext uri="{FF2B5EF4-FFF2-40B4-BE49-F238E27FC236}">
                <a16:creationId xmlns:a16="http://schemas.microsoft.com/office/drawing/2014/main" id="{04591141-B350-4CF6-BB41-BE8C91590E83}"/>
              </a:ext>
            </a:extLst>
          </p:cNvPr>
          <p:cNvSpPr>
            <a:spLocks noGrp="1"/>
          </p:cNvSpPr>
          <p:nvPr>
            <p:ph type="sldNum" sz="quarter" idx="12"/>
          </p:nvPr>
        </p:nvSpPr>
        <p:spPr/>
        <p:txBody>
          <a:bodyPr/>
          <a:lstStyle/>
          <a:p>
            <a:fld id="{5BC373BF-54E5-4CA8-83FE-A334D8EDFF75}" type="slidenum">
              <a:rPr lang="en-GB" smtClean="0"/>
              <a:pPr/>
              <a:t>2</a:t>
            </a:fld>
            <a:endParaRPr lang="en-GB"/>
          </a:p>
        </p:txBody>
      </p:sp>
      <p:pic>
        <p:nvPicPr>
          <p:cNvPr id="1026" name="Picture 2">
            <a:extLst>
              <a:ext uri="{FF2B5EF4-FFF2-40B4-BE49-F238E27FC236}">
                <a16:creationId xmlns:a16="http://schemas.microsoft.com/office/drawing/2014/main" id="{15209FA8-803B-4BA9-A55F-38310F20CD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2334" y="908721"/>
            <a:ext cx="2001666" cy="25202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from BloggingHeads.tv podcast">
            <a:extLst>
              <a:ext uri="{FF2B5EF4-FFF2-40B4-BE49-F238E27FC236}">
                <a16:creationId xmlns:a16="http://schemas.microsoft.com/office/drawing/2014/main" id="{BE88B1CF-8511-45F0-A2D5-1EF76DAAAF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7762" y="3429992"/>
            <a:ext cx="1896244" cy="261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57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fade">
                                      <p:cBhvr>
                                        <p:cTn id="19" dur="500"/>
                                        <p:tgtEl>
                                          <p:spTgt spid="102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028"/>
                                        </p:tgtEl>
                                        <p:attrNameLst>
                                          <p:attrName>style.visibility</p:attrName>
                                        </p:attrNameLst>
                                      </p:cBhvr>
                                      <p:to>
                                        <p:strVal val="visible"/>
                                      </p:to>
                                    </p:set>
                                    <p:animEffect transition="in" filter="fade">
                                      <p:cBhvr>
                                        <p:cTn id="44"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8B19-468D-4946-817F-F599BB95D464}"/>
              </a:ext>
            </a:extLst>
          </p:cNvPr>
          <p:cNvSpPr>
            <a:spLocks noGrp="1"/>
          </p:cNvSpPr>
          <p:nvPr>
            <p:ph type="title"/>
          </p:nvPr>
        </p:nvSpPr>
        <p:spPr/>
        <p:txBody>
          <a:bodyPr>
            <a:normAutofit fontScale="90000"/>
          </a:bodyPr>
          <a:lstStyle/>
          <a:p>
            <a:r>
              <a:rPr lang="en-GB" dirty="0"/>
              <a:t>Imagining the Post-Cold War World</a:t>
            </a:r>
          </a:p>
        </p:txBody>
      </p:sp>
      <p:sp>
        <p:nvSpPr>
          <p:cNvPr id="3" name="Content Placeholder 2">
            <a:extLst>
              <a:ext uri="{FF2B5EF4-FFF2-40B4-BE49-F238E27FC236}">
                <a16:creationId xmlns:a16="http://schemas.microsoft.com/office/drawing/2014/main" id="{AD1339E6-62A9-4F68-9AA6-0E7EAFF3CFD5}"/>
              </a:ext>
            </a:extLst>
          </p:cNvPr>
          <p:cNvSpPr>
            <a:spLocks noGrp="1"/>
          </p:cNvSpPr>
          <p:nvPr>
            <p:ph idx="1"/>
          </p:nvPr>
        </p:nvSpPr>
        <p:spPr>
          <a:xfrm>
            <a:off x="-439" y="908721"/>
            <a:ext cx="7164728" cy="5949280"/>
          </a:xfrm>
        </p:spPr>
        <p:txBody>
          <a:bodyPr>
            <a:normAutofit fontScale="62500" lnSpcReduction="20000"/>
          </a:bodyPr>
          <a:lstStyle/>
          <a:p>
            <a:pPr>
              <a:lnSpc>
                <a:spcPct val="120000"/>
              </a:lnSpc>
            </a:pPr>
            <a:r>
              <a:rPr lang="en-GB" sz="3100" dirty="0"/>
              <a:t>Towards </a:t>
            </a:r>
            <a:r>
              <a:rPr lang="en-GB" sz="3100" b="1" dirty="0"/>
              <a:t>the “Asian Century” </a:t>
            </a:r>
            <a:r>
              <a:rPr lang="en-GB" sz="3100" dirty="0"/>
              <a:t>(Deng Xiaoping, 1988)</a:t>
            </a:r>
          </a:p>
          <a:p>
            <a:pPr lvl="1">
              <a:lnSpc>
                <a:spcPct val="120000"/>
              </a:lnSpc>
            </a:pPr>
            <a:r>
              <a:rPr lang="en-GB" sz="2700" dirty="0"/>
              <a:t>Rise of China, India and Japan. Return of multipolarity.</a:t>
            </a:r>
          </a:p>
          <a:p>
            <a:pPr lvl="1">
              <a:lnSpc>
                <a:spcPct val="120000"/>
              </a:lnSpc>
            </a:pPr>
            <a:r>
              <a:rPr lang="en-GB" sz="2700" dirty="0"/>
              <a:t>Discrediting of western values and individualist capitalism</a:t>
            </a:r>
          </a:p>
          <a:p>
            <a:pPr lvl="1">
              <a:lnSpc>
                <a:spcPct val="120000"/>
              </a:lnSpc>
            </a:pPr>
            <a:r>
              <a:rPr lang="en-GB" sz="2700" dirty="0"/>
              <a:t>Mix of liberal markets and economically active states</a:t>
            </a:r>
          </a:p>
          <a:p>
            <a:pPr>
              <a:lnSpc>
                <a:spcPct val="120000"/>
              </a:lnSpc>
            </a:pPr>
            <a:r>
              <a:rPr lang="en-GB" sz="3100" dirty="0"/>
              <a:t>The </a:t>
            </a:r>
            <a:r>
              <a:rPr lang="en-GB" sz="3100" b="1" dirty="0"/>
              <a:t>“New Medievalism” </a:t>
            </a:r>
            <a:r>
              <a:rPr lang="en-GB" sz="3100" dirty="0"/>
              <a:t>(Hedley Bull, 1977)</a:t>
            </a:r>
          </a:p>
          <a:p>
            <a:pPr lvl="1">
              <a:lnSpc>
                <a:spcPct val="120000"/>
              </a:lnSpc>
            </a:pPr>
            <a:r>
              <a:rPr lang="en-GB" sz="2700" dirty="0"/>
              <a:t>Erosion of state sovereignty by globalisation. Rise of non-state actors, privatised violence, fluid norms and legal orders.</a:t>
            </a:r>
          </a:p>
          <a:p>
            <a:pPr lvl="1">
              <a:lnSpc>
                <a:spcPct val="120000"/>
              </a:lnSpc>
            </a:pPr>
            <a:r>
              <a:rPr lang="en-GB" sz="2700" dirty="0"/>
              <a:t>Instability: porous borders; fragmentation, failed states; nationalism.</a:t>
            </a:r>
          </a:p>
          <a:p>
            <a:pPr lvl="1">
              <a:lnSpc>
                <a:spcPct val="120000"/>
              </a:lnSpc>
            </a:pPr>
            <a:r>
              <a:rPr lang="en-GB" sz="2700" dirty="0"/>
              <a:t>Link to New Wars thesis of Mary Kaldor (1999/2012).</a:t>
            </a:r>
          </a:p>
          <a:p>
            <a:pPr>
              <a:lnSpc>
                <a:spcPct val="120000"/>
              </a:lnSpc>
            </a:pPr>
            <a:r>
              <a:rPr lang="en-GB" sz="3100" b="1" dirty="0"/>
              <a:t>“Repeating the 1920s” </a:t>
            </a:r>
            <a:r>
              <a:rPr lang="en-GB" sz="3100" dirty="0"/>
              <a:t>(Various, e.g. Browning 2018)</a:t>
            </a:r>
          </a:p>
          <a:p>
            <a:pPr lvl="1">
              <a:lnSpc>
                <a:spcPct val="120000"/>
              </a:lnSpc>
            </a:pPr>
            <a:r>
              <a:rPr lang="en-GB" sz="2700" dirty="0"/>
              <a:t>Period of liberal optimism, institutionalism, interdependence.</a:t>
            </a:r>
          </a:p>
          <a:p>
            <a:pPr lvl="1">
              <a:lnSpc>
                <a:spcPct val="120000"/>
              </a:lnSpc>
            </a:pPr>
            <a:r>
              <a:rPr lang="en-GB" sz="2700" dirty="0"/>
              <a:t>Followed by financial crisis; economic, developmental and environmental problems; vast New Wars conflict; retrenchment.</a:t>
            </a:r>
          </a:p>
          <a:p>
            <a:pPr lvl="1">
              <a:lnSpc>
                <a:spcPct val="120000"/>
              </a:lnSpc>
            </a:pPr>
            <a:r>
              <a:rPr lang="en-GB" sz="2700" i="1" dirty="0"/>
              <a:t>Failures of liberalism</a:t>
            </a:r>
            <a:r>
              <a:rPr lang="en-GB" sz="2700" dirty="0"/>
              <a:t>: democratic backsliding, underdevelopment, economic crisis, nationalist/religious conflict.</a:t>
            </a:r>
          </a:p>
        </p:txBody>
      </p:sp>
      <p:sp>
        <p:nvSpPr>
          <p:cNvPr id="4" name="Slide Number Placeholder 3">
            <a:extLst>
              <a:ext uri="{FF2B5EF4-FFF2-40B4-BE49-F238E27FC236}">
                <a16:creationId xmlns:a16="http://schemas.microsoft.com/office/drawing/2014/main" id="{04591141-B350-4CF6-BB41-BE8C91590E83}"/>
              </a:ext>
            </a:extLst>
          </p:cNvPr>
          <p:cNvSpPr>
            <a:spLocks noGrp="1"/>
          </p:cNvSpPr>
          <p:nvPr>
            <p:ph type="sldNum" sz="quarter" idx="12"/>
          </p:nvPr>
        </p:nvSpPr>
        <p:spPr/>
        <p:txBody>
          <a:bodyPr/>
          <a:lstStyle/>
          <a:p>
            <a:fld id="{5BC373BF-54E5-4CA8-83FE-A334D8EDFF75}" type="slidenum">
              <a:rPr lang="en-GB" smtClean="0"/>
              <a:pPr/>
              <a:t>3</a:t>
            </a:fld>
            <a:endParaRPr lang="en-GB"/>
          </a:p>
        </p:txBody>
      </p:sp>
      <p:pic>
        <p:nvPicPr>
          <p:cNvPr id="2050" name="Picture 2">
            <a:extLst>
              <a:ext uri="{FF2B5EF4-FFF2-40B4-BE49-F238E27FC236}">
                <a16:creationId xmlns:a16="http://schemas.microsoft.com/office/drawing/2014/main" id="{E622784B-906F-4A10-B486-36F650179A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990" t="10633" r="4995" b="6964"/>
          <a:stretch/>
        </p:blipFill>
        <p:spPr bwMode="auto">
          <a:xfrm>
            <a:off x="7034902" y="1016833"/>
            <a:ext cx="2123728" cy="2502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62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fade">
                                      <p:cBhvr>
                                        <p:cTn id="19" dur="500"/>
                                        <p:tgtEl>
                                          <p:spTgt spid="205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DFCF8-DA46-4C8B-A003-0BC364D12B26}"/>
              </a:ext>
            </a:extLst>
          </p:cNvPr>
          <p:cNvSpPr>
            <a:spLocks noGrp="1"/>
          </p:cNvSpPr>
          <p:nvPr>
            <p:ph type="title"/>
          </p:nvPr>
        </p:nvSpPr>
        <p:spPr/>
        <p:txBody>
          <a:bodyPr/>
          <a:lstStyle/>
          <a:p>
            <a:r>
              <a:rPr lang="en-GB" dirty="0"/>
              <a:t>Institutions and Cooperation</a:t>
            </a:r>
          </a:p>
        </p:txBody>
      </p:sp>
      <p:sp>
        <p:nvSpPr>
          <p:cNvPr id="3" name="Content Placeholder 2">
            <a:extLst>
              <a:ext uri="{FF2B5EF4-FFF2-40B4-BE49-F238E27FC236}">
                <a16:creationId xmlns:a16="http://schemas.microsoft.com/office/drawing/2014/main" id="{0B06E2E8-068A-4674-93C5-820F685C51E3}"/>
              </a:ext>
            </a:extLst>
          </p:cNvPr>
          <p:cNvSpPr>
            <a:spLocks noGrp="1"/>
          </p:cNvSpPr>
          <p:nvPr>
            <p:ph idx="1"/>
          </p:nvPr>
        </p:nvSpPr>
        <p:spPr>
          <a:xfrm>
            <a:off x="0" y="1052736"/>
            <a:ext cx="8388424" cy="5805264"/>
          </a:xfrm>
        </p:spPr>
        <p:txBody>
          <a:bodyPr>
            <a:normAutofit fontScale="85000" lnSpcReduction="20000"/>
          </a:bodyPr>
          <a:lstStyle/>
          <a:p>
            <a:pPr>
              <a:spcBef>
                <a:spcPts val="1200"/>
              </a:spcBef>
            </a:pPr>
            <a:r>
              <a:rPr lang="en-GB" sz="2100" b="1" dirty="0"/>
              <a:t>Realist View (e.g. Mearsheimer)</a:t>
            </a:r>
          </a:p>
          <a:p>
            <a:pPr lvl="1">
              <a:lnSpc>
                <a:spcPct val="120000"/>
              </a:lnSpc>
              <a:spcBef>
                <a:spcPts val="200"/>
              </a:spcBef>
              <a:spcAft>
                <a:spcPts val="200"/>
              </a:spcAft>
            </a:pPr>
            <a:r>
              <a:rPr lang="en-GB" sz="1800" dirty="0"/>
              <a:t>Generally </a:t>
            </a:r>
            <a:r>
              <a:rPr lang="en-GB" sz="1800" b="1" i="1" dirty="0"/>
              <a:t>reflect </a:t>
            </a:r>
            <a:r>
              <a:rPr lang="en-GB" sz="1800" dirty="0"/>
              <a:t>states’ interests and power, little independent impacts.</a:t>
            </a:r>
          </a:p>
          <a:p>
            <a:pPr lvl="1">
              <a:lnSpc>
                <a:spcPct val="120000"/>
              </a:lnSpc>
              <a:spcBef>
                <a:spcPts val="200"/>
              </a:spcBef>
              <a:spcAft>
                <a:spcPts val="200"/>
              </a:spcAft>
            </a:pPr>
            <a:r>
              <a:rPr lang="en-GB" sz="1800" dirty="0"/>
              <a:t>Even if able to improve </a:t>
            </a:r>
            <a:r>
              <a:rPr lang="en-GB" sz="1800" i="1" dirty="0"/>
              <a:t>absolute gains, relative gains </a:t>
            </a:r>
            <a:r>
              <a:rPr lang="en-GB" sz="1800" dirty="0"/>
              <a:t>block cooperation.</a:t>
            </a:r>
            <a:endParaRPr lang="en-GB" sz="1800" i="1" dirty="0"/>
          </a:p>
          <a:p>
            <a:pPr>
              <a:spcBef>
                <a:spcPts val="1200"/>
              </a:spcBef>
            </a:pPr>
            <a:r>
              <a:rPr lang="en-GB" sz="2100" b="1" dirty="0"/>
              <a:t>Liberal View: (e.g. Abbott and Snidal)</a:t>
            </a:r>
          </a:p>
          <a:p>
            <a:pPr lvl="1">
              <a:lnSpc>
                <a:spcPct val="120000"/>
              </a:lnSpc>
              <a:spcBef>
                <a:spcPts val="200"/>
              </a:spcBef>
              <a:spcAft>
                <a:spcPts val="200"/>
              </a:spcAft>
            </a:pPr>
            <a:r>
              <a:rPr lang="en-GB" sz="1800" dirty="0"/>
              <a:t>Institutions lower several rational barriers to cooperation by:</a:t>
            </a:r>
          </a:p>
          <a:p>
            <a:pPr lvl="2">
              <a:lnSpc>
                <a:spcPct val="120000"/>
              </a:lnSpc>
              <a:spcBef>
                <a:spcPts val="200"/>
              </a:spcBef>
              <a:spcAft>
                <a:spcPts val="200"/>
              </a:spcAft>
            </a:pPr>
            <a:r>
              <a:rPr lang="en-GB" sz="1800" b="1" dirty="0"/>
              <a:t>‘Centralising’: </a:t>
            </a:r>
            <a:r>
              <a:rPr lang="en-GB" sz="1800" dirty="0"/>
              <a:t>By pooling resources, practices and negotiations, institutions can benefit from economies of scale, reduced transaction costs, coordination, etc.</a:t>
            </a:r>
          </a:p>
          <a:p>
            <a:pPr lvl="2">
              <a:lnSpc>
                <a:spcPct val="120000"/>
              </a:lnSpc>
              <a:spcBef>
                <a:spcPts val="200"/>
              </a:spcBef>
              <a:spcAft>
                <a:spcPts val="200"/>
              </a:spcAft>
            </a:pPr>
            <a:r>
              <a:rPr lang="en-GB" sz="1800" b="1" dirty="0"/>
              <a:t>‘Linkages’: </a:t>
            </a:r>
            <a:r>
              <a:rPr lang="en-GB" sz="1800" dirty="0"/>
              <a:t>By bundling agreements together, and increasing the ‘shadow of the future’, institutions increase states’ willingness to sacrifice for greater overall gains.</a:t>
            </a:r>
            <a:endParaRPr lang="en-GB" sz="1800" b="1" dirty="0"/>
          </a:p>
          <a:p>
            <a:pPr lvl="2">
              <a:lnSpc>
                <a:spcPct val="120000"/>
              </a:lnSpc>
              <a:spcBef>
                <a:spcPts val="200"/>
              </a:spcBef>
              <a:spcAft>
                <a:spcPts val="200"/>
              </a:spcAft>
            </a:pPr>
            <a:r>
              <a:rPr lang="en-GB" sz="1800" b="1" dirty="0"/>
              <a:t>‘Laundering’/‘Legitimating’:</a:t>
            </a:r>
            <a:r>
              <a:rPr lang="en-GB" sz="1800" dirty="0"/>
              <a:t> conducting or authorising activities that would be controversial if done by states.</a:t>
            </a:r>
          </a:p>
          <a:p>
            <a:pPr lvl="2">
              <a:lnSpc>
                <a:spcPct val="120000"/>
              </a:lnSpc>
              <a:spcBef>
                <a:spcPts val="200"/>
              </a:spcBef>
              <a:spcAft>
                <a:spcPts val="200"/>
              </a:spcAft>
            </a:pPr>
            <a:r>
              <a:rPr lang="en-GB" sz="1800" dirty="0"/>
              <a:t>Increasing </a:t>
            </a:r>
            <a:r>
              <a:rPr lang="en-GB" sz="1800" b="1" dirty="0"/>
              <a:t>‘start-up costs’ </a:t>
            </a:r>
            <a:r>
              <a:rPr lang="en-GB" sz="1800" dirty="0"/>
              <a:t>for alternative policy pathways.</a:t>
            </a:r>
          </a:p>
          <a:p>
            <a:pPr lvl="1">
              <a:lnSpc>
                <a:spcPct val="120000"/>
              </a:lnSpc>
              <a:spcBef>
                <a:spcPts val="200"/>
              </a:spcBef>
              <a:spcAft>
                <a:spcPts val="200"/>
              </a:spcAft>
            </a:pPr>
            <a:r>
              <a:rPr lang="en-GB" sz="1800" dirty="0"/>
              <a:t>Institutions </a:t>
            </a:r>
            <a:r>
              <a:rPr lang="en-GB" sz="1800" b="1" dirty="0"/>
              <a:t>functionally expand </a:t>
            </a:r>
            <a:r>
              <a:rPr lang="en-GB" sz="1800" dirty="0"/>
              <a:t>their activities over time.</a:t>
            </a:r>
          </a:p>
          <a:p>
            <a:pPr>
              <a:spcBef>
                <a:spcPts val="1200"/>
              </a:spcBef>
            </a:pPr>
            <a:r>
              <a:rPr lang="en-GB" sz="2100" b="1" dirty="0"/>
              <a:t>Constructivist View: (e.g. Barnett &amp; </a:t>
            </a:r>
            <a:r>
              <a:rPr lang="en-GB" sz="2100" b="1" dirty="0" err="1"/>
              <a:t>Finnemore</a:t>
            </a:r>
            <a:r>
              <a:rPr lang="en-GB" sz="2100" b="1" dirty="0"/>
              <a:t>)</a:t>
            </a:r>
          </a:p>
          <a:p>
            <a:pPr lvl="1">
              <a:lnSpc>
                <a:spcPct val="120000"/>
              </a:lnSpc>
              <a:spcBef>
                <a:spcPts val="200"/>
              </a:spcBef>
              <a:spcAft>
                <a:spcPts val="200"/>
              </a:spcAft>
            </a:pPr>
            <a:r>
              <a:rPr lang="en-GB" sz="1800" dirty="0"/>
              <a:t>Institutions both enhance cooperation and transform states’ interests by:</a:t>
            </a:r>
          </a:p>
          <a:p>
            <a:pPr lvl="2">
              <a:lnSpc>
                <a:spcPct val="120000"/>
              </a:lnSpc>
              <a:spcBef>
                <a:spcPts val="200"/>
              </a:spcBef>
              <a:spcAft>
                <a:spcPts val="200"/>
              </a:spcAft>
            </a:pPr>
            <a:r>
              <a:rPr lang="en-GB" sz="1800" b="1" dirty="0"/>
              <a:t>‘Epistemic Communities’: </a:t>
            </a:r>
            <a:r>
              <a:rPr lang="en-GB" sz="1800" dirty="0"/>
              <a:t>Institutions create networks of experts that states look to for advice in conditions of uncertainty.</a:t>
            </a:r>
          </a:p>
          <a:p>
            <a:pPr lvl="2">
              <a:lnSpc>
                <a:spcPct val="120000"/>
              </a:lnSpc>
              <a:spcBef>
                <a:spcPts val="200"/>
              </a:spcBef>
              <a:spcAft>
                <a:spcPts val="200"/>
              </a:spcAft>
            </a:pPr>
            <a:r>
              <a:rPr lang="en-GB" sz="1800" b="1" dirty="0"/>
              <a:t>‘Norms’: </a:t>
            </a:r>
            <a:r>
              <a:rPr lang="en-GB" sz="1800" dirty="0"/>
              <a:t>Institutions set, sustain or embody certain normative standards which states are incentivised to emulate, and eventually may internalise.</a:t>
            </a:r>
          </a:p>
          <a:p>
            <a:pPr lvl="1">
              <a:lnSpc>
                <a:spcPct val="120000"/>
              </a:lnSpc>
              <a:spcBef>
                <a:spcPts val="200"/>
              </a:spcBef>
              <a:spcAft>
                <a:spcPts val="200"/>
              </a:spcAft>
            </a:pPr>
            <a:r>
              <a:rPr lang="en-GB" sz="1800" dirty="0"/>
              <a:t>Institutions can also malfunction due to standard operating procedures, bureaucratic interests, etc.</a:t>
            </a:r>
          </a:p>
        </p:txBody>
      </p:sp>
      <p:sp>
        <p:nvSpPr>
          <p:cNvPr id="4" name="Slide Number Placeholder 3">
            <a:extLst>
              <a:ext uri="{FF2B5EF4-FFF2-40B4-BE49-F238E27FC236}">
                <a16:creationId xmlns:a16="http://schemas.microsoft.com/office/drawing/2014/main" id="{11FC0ACB-5FA0-49F3-87C6-4CB8134BDBF0}"/>
              </a:ext>
            </a:extLst>
          </p:cNvPr>
          <p:cNvSpPr>
            <a:spLocks noGrp="1"/>
          </p:cNvSpPr>
          <p:nvPr>
            <p:ph type="sldNum" sz="quarter" idx="12"/>
          </p:nvPr>
        </p:nvSpPr>
        <p:spPr/>
        <p:txBody>
          <a:bodyPr/>
          <a:lstStyle/>
          <a:p>
            <a:fld id="{5BC373BF-54E5-4CA8-83FE-A334D8EDFF75}" type="slidenum">
              <a:rPr lang="en-GB" smtClean="0"/>
              <a:pPr/>
              <a:t>4</a:t>
            </a:fld>
            <a:endParaRPr lang="en-GB"/>
          </a:p>
        </p:txBody>
      </p:sp>
    </p:spTree>
    <p:extLst>
      <p:ext uri="{BB962C8B-B14F-4D97-AF65-F5344CB8AC3E}">
        <p14:creationId xmlns:p14="http://schemas.microsoft.com/office/powerpoint/2010/main" val="1026268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fade">
                                      <p:cBhvr>
                                        <p:cTn id="50" dur="500"/>
                                        <p:tgtEl>
                                          <p:spTgt spid="3">
                                            <p:txEl>
                                              <p:pRg st="13" end="1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fade">
                                      <p:cBhvr>
                                        <p:cTn id="53"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059BC-EA09-45CE-A49B-A2924FD05FFF}"/>
              </a:ext>
            </a:extLst>
          </p:cNvPr>
          <p:cNvSpPr>
            <a:spLocks noGrp="1"/>
          </p:cNvSpPr>
          <p:nvPr>
            <p:ph type="title"/>
          </p:nvPr>
        </p:nvSpPr>
        <p:spPr/>
        <p:txBody>
          <a:bodyPr/>
          <a:lstStyle/>
          <a:p>
            <a:r>
              <a:rPr lang="en-GB" dirty="0"/>
              <a:t>The Growth of Global Governance</a:t>
            </a:r>
          </a:p>
        </p:txBody>
      </p:sp>
      <p:sp>
        <p:nvSpPr>
          <p:cNvPr id="4" name="Slide Number Placeholder 3">
            <a:extLst>
              <a:ext uri="{FF2B5EF4-FFF2-40B4-BE49-F238E27FC236}">
                <a16:creationId xmlns:a16="http://schemas.microsoft.com/office/drawing/2014/main" id="{6141C8C6-CFF7-41AA-887C-082917CAEBDB}"/>
              </a:ext>
            </a:extLst>
          </p:cNvPr>
          <p:cNvSpPr>
            <a:spLocks noGrp="1"/>
          </p:cNvSpPr>
          <p:nvPr>
            <p:ph type="sldNum" sz="quarter" idx="12"/>
          </p:nvPr>
        </p:nvSpPr>
        <p:spPr/>
        <p:txBody>
          <a:bodyPr/>
          <a:lstStyle/>
          <a:p>
            <a:fld id="{5BC373BF-54E5-4CA8-83FE-A334D8EDFF75}" type="slidenum">
              <a:rPr lang="en-GB" smtClean="0"/>
              <a:pPr/>
              <a:t>5</a:t>
            </a:fld>
            <a:endParaRPr lang="en-GB"/>
          </a:p>
        </p:txBody>
      </p:sp>
    </p:spTree>
    <p:extLst>
      <p:ext uri="{BB962C8B-B14F-4D97-AF65-F5344CB8AC3E}">
        <p14:creationId xmlns:p14="http://schemas.microsoft.com/office/powerpoint/2010/main" val="120670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7E92-5FD3-43FE-B8DA-214E10D1F806}"/>
              </a:ext>
            </a:extLst>
          </p:cNvPr>
          <p:cNvSpPr>
            <a:spLocks noGrp="1"/>
          </p:cNvSpPr>
          <p:nvPr>
            <p:ph type="title"/>
          </p:nvPr>
        </p:nvSpPr>
        <p:spPr/>
        <p:txBody>
          <a:bodyPr/>
          <a:lstStyle/>
          <a:p>
            <a:r>
              <a:rPr lang="en-GB" dirty="0"/>
              <a:t>UN-Authorised Interventions</a:t>
            </a:r>
          </a:p>
        </p:txBody>
      </p:sp>
      <p:sp>
        <p:nvSpPr>
          <p:cNvPr id="3" name="Content Placeholder 2">
            <a:extLst>
              <a:ext uri="{FF2B5EF4-FFF2-40B4-BE49-F238E27FC236}">
                <a16:creationId xmlns:a16="http://schemas.microsoft.com/office/drawing/2014/main" id="{292A9C0B-AE69-40CD-80DE-CF6173DD24D4}"/>
              </a:ext>
            </a:extLst>
          </p:cNvPr>
          <p:cNvSpPr>
            <a:spLocks noGrp="1"/>
          </p:cNvSpPr>
          <p:nvPr>
            <p:ph idx="1"/>
          </p:nvPr>
        </p:nvSpPr>
        <p:spPr>
          <a:xfrm>
            <a:off x="17145" y="1124744"/>
            <a:ext cx="8423910" cy="5641181"/>
          </a:xfrm>
        </p:spPr>
        <p:txBody>
          <a:bodyPr>
            <a:normAutofit fontScale="77500" lnSpcReduction="20000"/>
          </a:bodyPr>
          <a:lstStyle/>
          <a:p>
            <a:pPr>
              <a:spcBef>
                <a:spcPts val="300"/>
              </a:spcBef>
              <a:spcAft>
                <a:spcPts val="300"/>
              </a:spcAft>
            </a:pPr>
            <a:r>
              <a:rPr lang="en-GB" b="1" dirty="0"/>
              <a:t>The Gulf War in Iraq/Kuwait (1990-91) – Operations Desert Shield and Desert Storm</a:t>
            </a:r>
          </a:p>
          <a:p>
            <a:pPr lvl="1"/>
            <a:r>
              <a:rPr lang="en-GB" dirty="0"/>
              <a:t>Iraq occupies Kuwait on 2 August 1990, UN condemns occupation, and US organises and leads a UN-authorised coalition to evict Iraqi forces from 16 January 1991.</a:t>
            </a:r>
          </a:p>
          <a:p>
            <a:pPr>
              <a:spcBef>
                <a:spcPts val="300"/>
              </a:spcBef>
              <a:spcAft>
                <a:spcPts val="300"/>
              </a:spcAft>
            </a:pPr>
            <a:r>
              <a:rPr lang="en-GB" b="1" dirty="0"/>
              <a:t>Northern Iraq (1991-1996) – Operation Provide Comfort</a:t>
            </a:r>
          </a:p>
          <a:p>
            <a:pPr lvl="1"/>
            <a:r>
              <a:rPr lang="en-GB" dirty="0"/>
              <a:t>Iraq’s defeat in Gulf War leads Kurds and Shiites in Northern Iraq to rebel against Saddam Hussein. After this fails, refugees flee towards Turkish and Iranian borders fearing reprisals. US leads efforts to provide safe havens and humanitarian aid for refugees.</a:t>
            </a:r>
          </a:p>
          <a:p>
            <a:pPr>
              <a:spcBef>
                <a:spcPts val="300"/>
              </a:spcBef>
              <a:spcAft>
                <a:spcPts val="300"/>
              </a:spcAft>
            </a:pPr>
            <a:r>
              <a:rPr lang="en-GB" b="1" dirty="0"/>
              <a:t>Somalia (1991-1994) – UNOSOM (1991), UNITAF (1992), UNOSOM II (1993)</a:t>
            </a:r>
          </a:p>
          <a:p>
            <a:pPr lvl="1"/>
            <a:r>
              <a:rPr lang="en-GB" dirty="0"/>
              <a:t>UNOSOM I created to assist humanitarian relief and monitor a ceasefire in Somali Civil War (~1981-present), but largely fails. US-led multinational force UNITAF improves the situation, succeeded by UNOSOM II. But Somali militias target UNOSOM II, leading to the </a:t>
            </a:r>
            <a:r>
              <a:rPr lang="en-GB" i="1" dirty="0"/>
              <a:t>Battle of Mogadishu </a:t>
            </a:r>
            <a:r>
              <a:rPr lang="en-GB" dirty="0"/>
              <a:t>(Oct 1993), killing 18 US soldiers. International forces largely removed by 1994.</a:t>
            </a:r>
          </a:p>
          <a:p>
            <a:pPr>
              <a:spcBef>
                <a:spcPts val="300"/>
              </a:spcBef>
              <a:spcAft>
                <a:spcPts val="300"/>
              </a:spcAft>
            </a:pPr>
            <a:r>
              <a:rPr lang="en-GB" b="1" dirty="0"/>
              <a:t>Haiti (1994) – Operation Uphold Democracy</a:t>
            </a:r>
          </a:p>
          <a:p>
            <a:pPr lvl="1"/>
            <a:r>
              <a:rPr lang="en-GB" dirty="0"/>
              <a:t>A 1991 military coup </a:t>
            </a:r>
            <a:r>
              <a:rPr lang="en-GB" dirty="0" err="1"/>
              <a:t>d’etat</a:t>
            </a:r>
            <a:r>
              <a:rPr lang="en-GB" dirty="0"/>
              <a:t> against the first democratically elected President of Haiti, Jean-Bertrand Aristide, leads to the US preparing an invasion of the island, and an ultimatum to the military to return power to Aristide. The military capitulate and US-led international forces oversee the transition and return of Aristide.</a:t>
            </a:r>
          </a:p>
          <a:p>
            <a:pPr>
              <a:spcBef>
                <a:spcPts val="300"/>
              </a:spcBef>
              <a:spcAft>
                <a:spcPts val="300"/>
              </a:spcAft>
            </a:pPr>
            <a:r>
              <a:rPr lang="en-GB" b="1" dirty="0"/>
              <a:t>Rwanda (1994) – Operation Turquoise (1994)</a:t>
            </a:r>
          </a:p>
          <a:p>
            <a:pPr lvl="1"/>
            <a:r>
              <a:rPr lang="en-GB" dirty="0"/>
              <a:t>Assassination of President Juvenal Habyarimana on 6 April 1994 triggers the start of the Rwandan genocide. Invading Rwandan Patriotic Front army gradually defeats the genocidal Hutu-Power Rwandan Regime. France leads an intervention towards the end of the genocide to establish a ‘safe zone’ in Southwest Rwanda.  </a:t>
            </a:r>
          </a:p>
          <a:p>
            <a:pPr>
              <a:spcBef>
                <a:spcPts val="300"/>
              </a:spcBef>
              <a:spcAft>
                <a:spcPts val="300"/>
              </a:spcAft>
            </a:pPr>
            <a:r>
              <a:rPr lang="en-GB" b="1" dirty="0"/>
              <a:t>Former Yugoslavia (1992-1995) – UNPROFOR</a:t>
            </a:r>
          </a:p>
          <a:p>
            <a:pPr lvl="1"/>
            <a:r>
              <a:rPr lang="en-GB" dirty="0"/>
              <a:t>Outbreak of war and ethnic cleansing between former Yugoslav states, especially Serbia, Croatia and Bosnia, leads to a UN effort to encourage peace talks and create safe havens. Escalation of international forces eventually encourages the Dayton Peace Agreement, but fails to prevent numerous massacres of civilians.</a:t>
            </a:r>
          </a:p>
          <a:p>
            <a:pPr>
              <a:spcBef>
                <a:spcPts val="300"/>
              </a:spcBef>
              <a:spcAft>
                <a:spcPts val="300"/>
              </a:spcAft>
            </a:pPr>
            <a:r>
              <a:rPr lang="en-GB" b="1" dirty="0"/>
              <a:t>East Timor (1999) – INTERFET</a:t>
            </a:r>
          </a:p>
          <a:p>
            <a:pPr lvl="1"/>
            <a:r>
              <a:rPr lang="en-GB" dirty="0"/>
              <a:t>East Timor, under Indonesian occupation since 1975, votes for independence in 30 August 1999, sparking escalating violence in the territory. Australia leads a UN authorised peacekeeping force to restore peace and security and set up a transitional authority for eventual East Timorese independence.</a:t>
            </a:r>
          </a:p>
          <a:p>
            <a:pPr>
              <a:spcBef>
                <a:spcPts val="300"/>
              </a:spcBef>
              <a:spcAft>
                <a:spcPts val="300"/>
              </a:spcAft>
            </a:pPr>
            <a:r>
              <a:rPr lang="en-GB" b="1" dirty="0"/>
              <a:t>Sierra Leone (2000) – Operation Palliser</a:t>
            </a:r>
          </a:p>
          <a:p>
            <a:pPr lvl="1"/>
            <a:r>
              <a:rPr lang="en-GB" dirty="0"/>
              <a:t>In Sierra Leone Civil War (1991-2002), advance of the Revolutionary United Front (RUF) on the capital and attacks on peacekeepers lead Britain to organise an evacuation mission in the capital, and to then support UNAMSIL and the Sierra Leone Army in combating the RUF.</a:t>
            </a:r>
          </a:p>
        </p:txBody>
      </p:sp>
      <p:sp>
        <p:nvSpPr>
          <p:cNvPr id="4" name="Slide Number Placeholder 3">
            <a:extLst>
              <a:ext uri="{FF2B5EF4-FFF2-40B4-BE49-F238E27FC236}">
                <a16:creationId xmlns:a16="http://schemas.microsoft.com/office/drawing/2014/main" id="{32E5AEA8-A8CE-4FA7-A6DD-48ED1852B107}"/>
              </a:ext>
            </a:extLst>
          </p:cNvPr>
          <p:cNvSpPr>
            <a:spLocks noGrp="1"/>
          </p:cNvSpPr>
          <p:nvPr>
            <p:ph type="sldNum" sz="quarter" idx="12"/>
          </p:nvPr>
        </p:nvSpPr>
        <p:spPr/>
        <p:txBody>
          <a:bodyPr/>
          <a:lstStyle/>
          <a:p>
            <a:fld id="{5BC373BF-54E5-4CA8-83FE-A334D8EDFF75}" type="slidenum">
              <a:rPr lang="en-GB" smtClean="0"/>
              <a:pPr/>
              <a:t>6</a:t>
            </a:fld>
            <a:endParaRPr lang="en-GB"/>
          </a:p>
        </p:txBody>
      </p:sp>
    </p:spTree>
    <p:extLst>
      <p:ext uri="{BB962C8B-B14F-4D97-AF65-F5344CB8AC3E}">
        <p14:creationId xmlns:p14="http://schemas.microsoft.com/office/powerpoint/2010/main" val="1614862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fade">
                                      <p:cBhvr>
                                        <p:cTn id="43" dur="500"/>
                                        <p:tgtEl>
                                          <p:spTgt spid="3">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fade">
                                      <p:cBhvr>
                                        <p:cTn id="46" dur="500"/>
                                        <p:tgtEl>
                                          <p:spTgt spid="3">
                                            <p:txEl>
                                              <p:pRg st="13" end="1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fade">
                                      <p:cBhvr>
                                        <p:cTn id="49" dur="500"/>
                                        <p:tgtEl>
                                          <p:spTgt spid="3">
                                            <p:txEl>
                                              <p:pRg st="14" end="14"/>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fade">
                                      <p:cBhvr>
                                        <p:cTn id="5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2CDB663-50B9-45BA-B0DE-D1A73ABEEF91}"/>
              </a:ext>
            </a:extLst>
          </p:cNvPr>
          <p:cNvSpPr>
            <a:spLocks noGrp="1"/>
          </p:cNvSpPr>
          <p:nvPr>
            <p:ph type="sldNum" sz="quarter" idx="12"/>
          </p:nvPr>
        </p:nvSpPr>
        <p:spPr/>
        <p:txBody>
          <a:bodyPr/>
          <a:lstStyle/>
          <a:p>
            <a:fld id="{5BC373BF-54E5-4CA8-83FE-A334D8EDFF75}" type="slidenum">
              <a:rPr lang="en-GB" smtClean="0"/>
              <a:pPr/>
              <a:t>7</a:t>
            </a:fld>
            <a:endParaRPr lang="en-GB"/>
          </a:p>
        </p:txBody>
      </p:sp>
      <p:pic>
        <p:nvPicPr>
          <p:cNvPr id="5" name="Picture 4">
            <a:extLst>
              <a:ext uri="{FF2B5EF4-FFF2-40B4-BE49-F238E27FC236}">
                <a16:creationId xmlns:a16="http://schemas.microsoft.com/office/drawing/2014/main" id="{A9B72480-9BF7-4BA3-BD75-6B47B49883F8}"/>
              </a:ext>
            </a:extLst>
          </p:cNvPr>
          <p:cNvPicPr>
            <a:picLocks noChangeAspect="1"/>
          </p:cNvPicPr>
          <p:nvPr/>
        </p:nvPicPr>
        <p:blipFill rotWithShape="1">
          <a:blip r:embed="rId2">
            <a:extLst>
              <a:ext uri="{28A0092B-C50C-407E-A947-70E740481C1C}">
                <a14:useLocalDpi xmlns:a14="http://schemas.microsoft.com/office/drawing/2010/main" val="0"/>
              </a:ext>
            </a:extLst>
          </a:blip>
          <a:srcRect t="3874" b="3038"/>
          <a:stretch/>
        </p:blipFill>
        <p:spPr>
          <a:xfrm>
            <a:off x="-1" y="0"/>
            <a:ext cx="9185097" cy="6305796"/>
          </a:xfrm>
          <a:prstGeom prst="rect">
            <a:avLst/>
          </a:prstGeom>
        </p:spPr>
      </p:pic>
    </p:spTree>
    <p:extLst>
      <p:ext uri="{BB962C8B-B14F-4D97-AF65-F5344CB8AC3E}">
        <p14:creationId xmlns:p14="http://schemas.microsoft.com/office/powerpoint/2010/main" val="3779184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CF47D-DD8F-4013-81F6-8668C63E388D}"/>
              </a:ext>
            </a:extLst>
          </p:cNvPr>
          <p:cNvSpPr>
            <a:spLocks noGrp="1"/>
          </p:cNvSpPr>
          <p:nvPr>
            <p:ph type="title"/>
          </p:nvPr>
        </p:nvSpPr>
        <p:spPr/>
        <p:txBody>
          <a:bodyPr>
            <a:normAutofit fontScale="90000"/>
          </a:bodyPr>
          <a:lstStyle/>
          <a:p>
            <a:r>
              <a:rPr lang="en-GB" dirty="0"/>
              <a:t>Expansion of International Law and International Institutions</a:t>
            </a:r>
          </a:p>
        </p:txBody>
      </p:sp>
      <p:sp>
        <p:nvSpPr>
          <p:cNvPr id="3" name="Content Placeholder 2">
            <a:extLst>
              <a:ext uri="{FF2B5EF4-FFF2-40B4-BE49-F238E27FC236}">
                <a16:creationId xmlns:a16="http://schemas.microsoft.com/office/drawing/2014/main" id="{6FB4EF44-A9DF-4C8A-8CC9-06BD0D9A6C98}"/>
              </a:ext>
            </a:extLst>
          </p:cNvPr>
          <p:cNvSpPr>
            <a:spLocks noGrp="1"/>
          </p:cNvSpPr>
          <p:nvPr>
            <p:ph idx="1"/>
          </p:nvPr>
        </p:nvSpPr>
        <p:spPr>
          <a:xfrm>
            <a:off x="395536" y="1556791"/>
            <a:ext cx="7820348" cy="5040561"/>
          </a:xfrm>
        </p:spPr>
        <p:txBody>
          <a:bodyPr>
            <a:normAutofit fontScale="92500" lnSpcReduction="10000"/>
          </a:bodyPr>
          <a:lstStyle/>
          <a:p>
            <a:r>
              <a:rPr lang="en-GB" b="1" dirty="0"/>
              <a:t>Chemical Weapons Convention</a:t>
            </a:r>
            <a:r>
              <a:rPr lang="en-GB" dirty="0"/>
              <a:t> (1993/1997)</a:t>
            </a:r>
          </a:p>
          <a:p>
            <a:r>
              <a:rPr lang="en-GB" b="1" dirty="0"/>
              <a:t>International Criminal Tribunal for the former Yugoslavia</a:t>
            </a:r>
            <a:r>
              <a:rPr lang="en-GB" dirty="0"/>
              <a:t> founded (25 May 1993)</a:t>
            </a:r>
          </a:p>
          <a:p>
            <a:r>
              <a:rPr lang="en-GB" b="1" dirty="0"/>
              <a:t>International Criminal Tribunal for Rwanda </a:t>
            </a:r>
            <a:r>
              <a:rPr lang="en-GB" dirty="0"/>
              <a:t>founded (8 Nov 1994)</a:t>
            </a:r>
          </a:p>
          <a:p>
            <a:r>
              <a:rPr lang="en-GB" b="1" dirty="0"/>
              <a:t>World Trade Organisation </a:t>
            </a:r>
            <a:r>
              <a:rPr lang="en-GB" dirty="0"/>
              <a:t>created (1995)</a:t>
            </a:r>
          </a:p>
          <a:p>
            <a:r>
              <a:rPr lang="en-GB" b="1" dirty="0"/>
              <a:t>Ottawa Treaty </a:t>
            </a:r>
            <a:r>
              <a:rPr lang="en-GB" dirty="0"/>
              <a:t>(Anti-Personnel Mine Ban Convention) (1997)</a:t>
            </a:r>
          </a:p>
          <a:p>
            <a:r>
              <a:rPr lang="en-GB" b="1" dirty="0"/>
              <a:t>Kyoto Protocol </a:t>
            </a:r>
            <a:r>
              <a:rPr lang="en-GB" dirty="0"/>
              <a:t>(1997/2005) (US refuses to ratify).</a:t>
            </a:r>
          </a:p>
          <a:p>
            <a:r>
              <a:rPr lang="en-GB" dirty="0"/>
              <a:t>Rome Statute creates the </a:t>
            </a:r>
            <a:r>
              <a:rPr lang="en-GB" b="1" dirty="0"/>
              <a:t>International Criminal Court</a:t>
            </a:r>
            <a:r>
              <a:rPr lang="en-GB" dirty="0"/>
              <a:t> (1998/2002)</a:t>
            </a:r>
          </a:p>
          <a:p>
            <a:r>
              <a:rPr lang="en-GB" dirty="0"/>
              <a:t>UN Resolution 1265 leads to the </a:t>
            </a:r>
            <a:r>
              <a:rPr lang="en-GB" b="1" dirty="0"/>
              <a:t>Protection of Civilians agenda</a:t>
            </a:r>
            <a:r>
              <a:rPr lang="en-GB" dirty="0"/>
              <a:t>, (1999)</a:t>
            </a:r>
          </a:p>
          <a:p>
            <a:r>
              <a:rPr lang="en-GB" dirty="0"/>
              <a:t>ICISS releases its report, advancing the concept of the </a:t>
            </a:r>
            <a:r>
              <a:rPr lang="en-GB" b="1" dirty="0"/>
              <a:t>Responsibility to Protect </a:t>
            </a:r>
            <a:r>
              <a:rPr lang="en-GB" dirty="0"/>
              <a:t>(2001), UNSC Resolution 1674 affirms R2P (2006)</a:t>
            </a:r>
          </a:p>
          <a:p>
            <a:r>
              <a:rPr lang="en-GB" dirty="0"/>
              <a:t>Creation of the </a:t>
            </a:r>
            <a:r>
              <a:rPr lang="en-GB" b="1" dirty="0"/>
              <a:t>UN Human Rights Council </a:t>
            </a:r>
            <a:r>
              <a:rPr lang="en-GB" dirty="0"/>
              <a:t>(2006)</a:t>
            </a:r>
          </a:p>
          <a:p>
            <a:endParaRPr lang="en-GB" dirty="0"/>
          </a:p>
        </p:txBody>
      </p:sp>
      <p:sp>
        <p:nvSpPr>
          <p:cNvPr id="4" name="Slide Number Placeholder 3">
            <a:extLst>
              <a:ext uri="{FF2B5EF4-FFF2-40B4-BE49-F238E27FC236}">
                <a16:creationId xmlns:a16="http://schemas.microsoft.com/office/drawing/2014/main" id="{4200CEA3-3DDC-40F4-BDE4-CE9E1B9B3FC0}"/>
              </a:ext>
            </a:extLst>
          </p:cNvPr>
          <p:cNvSpPr>
            <a:spLocks noGrp="1"/>
          </p:cNvSpPr>
          <p:nvPr>
            <p:ph type="sldNum" sz="quarter" idx="12"/>
          </p:nvPr>
        </p:nvSpPr>
        <p:spPr/>
        <p:txBody>
          <a:bodyPr/>
          <a:lstStyle/>
          <a:p>
            <a:fld id="{5BC373BF-54E5-4CA8-83FE-A334D8EDFF75}" type="slidenum">
              <a:rPr lang="en-GB" smtClean="0"/>
              <a:pPr/>
              <a:t>8</a:t>
            </a:fld>
            <a:endParaRPr lang="en-GB"/>
          </a:p>
        </p:txBody>
      </p:sp>
    </p:spTree>
    <p:extLst>
      <p:ext uri="{BB962C8B-B14F-4D97-AF65-F5344CB8AC3E}">
        <p14:creationId xmlns:p14="http://schemas.microsoft.com/office/powerpoint/2010/main" val="900917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212" y="365760"/>
            <a:ext cx="7991204" cy="686976"/>
          </a:xfrm>
        </p:spPr>
        <p:txBody>
          <a:bodyPr>
            <a:normAutofit fontScale="90000"/>
          </a:bodyPr>
          <a:lstStyle/>
          <a:p>
            <a:r>
              <a:rPr lang="en-GB" dirty="0"/>
              <a:t>Regionalism, Trade and Development</a:t>
            </a:r>
          </a:p>
        </p:txBody>
      </p:sp>
      <p:sp>
        <p:nvSpPr>
          <p:cNvPr id="3" name="Slide Number Placeholder 2"/>
          <p:cNvSpPr>
            <a:spLocks noGrp="1"/>
          </p:cNvSpPr>
          <p:nvPr>
            <p:ph type="sldNum" sz="quarter" idx="12"/>
          </p:nvPr>
        </p:nvSpPr>
        <p:spPr/>
        <p:txBody>
          <a:bodyPr/>
          <a:lstStyle/>
          <a:p>
            <a:fld id="{5BC373BF-54E5-4CA8-83FE-A334D8EDFF75}" type="slidenum">
              <a:rPr lang="en-GB" smtClean="0"/>
              <a:pPr/>
              <a:t>9</a:t>
            </a:fld>
            <a:endParaRPr lang="en-GB"/>
          </a:p>
        </p:txBody>
      </p:sp>
      <p:sp>
        <p:nvSpPr>
          <p:cNvPr id="4" name="Content Placeholder 3"/>
          <p:cNvSpPr>
            <a:spLocks noGrp="1"/>
          </p:cNvSpPr>
          <p:nvPr>
            <p:ph sz="quarter" idx="1"/>
          </p:nvPr>
        </p:nvSpPr>
        <p:spPr>
          <a:xfrm>
            <a:off x="179512" y="1052736"/>
            <a:ext cx="8136904" cy="5688632"/>
          </a:xfrm>
        </p:spPr>
        <p:txBody>
          <a:bodyPr>
            <a:normAutofit lnSpcReduction="10000"/>
          </a:bodyPr>
          <a:lstStyle/>
          <a:p>
            <a:pPr>
              <a:lnSpc>
                <a:spcPct val="120000"/>
              </a:lnSpc>
              <a:spcBef>
                <a:spcPts val="400"/>
              </a:spcBef>
              <a:spcAft>
                <a:spcPts val="400"/>
              </a:spcAft>
            </a:pPr>
            <a:r>
              <a:rPr lang="en-GB" b="1" dirty="0"/>
              <a:t>EU expansion: </a:t>
            </a:r>
            <a:r>
              <a:rPr lang="en-GB" dirty="0"/>
              <a:t>Austria, Finland, Sweden (1995), Cyprus, Czech Republic, Estonia, Hungary, Latvia, Lithuania, Malta, Poland, Slovakia, Slovenia (2004), Bulgaria, Romania (2007), Croatia (2013).</a:t>
            </a:r>
          </a:p>
          <a:p>
            <a:pPr lvl="1">
              <a:lnSpc>
                <a:spcPct val="120000"/>
              </a:lnSpc>
              <a:spcBef>
                <a:spcPts val="400"/>
              </a:spcBef>
              <a:spcAft>
                <a:spcPts val="400"/>
              </a:spcAft>
            </a:pPr>
            <a:r>
              <a:rPr lang="en-GB" dirty="0"/>
              <a:t>EU ‘wins’ US-EU Steel Tariffs dispute 2002-2003</a:t>
            </a:r>
          </a:p>
          <a:p>
            <a:pPr>
              <a:lnSpc>
                <a:spcPct val="120000"/>
              </a:lnSpc>
              <a:spcBef>
                <a:spcPts val="400"/>
              </a:spcBef>
              <a:spcAft>
                <a:spcPts val="400"/>
              </a:spcAft>
            </a:pPr>
            <a:r>
              <a:rPr lang="en-GB" b="1" dirty="0"/>
              <a:t>Mercosur created (26 Mar 1991): </a:t>
            </a:r>
            <a:r>
              <a:rPr lang="en-GB" dirty="0"/>
              <a:t>Argentina, Brazil, Paraguay, Uruguay, Venezuela</a:t>
            </a:r>
          </a:p>
          <a:p>
            <a:pPr>
              <a:lnSpc>
                <a:spcPct val="120000"/>
              </a:lnSpc>
              <a:spcBef>
                <a:spcPts val="400"/>
              </a:spcBef>
              <a:spcAft>
                <a:spcPts val="400"/>
              </a:spcAft>
            </a:pPr>
            <a:r>
              <a:rPr lang="en-GB" b="1" dirty="0"/>
              <a:t>NAFTA created (1 Jan 1994): </a:t>
            </a:r>
            <a:r>
              <a:rPr lang="en-GB" dirty="0"/>
              <a:t>USA, Canada, Mexico</a:t>
            </a:r>
          </a:p>
          <a:p>
            <a:pPr>
              <a:lnSpc>
                <a:spcPct val="120000"/>
              </a:lnSpc>
              <a:spcBef>
                <a:spcPts val="400"/>
              </a:spcBef>
              <a:spcAft>
                <a:spcPts val="400"/>
              </a:spcAft>
            </a:pPr>
            <a:r>
              <a:rPr lang="en-GB" b="1" dirty="0"/>
              <a:t>ASEAN expansion: </a:t>
            </a:r>
            <a:r>
              <a:rPr lang="en-GB" dirty="0"/>
              <a:t>Vietnam (1995), Laos, Myanmar (1997), Cambodia (1999)</a:t>
            </a:r>
          </a:p>
          <a:p>
            <a:pPr>
              <a:lnSpc>
                <a:spcPct val="120000"/>
              </a:lnSpc>
              <a:spcBef>
                <a:spcPts val="400"/>
              </a:spcBef>
              <a:spcAft>
                <a:spcPts val="400"/>
              </a:spcAft>
            </a:pPr>
            <a:r>
              <a:rPr lang="en-GB" b="1" dirty="0"/>
              <a:t>African Union created </a:t>
            </a:r>
            <a:r>
              <a:rPr lang="en-GB" dirty="0"/>
              <a:t>(May 2001/Jul 2002)</a:t>
            </a:r>
          </a:p>
          <a:p>
            <a:pPr>
              <a:lnSpc>
                <a:spcPct val="120000"/>
              </a:lnSpc>
              <a:spcBef>
                <a:spcPts val="400"/>
              </a:spcBef>
              <a:spcAft>
                <a:spcPts val="400"/>
              </a:spcAft>
            </a:pPr>
            <a:r>
              <a:rPr lang="en-GB" b="1" dirty="0"/>
              <a:t>The ‘East Asian Miracle’ and the Four Asian Tigers </a:t>
            </a:r>
            <a:r>
              <a:rPr lang="en-GB" dirty="0"/>
              <a:t>(S. Korea, Taiwan, Hong Kong and Singapore)</a:t>
            </a:r>
          </a:p>
          <a:p>
            <a:pPr>
              <a:lnSpc>
                <a:spcPct val="120000"/>
              </a:lnSpc>
              <a:spcBef>
                <a:spcPts val="400"/>
              </a:spcBef>
              <a:spcAft>
                <a:spcPts val="400"/>
              </a:spcAft>
            </a:pPr>
            <a:r>
              <a:rPr lang="en-GB" b="1" dirty="0"/>
              <a:t>Millennium Development Goals </a:t>
            </a:r>
            <a:r>
              <a:rPr lang="en-GB" dirty="0"/>
              <a:t>(2000)</a:t>
            </a:r>
            <a:endParaRPr lang="en-GB" u="sng" dirty="0"/>
          </a:p>
          <a:p>
            <a:pPr marL="0" indent="0">
              <a:lnSpc>
                <a:spcPct val="120000"/>
              </a:lnSpc>
              <a:spcBef>
                <a:spcPts val="400"/>
              </a:spcBef>
              <a:spcAft>
                <a:spcPts val="400"/>
              </a:spcAft>
              <a:buNone/>
            </a:pPr>
            <a:r>
              <a:rPr lang="en-GB" u="sng" dirty="0"/>
              <a:t>But</a:t>
            </a:r>
            <a:r>
              <a:rPr lang="en-GB" dirty="0"/>
              <a:t> Asian Financial Crisis 1997, Global Financial Crisis 2007-8 and 2008-2012 global recession. UK votes to leave EU 23 June 2016.</a:t>
            </a:r>
          </a:p>
        </p:txBody>
      </p:sp>
    </p:spTree>
    <p:extLst>
      <p:ext uri="{BB962C8B-B14F-4D97-AF65-F5344CB8AC3E}">
        <p14:creationId xmlns:p14="http://schemas.microsoft.com/office/powerpoint/2010/main" val="1611051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44887</TotalTime>
  <Words>1711</Words>
  <Application>Microsoft Office PowerPoint</Application>
  <PresentationFormat>On-screen Show (4:3)</PresentationFormat>
  <Paragraphs>131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Schoolbook</vt:lpstr>
      <vt:lpstr>Wingdings 2</vt:lpstr>
      <vt:lpstr>View</vt:lpstr>
      <vt:lpstr>Global Governance and the New World Order</vt:lpstr>
      <vt:lpstr>Imagining the Post-Cold War World</vt:lpstr>
      <vt:lpstr>Imagining the Post-Cold War World</vt:lpstr>
      <vt:lpstr>Institutions and Cooperation</vt:lpstr>
      <vt:lpstr>The Growth of Global Governance</vt:lpstr>
      <vt:lpstr>UN-Authorised Interventions</vt:lpstr>
      <vt:lpstr>PowerPoint Presentation</vt:lpstr>
      <vt:lpstr>Expansion of International Law and International Institutions</vt:lpstr>
      <vt:lpstr>Regionalism, Trade and Development</vt:lpstr>
      <vt:lpstr>Assessing Global Institutions</vt:lpstr>
      <vt:lpstr>PowerPoint Presentation</vt:lpstr>
      <vt:lpstr>PowerPoint Presentation</vt:lpstr>
      <vt:lpstr>Beyond States and International Organizations?</vt:lpstr>
      <vt:lpstr>Key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 and Marxist Approaches to International Relations</dc:title>
  <dc:creator>Jonathan Leader Maynard</dc:creator>
  <cp:lastModifiedBy>Jonathan Leader Maynard</cp:lastModifiedBy>
  <cp:revision>578</cp:revision>
  <cp:lastPrinted>2020-01-28T09:54:58Z</cp:lastPrinted>
  <dcterms:created xsi:type="dcterms:W3CDTF">2015-09-10T10:07:56Z</dcterms:created>
  <dcterms:modified xsi:type="dcterms:W3CDTF">2022-02-07T18:39:21Z</dcterms:modified>
</cp:coreProperties>
</file>