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02A8-A161-8F49-B4B0-9F7380051857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FF5E-5AC4-F440-980A-E35120FE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4A3-2C47-504F-92C7-74614AAB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139332"/>
            <a:ext cx="8679915" cy="765667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624E-F2EF-744E-86CB-C752BDC0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667000"/>
            <a:ext cx="8673427" cy="2561853"/>
          </a:xfrm>
        </p:spPr>
        <p:txBody>
          <a:bodyPr/>
          <a:lstStyle/>
          <a:p>
            <a:r>
              <a:rPr lang="en-US" dirty="0"/>
              <a:t>Get you interested in Chatbots</a:t>
            </a:r>
          </a:p>
          <a:p>
            <a:r>
              <a:rPr lang="en-US" dirty="0"/>
              <a:t>Get you interested in AI, Machine Learning, NLP</a:t>
            </a:r>
          </a:p>
          <a:p>
            <a:r>
              <a:rPr lang="en-US" dirty="0"/>
              <a:t>Get you started</a:t>
            </a:r>
          </a:p>
          <a:p>
            <a:r>
              <a:rPr lang="en-US" dirty="0"/>
              <a:t>Get you to learn something</a:t>
            </a:r>
          </a:p>
          <a:p>
            <a:r>
              <a:rPr lang="en-US" dirty="0"/>
              <a:t>80/20 rule applies (80% of the time)</a:t>
            </a:r>
          </a:p>
        </p:txBody>
      </p:sp>
    </p:spTree>
    <p:extLst>
      <p:ext uri="{BB962C8B-B14F-4D97-AF65-F5344CB8AC3E}">
        <p14:creationId xmlns:p14="http://schemas.microsoft.com/office/powerpoint/2010/main" val="19592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4A3-2C47-504F-92C7-74614AAB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041361"/>
            <a:ext cx="8679915" cy="86363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624E-F2EF-744E-86CB-C752BDC0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298372"/>
            <a:ext cx="8673427" cy="1930482"/>
          </a:xfrm>
        </p:spPr>
        <p:txBody>
          <a:bodyPr/>
          <a:lstStyle/>
          <a:p>
            <a:r>
              <a:rPr lang="en-US" dirty="0"/>
              <a:t>What’s a bot like you doing in a chatroom like this?</a:t>
            </a:r>
          </a:p>
        </p:txBody>
      </p:sp>
    </p:spTree>
    <p:extLst>
      <p:ext uri="{BB962C8B-B14F-4D97-AF65-F5344CB8AC3E}">
        <p14:creationId xmlns:p14="http://schemas.microsoft.com/office/powerpoint/2010/main" val="40949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4A3-2C47-504F-92C7-74614AAB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117562"/>
            <a:ext cx="8679915" cy="798325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&amp; Related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624E-F2EF-744E-86CB-C752BDC0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623456"/>
            <a:ext cx="8673427" cy="2605397"/>
          </a:xfrm>
        </p:spPr>
        <p:txBody>
          <a:bodyPr>
            <a:normAutofit/>
          </a:bodyPr>
          <a:lstStyle/>
          <a:p>
            <a:r>
              <a:rPr lang="en-US" dirty="0"/>
              <a:t>ELIZA</a:t>
            </a:r>
          </a:p>
          <a:p>
            <a:r>
              <a:rPr lang="en-US" dirty="0"/>
              <a:t>IVRS</a:t>
            </a:r>
          </a:p>
          <a:p>
            <a:r>
              <a:rPr lang="en-US" dirty="0"/>
              <a:t>Watson</a:t>
            </a:r>
          </a:p>
          <a:p>
            <a:r>
              <a:rPr lang="en-US" dirty="0"/>
              <a:t>Siri, Google Assistant, Alexa, Cortana</a:t>
            </a:r>
          </a:p>
          <a:p>
            <a:r>
              <a:rPr lang="en-US" dirty="0"/>
              <a:t>Chatbot gone wild– Microsoft Tay</a:t>
            </a:r>
          </a:p>
        </p:txBody>
      </p:sp>
    </p:spTree>
    <p:extLst>
      <p:ext uri="{BB962C8B-B14F-4D97-AF65-F5344CB8AC3E}">
        <p14:creationId xmlns:p14="http://schemas.microsoft.com/office/powerpoint/2010/main" val="132630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4A3-2C47-504F-92C7-74614AAB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259075"/>
            <a:ext cx="8679915" cy="689467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&amp; Related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624E-F2EF-744E-86CB-C752BDC0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79172"/>
            <a:ext cx="8673427" cy="3149682"/>
          </a:xfrm>
        </p:spPr>
        <p:txBody>
          <a:bodyPr>
            <a:normAutofit/>
          </a:bodyPr>
          <a:lstStyle/>
          <a:p>
            <a:r>
              <a:rPr lang="en-US" dirty="0" err="1"/>
              <a:t>Zubot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EA6DF-EA60-3D41-92EB-30A779F0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31" y="2426101"/>
            <a:ext cx="3463149" cy="26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4A3-2C47-504F-92C7-74614AAB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22" y="1117563"/>
            <a:ext cx="8679915" cy="754782"/>
          </a:xfrm>
        </p:spPr>
        <p:txBody>
          <a:bodyPr>
            <a:normAutofit fontScale="90000"/>
          </a:bodyPr>
          <a:lstStyle/>
          <a:p>
            <a:r>
              <a:rPr lang="en-US" dirty="0"/>
              <a:t>Chatbot Anatomy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624E-F2EF-744E-86CB-C752BDC01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23" y="2001267"/>
            <a:ext cx="8673427" cy="360934"/>
          </a:xfrm>
        </p:spPr>
        <p:txBody>
          <a:bodyPr/>
          <a:lstStyle/>
          <a:p>
            <a:r>
              <a:rPr lang="en-US" dirty="0"/>
              <a:t>Lizard &amp; Tails &amp; Puppy Dog’s 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5929B-E69E-4748-A177-CB115A4E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84" y="2491123"/>
            <a:ext cx="7964774" cy="39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99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{AA2E8FE4-C2FA-514B-8A18-BFD53DD7D317}tf16401369</Template>
  <TotalTime>25</TotalTime>
  <Words>82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Goals</vt:lpstr>
      <vt:lpstr>Introduction</vt:lpstr>
      <vt:lpstr>HISTORY &amp; Related Stuff</vt:lpstr>
      <vt:lpstr>HISTORY &amp; Related Stuff</vt:lpstr>
      <vt:lpstr>Chatbot Anatomy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Gutierrez, Russell</dc:creator>
  <cp:lastModifiedBy>Gutierrez, Russell</cp:lastModifiedBy>
  <cp:revision>9</cp:revision>
  <dcterms:created xsi:type="dcterms:W3CDTF">2018-09-02T07:01:31Z</dcterms:created>
  <dcterms:modified xsi:type="dcterms:W3CDTF">2018-09-02T07:27:04Z</dcterms:modified>
</cp:coreProperties>
</file>