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081D-F8EF-41C9-A4B6-CEA97A3D14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Channels and Go Routines Part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6EF6E-E961-41C0-A7FC-2C0FADF38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ECCDC-4D59-4D7D-9A76-E3C81027D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169" y="2384246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8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B4AC32-A52E-4E7F-9EF3-4A6C7607ED86}"/>
              </a:ext>
            </a:extLst>
          </p:cNvPr>
          <p:cNvSpPr txBox="1"/>
          <p:nvPr/>
        </p:nvSpPr>
        <p:spPr>
          <a:xfrm>
            <a:off x="4833257" y="1240971"/>
            <a:ext cx="367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Running Program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255FE-EA34-4566-9B8B-1CBBD21877D1}"/>
              </a:ext>
            </a:extLst>
          </p:cNvPr>
          <p:cNvSpPr/>
          <p:nvPr/>
        </p:nvSpPr>
        <p:spPr>
          <a:xfrm>
            <a:off x="4251366" y="2048494"/>
            <a:ext cx="3675413" cy="1609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897464-E8FA-4C43-8FA0-5538B9057FF6}"/>
              </a:ext>
            </a:extLst>
          </p:cNvPr>
          <p:cNvSpPr/>
          <p:nvPr/>
        </p:nvSpPr>
        <p:spPr>
          <a:xfrm>
            <a:off x="5334989" y="2268186"/>
            <a:ext cx="1508166" cy="748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DE684-71A7-4710-B3BA-74CA210746D6}"/>
              </a:ext>
            </a:extLst>
          </p:cNvPr>
          <p:cNvSpPr txBox="1"/>
          <p:nvPr/>
        </p:nvSpPr>
        <p:spPr>
          <a:xfrm>
            <a:off x="5503684" y="2553195"/>
            <a:ext cx="125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Routine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0C4E1-53B9-465C-B997-7CF905AFFAD4}"/>
              </a:ext>
            </a:extLst>
          </p:cNvPr>
          <p:cNvSpPr txBox="1"/>
          <p:nvPr/>
        </p:nvSpPr>
        <p:spPr>
          <a:xfrm>
            <a:off x="5324740" y="3058171"/>
            <a:ext cx="1612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Engine that executes code</a:t>
            </a:r>
          </a:p>
        </p:txBody>
      </p:sp>
    </p:spTree>
    <p:extLst>
      <p:ext uri="{BB962C8B-B14F-4D97-AF65-F5344CB8AC3E}">
        <p14:creationId xmlns:p14="http://schemas.microsoft.com/office/powerpoint/2010/main" val="150540812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</TotalTime>
  <Words>18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Wingdings 2</vt:lpstr>
      <vt:lpstr>Frame</vt:lpstr>
      <vt:lpstr>Channels and Go Routines Part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Channels and Go Routines Part 3</dc:title>
  <dc:creator>Kevin</dc:creator>
  <cp:lastModifiedBy>Kevin</cp:lastModifiedBy>
  <cp:revision>2</cp:revision>
  <dcterms:created xsi:type="dcterms:W3CDTF">2019-09-18T18:47:36Z</dcterms:created>
  <dcterms:modified xsi:type="dcterms:W3CDTF">2019-09-18T18:53:35Z</dcterms:modified>
</cp:coreProperties>
</file>