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58B6-11C4-4FB5-B7F5-71AC79671D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81DA0-9DB3-4DEB-958C-8D28D4C8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578C-83C9-470C-8A26-A757B6D41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904AE-6115-4D1A-B7EA-06CD8A014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5338F-2E24-4405-A62D-F80429E8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61" y="215537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FEE8-671C-4824-BE75-1DA4248E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interfaces?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AE85-F656-4892-877E-545A14EB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are named collections of method signatures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55CB3-F605-4AA1-8CE1-E7358B7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McGranaghan</a:t>
            </a:r>
            <a:r>
              <a:rPr lang="en-US" dirty="0"/>
              <a:t>, Mark. “Go by Example: Interfaces.” Go by Example: Interfaces, 2012, gobyexample.com/interfaces.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6F083-EF2C-4AED-8C80-90485EE5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0" y="384166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19EA-DA22-4737-BC14-90548C8B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F362-CF29-4B27-8D84-C062A136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shapes as an example for working with interfaces.</a:t>
            </a:r>
          </a:p>
          <a:p>
            <a:r>
              <a:rPr lang="en-US" dirty="0"/>
              <a:t>We will have a shape interface, which a circle and rectangle type will implement.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099C-644A-45F8-AD4C-0B091730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35" y="3851817"/>
            <a:ext cx="2362530" cy="2562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C8222-9985-48E8-8F52-87BBFBF0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60" y="385181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3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97A-FB4B-4C77-9A9C-8F37B8E0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CA01B-BE0D-4DBC-B5B9-D76031D0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an interface in Go, we just need to implement all the methods in the interface.</a:t>
            </a:r>
          </a:p>
          <a:p>
            <a:r>
              <a:rPr lang="en-US" dirty="0"/>
              <a:t>Here we implement shape on rectangle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FEF73-CB97-4CB9-82C5-0F195089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0" y="4055423"/>
            <a:ext cx="2286000" cy="2286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9E43-3003-4855-B7A0-C98F5317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McGranaghan</a:t>
            </a:r>
            <a:r>
              <a:rPr lang="en-US" dirty="0"/>
              <a:t>, Mark. “Go by Example: Interfaces.” Go by Example: Interfaces, 2012, gobyexample.com/interfaces.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BCC8B-A2D2-42DE-B779-B00C29EE0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33" y="3855652"/>
            <a:ext cx="387721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D29A-9BE1-4239-8765-46E93582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2924-2E73-478B-BE11-874C06CF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variable has an interface type, then we can call methods that are in the named interface. Here’s a generic measure function taking advantage of this to work on any shape.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1B87-34B6-4B8B-BB4D-DAFB24193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0" y="3853543"/>
            <a:ext cx="2286000" cy="2286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EB99-4107-4869-9659-FF20E77C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McGranaghan, Mark. “Go by Example: Interfaces.” Go by Example: Interfaces, 2012, gobyexample.com/interfaces.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928AB-815B-4647-8382-CA6DBE37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09" y="3969003"/>
            <a:ext cx="253400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826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</TotalTime>
  <Words>190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Frame</vt:lpstr>
      <vt:lpstr>Interfaces</vt:lpstr>
      <vt:lpstr>What are interfaces?</vt:lpstr>
      <vt:lpstr>Example using shapes</vt:lpstr>
      <vt:lpstr>How to implement an interface</vt:lpstr>
      <vt:lpstr>Why is this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Kevin</dc:creator>
  <cp:lastModifiedBy>Kevin</cp:lastModifiedBy>
  <cp:revision>6</cp:revision>
  <dcterms:created xsi:type="dcterms:W3CDTF">2019-08-21T19:46:02Z</dcterms:created>
  <dcterms:modified xsi:type="dcterms:W3CDTF">2019-08-21T20:03:37Z</dcterms:modified>
</cp:coreProperties>
</file>