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CCDE-3819-424C-A025-9FE7DD184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0C13-64E4-4A89-8ADA-74E7FFBB5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Lin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AD77-F532-4E1C-96EA-B2CC8B9A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58" y="23842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D18412-AE10-4B0B-8D23-47FFE38A28F2}"/>
              </a:ext>
            </a:extLst>
          </p:cNvPr>
          <p:cNvSpPr/>
          <p:nvPr/>
        </p:nvSpPr>
        <p:spPr>
          <a:xfrm>
            <a:off x="6096000" y="4625439"/>
            <a:ext cx="3048000" cy="1698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8E02E-0BAD-42EA-BB8B-A0DBC2F0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01A2-0D24-4EE9-872A-5DF705BE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collection of key value pairs</a:t>
            </a:r>
          </a:p>
          <a:p>
            <a:r>
              <a:rPr lang="en-US" dirty="0"/>
              <a:t>Similar to a dictionary </a:t>
            </a:r>
            <a:r>
              <a:rPr lang="en-US"/>
              <a:t>in Python </a:t>
            </a:r>
            <a:r>
              <a:rPr lang="en-US" dirty="0"/>
              <a:t>or a </a:t>
            </a:r>
            <a:r>
              <a:rPr lang="en-US" dirty="0" err="1"/>
              <a:t>hashmap</a:t>
            </a:r>
            <a:r>
              <a:rPr lang="en-US" dirty="0"/>
              <a:t> Java.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6760A-0A67-42B7-B74E-76BC096F2ED3}"/>
              </a:ext>
            </a:extLst>
          </p:cNvPr>
          <p:cNvSpPr/>
          <p:nvPr/>
        </p:nvSpPr>
        <p:spPr>
          <a:xfrm>
            <a:off x="7006442" y="399010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8076C7-7602-4150-8C86-AA76AD720DCE}"/>
              </a:ext>
            </a:extLst>
          </p:cNvPr>
          <p:cNvSpPr/>
          <p:nvPr/>
        </p:nvSpPr>
        <p:spPr>
          <a:xfrm>
            <a:off x="6331637" y="48035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A2EEA-9AA9-427B-BF89-E504BF597266}"/>
              </a:ext>
            </a:extLst>
          </p:cNvPr>
          <p:cNvSpPr/>
          <p:nvPr/>
        </p:nvSpPr>
        <p:spPr>
          <a:xfrm>
            <a:off x="6331637" y="57179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0793E-9191-4056-BECA-64009A8A2489}"/>
              </a:ext>
            </a:extLst>
          </p:cNvPr>
          <p:cNvSpPr/>
          <p:nvPr/>
        </p:nvSpPr>
        <p:spPr>
          <a:xfrm>
            <a:off x="6331637" y="52607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454865-3EB8-4C11-9505-16310EF8C98F}"/>
              </a:ext>
            </a:extLst>
          </p:cNvPr>
          <p:cNvSpPr/>
          <p:nvPr/>
        </p:nvSpPr>
        <p:spPr>
          <a:xfrm>
            <a:off x="7926779" y="5725020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3E09FF-7898-40AF-871E-B15E33155FB2}"/>
              </a:ext>
            </a:extLst>
          </p:cNvPr>
          <p:cNvSpPr/>
          <p:nvPr/>
        </p:nvSpPr>
        <p:spPr>
          <a:xfrm>
            <a:off x="7926779" y="52607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7820FA-3ACD-4028-8837-FA739D3425C6}"/>
              </a:ext>
            </a:extLst>
          </p:cNvPr>
          <p:cNvSpPr/>
          <p:nvPr/>
        </p:nvSpPr>
        <p:spPr>
          <a:xfrm>
            <a:off x="7926779" y="4803569"/>
            <a:ext cx="926275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2C6E5D-8F3D-43AA-8159-F19362F02B72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7257912" y="498169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BD34A2-BA90-48B5-B132-66F548D1F7AC}"/>
              </a:ext>
            </a:extLst>
          </p:cNvPr>
          <p:cNvCxnSpPr/>
          <p:nvPr/>
        </p:nvCxnSpPr>
        <p:spPr>
          <a:xfrm>
            <a:off x="7257912" y="5894119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0799C-4F2C-4186-9DB2-0C6D6424D712}"/>
              </a:ext>
            </a:extLst>
          </p:cNvPr>
          <p:cNvCxnSpPr/>
          <p:nvPr/>
        </p:nvCxnSpPr>
        <p:spPr>
          <a:xfrm>
            <a:off x="7257912" y="5452754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959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</TotalTime>
  <Words>32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 2</vt:lpstr>
      <vt:lpstr>Frame</vt:lpstr>
      <vt:lpstr>Map</vt:lpstr>
      <vt:lpstr>What’s a map?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</dc:title>
  <dc:creator>Kevin</dc:creator>
  <cp:lastModifiedBy>Kevin</cp:lastModifiedBy>
  <cp:revision>3</cp:revision>
  <dcterms:created xsi:type="dcterms:W3CDTF">2019-08-09T13:35:07Z</dcterms:created>
  <dcterms:modified xsi:type="dcterms:W3CDTF">2019-08-09T13:41:05Z</dcterms:modified>
</cp:coreProperties>
</file>