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68C-37B3-46C5-AAFE-870F15D9E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Types &amp;</a:t>
            </a:r>
            <a:br>
              <a:rPr lang="en-US" dirty="0"/>
            </a:br>
            <a:r>
              <a:rPr lang="en-US" dirty="0"/>
              <a:t>Receiver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0B4A7-01C5-4FDC-8F11-10E8C6938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63DAB-DF67-4DFB-AC1E-BB25A442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29" y="172786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BDB9-B76C-4FDA-BD60-F19B704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50E4-69C3-4627-B254-175EE97F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31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Custom Types &amp; Receiver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Types &amp; Receiver Functions</dc:title>
  <dc:creator>kevin Lin</dc:creator>
  <cp:lastModifiedBy>kevin Lin</cp:lastModifiedBy>
  <cp:revision>1</cp:revision>
  <dcterms:created xsi:type="dcterms:W3CDTF">2019-06-08T14:43:22Z</dcterms:created>
  <dcterms:modified xsi:type="dcterms:W3CDTF">2019-06-08T14:47:27Z</dcterms:modified>
</cp:coreProperties>
</file>