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159D-C694-4A91-9419-36A301DF2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Channel and Go Routines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C1B7D-6A48-4432-A0D2-EB6400AA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D8DFC-DC66-4943-A279-1129D2B2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69" y="23842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0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9A23-9686-4CEC-82C9-8130E99F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Status Checker (Naïve)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3052B-E710-478E-9BEC-E1CF3328E1DE}"/>
              </a:ext>
            </a:extLst>
          </p:cNvPr>
          <p:cNvSpPr txBox="1"/>
          <p:nvPr/>
        </p:nvSpPr>
        <p:spPr>
          <a:xfrm>
            <a:off x="3770416" y="1923802"/>
            <a:ext cx="96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</a:t>
            </a:r>
          </a:p>
          <a:p>
            <a:r>
              <a:rPr lang="en-US" dirty="0"/>
              <a:t>Checker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21410-2969-47CF-A084-C35731421633}"/>
              </a:ext>
            </a:extLst>
          </p:cNvPr>
          <p:cNvSpPr txBox="1"/>
          <p:nvPr/>
        </p:nvSpPr>
        <p:spPr>
          <a:xfrm>
            <a:off x="5490358" y="2062301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70E483-3C80-434D-9525-CB701A86DBB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31256" y="2246967"/>
            <a:ext cx="7591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047F6E-44C6-4ED1-87AE-89FA2CDD4B23}"/>
              </a:ext>
            </a:extLst>
          </p:cNvPr>
          <p:cNvSpPr txBox="1"/>
          <p:nvPr/>
        </p:nvSpPr>
        <p:spPr>
          <a:xfrm>
            <a:off x="7913581" y="110463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http://google.com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C88ED-8C8C-4F22-A7C1-AE17C3882369}"/>
              </a:ext>
            </a:extLst>
          </p:cNvPr>
          <p:cNvSpPr txBox="1"/>
          <p:nvPr/>
        </p:nvSpPr>
        <p:spPr>
          <a:xfrm>
            <a:off x="7913581" y="157380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http://amazon.com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3D8AF-41DE-414C-B290-0000CD482F6C}"/>
              </a:ext>
            </a:extLst>
          </p:cNvPr>
          <p:cNvSpPr txBox="1"/>
          <p:nvPr/>
        </p:nvSpPr>
        <p:spPr>
          <a:xfrm>
            <a:off x="7951531" y="2062301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http://stackoverflow.com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B8651-D28E-435D-AA7A-593EAF90825B}"/>
              </a:ext>
            </a:extLst>
          </p:cNvPr>
          <p:cNvSpPr txBox="1"/>
          <p:nvPr/>
        </p:nvSpPr>
        <p:spPr>
          <a:xfrm>
            <a:off x="7951531" y="2473467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http:golang.org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071BD-6864-4FD3-B89B-95B9530A320C}"/>
              </a:ext>
            </a:extLst>
          </p:cNvPr>
          <p:cNvSpPr txBox="1"/>
          <p:nvPr/>
        </p:nvSpPr>
        <p:spPr>
          <a:xfrm>
            <a:off x="7951531" y="2884633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http://facebook.com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D8D37-A5F7-4913-8379-7070F5609E58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7039500" y="2246967"/>
            <a:ext cx="912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B3EE36A-83BE-481E-B401-A38452F2E4CA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7263763" y="2381531"/>
            <a:ext cx="822332" cy="5532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8F0E2F8-D92F-4330-9468-9172BB6A4FC5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7180092" y="1513478"/>
            <a:ext cx="957663" cy="5093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897453-C750-44B4-B2C5-6A7FC957659C}"/>
              </a:ext>
            </a:extLst>
          </p:cNvPr>
          <p:cNvCxnSpPr>
            <a:endCxn id="14" idx="1"/>
          </p:cNvCxnSpPr>
          <p:nvPr/>
        </p:nvCxnSpPr>
        <p:spPr>
          <a:xfrm>
            <a:off x="7398327" y="2658132"/>
            <a:ext cx="5532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61D0A0-1371-4677-9BCC-6F17E258B58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398327" y="1758469"/>
            <a:ext cx="5152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F5E2752-4707-4948-BC30-184657840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9" y="407323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077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</TotalTime>
  <Words>43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Channel and Go Routines Part 1</vt:lpstr>
      <vt:lpstr>Website Status Checker (Naïve)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and Go Routines Part 1</dc:title>
  <dc:creator>Kevin</dc:creator>
  <cp:lastModifiedBy>Kevin</cp:lastModifiedBy>
  <cp:revision>2</cp:revision>
  <dcterms:created xsi:type="dcterms:W3CDTF">2019-08-28T23:58:33Z</dcterms:created>
  <dcterms:modified xsi:type="dcterms:W3CDTF">2019-08-29T00:04:43Z</dcterms:modified>
</cp:coreProperties>
</file>