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9EE6-28CE-42E9-B0AF-2239C2BF23D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312F-D363-4306-8FAA-75E8B53F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9EE6-28CE-42E9-B0AF-2239C2BF23D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312F-D363-4306-8FAA-75E8B53F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5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9EE6-28CE-42E9-B0AF-2239C2BF23D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312F-D363-4306-8FAA-75E8B53F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5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9EE6-28CE-42E9-B0AF-2239C2BF23D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312F-D363-4306-8FAA-75E8B53F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9EE6-28CE-42E9-B0AF-2239C2BF23D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312F-D363-4306-8FAA-75E8B53F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9EE6-28CE-42E9-B0AF-2239C2BF23D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312F-D363-4306-8FAA-75E8B53F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1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9EE6-28CE-42E9-B0AF-2239C2BF23D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312F-D363-4306-8FAA-75E8B53F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8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9EE6-28CE-42E9-B0AF-2239C2BF23D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312F-D363-4306-8FAA-75E8B53F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9EE6-28CE-42E9-B0AF-2239C2BF23D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312F-D363-4306-8FAA-75E8B53F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1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9EE6-28CE-42E9-B0AF-2239C2BF23D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312F-D363-4306-8FAA-75E8B53F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1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9EE6-28CE-42E9-B0AF-2239C2BF23D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312F-D363-4306-8FAA-75E8B53F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4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F19EE6-28CE-42E9-B0AF-2239C2BF23D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EC9312F-D363-4306-8FAA-75E8B53F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5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9178-77A1-4607-B64F-041946230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3709B-5C36-4D79-A970-47653836A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D34A0-5533-4120-9B74-8C478D01E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215" y="1738604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26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978D0C4-524F-40C4-A71E-4D689E48B7D9}"/>
              </a:ext>
            </a:extLst>
          </p:cNvPr>
          <p:cNvSpPr/>
          <p:nvPr/>
        </p:nvSpPr>
        <p:spPr>
          <a:xfrm>
            <a:off x="6209526" y="2525486"/>
            <a:ext cx="640702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5C4232-66B1-44C0-B1CE-E9FCA219681D}"/>
              </a:ext>
            </a:extLst>
          </p:cNvPr>
          <p:cNvSpPr/>
          <p:nvPr/>
        </p:nvSpPr>
        <p:spPr>
          <a:xfrm>
            <a:off x="5568824" y="2525486"/>
            <a:ext cx="640702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BF1EA33-587F-4643-932C-132E916BFC7D}"/>
              </a:ext>
            </a:extLst>
          </p:cNvPr>
          <p:cNvSpPr/>
          <p:nvPr/>
        </p:nvSpPr>
        <p:spPr>
          <a:xfrm>
            <a:off x="4917235" y="2530344"/>
            <a:ext cx="640702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CB4421-6722-435F-9A96-6EC7ACBB73AF}"/>
              </a:ext>
            </a:extLst>
          </p:cNvPr>
          <p:cNvSpPr/>
          <p:nvPr/>
        </p:nvSpPr>
        <p:spPr>
          <a:xfrm>
            <a:off x="4265646" y="2525486"/>
            <a:ext cx="640702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3DF46F2-7874-4F50-9CA2-616D1C42B7D9}"/>
              </a:ext>
            </a:extLst>
          </p:cNvPr>
          <p:cNvSpPr/>
          <p:nvPr/>
        </p:nvSpPr>
        <p:spPr>
          <a:xfrm>
            <a:off x="3614057" y="2525486"/>
            <a:ext cx="640702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CADB1D-489A-450A-9799-8F5C5E155B36}"/>
              </a:ext>
            </a:extLst>
          </p:cNvPr>
          <p:cNvSpPr/>
          <p:nvPr/>
        </p:nvSpPr>
        <p:spPr>
          <a:xfrm>
            <a:off x="3794449" y="3209731"/>
            <a:ext cx="2947482" cy="3626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117B6-495E-453A-8DC8-10A1ECFB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slice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65151F-2E95-4999-AF86-92BC560A3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3439020"/>
            <a:ext cx="2286000" cy="2286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153B0E-F727-48E5-99F4-582B821262B1}"/>
              </a:ext>
            </a:extLst>
          </p:cNvPr>
          <p:cNvSpPr txBox="1"/>
          <p:nvPr/>
        </p:nvSpPr>
        <p:spPr>
          <a:xfrm>
            <a:off x="3620278" y="777551"/>
            <a:ext cx="82367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First to understand slices, we need to know what is an array…</a:t>
            </a:r>
          </a:p>
          <a:p>
            <a:endParaRPr lang="en-US" sz="1600" dirty="0"/>
          </a:p>
          <a:p>
            <a:r>
              <a:rPr lang="en-US" sz="1600" dirty="0"/>
              <a:t>An array in simple terms is a data structure that stores elements of one type in sequential order.</a:t>
            </a:r>
          </a:p>
          <a:p>
            <a:r>
              <a:rPr lang="en-US" sz="1600" dirty="0"/>
              <a:t>	For example if we had an array of size 5 that holds integer type elements. We could </a:t>
            </a:r>
          </a:p>
          <a:p>
            <a:r>
              <a:rPr lang="en-US" sz="1600" dirty="0"/>
              <a:t>	represent/imagine it as shown below:</a:t>
            </a:r>
          </a:p>
          <a:p>
            <a:r>
              <a:rPr lang="en-US" sz="1600" dirty="0"/>
              <a:t>	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91641E-B91B-4928-9838-9389C4ACA045}"/>
              </a:ext>
            </a:extLst>
          </p:cNvPr>
          <p:cNvSpPr txBox="1"/>
          <p:nvPr/>
        </p:nvSpPr>
        <p:spPr>
          <a:xfrm>
            <a:off x="3794449" y="3209731"/>
            <a:ext cx="242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	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0BE2E3-487A-49D2-A23E-C1A067CFD632}"/>
              </a:ext>
            </a:extLst>
          </p:cNvPr>
          <p:cNvSpPr txBox="1"/>
          <p:nvPr/>
        </p:nvSpPr>
        <p:spPr>
          <a:xfrm>
            <a:off x="4455368" y="3203035"/>
            <a:ext cx="24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B06AB9-A19B-411F-8CE8-9C0A88BD1183}"/>
              </a:ext>
            </a:extLst>
          </p:cNvPr>
          <p:cNvSpPr txBox="1"/>
          <p:nvPr/>
        </p:nvSpPr>
        <p:spPr>
          <a:xfrm>
            <a:off x="5116288" y="3209731"/>
            <a:ext cx="24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703BE5-A9B2-4751-A22D-E9676F2F6201}"/>
              </a:ext>
            </a:extLst>
          </p:cNvPr>
          <p:cNvSpPr txBox="1"/>
          <p:nvPr/>
        </p:nvSpPr>
        <p:spPr>
          <a:xfrm>
            <a:off x="6408579" y="3209731"/>
            <a:ext cx="24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E90092-CA90-4C92-AC42-2AB714F1FEA6}"/>
              </a:ext>
            </a:extLst>
          </p:cNvPr>
          <p:cNvSpPr txBox="1"/>
          <p:nvPr/>
        </p:nvSpPr>
        <p:spPr>
          <a:xfrm>
            <a:off x="5710335" y="3203035"/>
            <a:ext cx="24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949602-3218-4CDF-BF70-A142726EC66B}"/>
              </a:ext>
            </a:extLst>
          </p:cNvPr>
          <p:cNvSpPr/>
          <p:nvPr/>
        </p:nvSpPr>
        <p:spPr>
          <a:xfrm>
            <a:off x="4473315" y="3679523"/>
            <a:ext cx="152854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2527D5-2383-4C09-8E1F-7987B257A315}"/>
              </a:ext>
            </a:extLst>
          </p:cNvPr>
          <p:cNvSpPr txBox="1"/>
          <p:nvPr/>
        </p:nvSpPr>
        <p:spPr>
          <a:xfrm>
            <a:off x="7825274" y="2603050"/>
            <a:ext cx="1797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That index value starts at </a:t>
            </a:r>
            <a:r>
              <a:rPr lang="en-US" b="1" dirty="0"/>
              <a:t>0!!!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062628-A2F4-4934-BBD4-5E928CCA899E}"/>
              </a:ext>
            </a:extLst>
          </p:cNvPr>
          <p:cNvCxnSpPr>
            <a:stCxn id="24" idx="1"/>
          </p:cNvCxnSpPr>
          <p:nvPr/>
        </p:nvCxnSpPr>
        <p:spPr>
          <a:xfrm flipH="1">
            <a:off x="6850228" y="3064715"/>
            <a:ext cx="975046" cy="322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946DB90-7839-45BD-B302-F01906CFFD17}"/>
              </a:ext>
            </a:extLst>
          </p:cNvPr>
          <p:cNvSpPr/>
          <p:nvPr/>
        </p:nvSpPr>
        <p:spPr>
          <a:xfrm>
            <a:off x="4920344" y="2136204"/>
            <a:ext cx="72648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56F019-EC63-4B77-B41A-BDC5289A213B}"/>
              </a:ext>
            </a:extLst>
          </p:cNvPr>
          <p:cNvSpPr/>
          <p:nvPr/>
        </p:nvSpPr>
        <p:spPr>
          <a:xfrm>
            <a:off x="3855221" y="2733225"/>
            <a:ext cx="2856726" cy="248816"/>
          </a:xfrm>
          <a:prstGeom prst="rect">
            <a:avLst/>
          </a:prstGeom>
          <a:noFill/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ED1E84-5B09-4D86-BF81-78DC558EFECC}"/>
              </a:ext>
            </a:extLst>
          </p:cNvPr>
          <p:cNvSpPr txBox="1"/>
          <p:nvPr/>
        </p:nvSpPr>
        <p:spPr>
          <a:xfrm>
            <a:off x="3682482" y="4354286"/>
            <a:ext cx="8579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get the value at an index in an array. For example we want the last value in our array.</a:t>
            </a:r>
          </a:p>
          <a:p>
            <a:r>
              <a:rPr lang="en-US" dirty="0"/>
              <a:t>We write array[4] (here array can be what ever we named our array variable). This says</a:t>
            </a:r>
          </a:p>
          <a:p>
            <a:r>
              <a:rPr lang="en-US" dirty="0"/>
              <a:t>return the value at index 4 in our array, which </a:t>
            </a:r>
            <a:r>
              <a:rPr lang="en-US"/>
              <a:t>would give </a:t>
            </a:r>
            <a:r>
              <a:rPr lang="en-US" dirty="0"/>
              <a:t>us the integer 5 in our case.</a:t>
            </a:r>
          </a:p>
        </p:txBody>
      </p:sp>
    </p:spTree>
    <p:extLst>
      <p:ext uri="{BB962C8B-B14F-4D97-AF65-F5344CB8AC3E}">
        <p14:creationId xmlns:p14="http://schemas.microsoft.com/office/powerpoint/2010/main" val="17453689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43</TotalTime>
  <Words>126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Corbel</vt:lpstr>
      <vt:lpstr>Wingdings 2</vt:lpstr>
      <vt:lpstr>Frame</vt:lpstr>
      <vt:lpstr>Slices</vt:lpstr>
      <vt:lpstr>What is a slice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Slices</dc:title>
  <dc:creator>kevin Lin</dc:creator>
  <cp:lastModifiedBy>kevin Lin</cp:lastModifiedBy>
  <cp:revision>5</cp:revision>
  <dcterms:created xsi:type="dcterms:W3CDTF">2019-05-29T18:19:47Z</dcterms:created>
  <dcterms:modified xsi:type="dcterms:W3CDTF">2019-05-29T19:03:27Z</dcterms:modified>
</cp:coreProperties>
</file>