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3CAC-EDFB-4C4D-B326-5C75B0C59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Functions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D1074-D7EA-4F4B-9A9A-A658A8A05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85482-20EF-4BFE-9391-2770FEB6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974" y="17830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5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3808F8-8130-4AF0-A8DA-A9519B71170E}"/>
              </a:ext>
            </a:extLst>
          </p:cNvPr>
          <p:cNvSpPr/>
          <p:nvPr/>
        </p:nvSpPr>
        <p:spPr>
          <a:xfrm>
            <a:off x="9078686" y="2624447"/>
            <a:ext cx="1757548" cy="486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A33DF-2EEA-411E-84A9-D0A73711EBC2}"/>
              </a:ext>
            </a:extLst>
          </p:cNvPr>
          <p:cNvSpPr/>
          <p:nvPr/>
        </p:nvSpPr>
        <p:spPr>
          <a:xfrm>
            <a:off x="7083631" y="2624447"/>
            <a:ext cx="1995055" cy="4868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EAD48-0B11-4D72-9468-1BAB3AC2AD83}"/>
              </a:ext>
            </a:extLst>
          </p:cNvPr>
          <p:cNvSpPr/>
          <p:nvPr/>
        </p:nvSpPr>
        <p:spPr>
          <a:xfrm>
            <a:off x="4845132" y="2624447"/>
            <a:ext cx="2238499" cy="486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AE543-8F8D-4B85-8DCB-CB3E288D9301}"/>
              </a:ext>
            </a:extLst>
          </p:cNvPr>
          <p:cNvSpPr/>
          <p:nvPr/>
        </p:nvSpPr>
        <p:spPr>
          <a:xfrm>
            <a:off x="4102925" y="2624447"/>
            <a:ext cx="742207" cy="486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8D1DC-5275-4C58-B7D9-BA663D12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8D1F2C-CDD4-4F71-ABCB-1D4D3125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func functionName(parameters) returnType{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478A4-BC24-4387-8C6C-977AE4FA5847}"/>
              </a:ext>
            </a:extLst>
          </p:cNvPr>
          <p:cNvSpPr/>
          <p:nvPr/>
        </p:nvSpPr>
        <p:spPr>
          <a:xfrm>
            <a:off x="4281055" y="3111335"/>
            <a:ext cx="6555179" cy="6828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1F64B2-6B01-4D4A-ABCC-2060E41B72A6}"/>
              </a:ext>
            </a:extLst>
          </p:cNvPr>
          <p:cNvCxnSpPr/>
          <p:nvPr/>
        </p:nvCxnSpPr>
        <p:spPr>
          <a:xfrm flipV="1">
            <a:off x="7018317" y="3859481"/>
            <a:ext cx="0" cy="48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7DA9D09-3C64-4EEA-AE4A-75F745915794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4243945" y="2201388"/>
            <a:ext cx="653144" cy="192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1256B03-9D19-402F-A9D4-62E2A0CAEE82}"/>
              </a:ext>
            </a:extLst>
          </p:cNvPr>
          <p:cNvCxnSpPr>
            <a:endCxn id="9" idx="0"/>
          </p:cNvCxnSpPr>
          <p:nvPr/>
        </p:nvCxnSpPr>
        <p:spPr>
          <a:xfrm rot="5400000">
            <a:off x="5670962" y="2199409"/>
            <a:ext cx="718458" cy="131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C566A0E-4C57-4CF8-9BCF-2D3AA3AD8002}"/>
              </a:ext>
            </a:extLst>
          </p:cNvPr>
          <p:cNvCxnSpPr>
            <a:endCxn id="10" idx="0"/>
          </p:cNvCxnSpPr>
          <p:nvPr/>
        </p:nvCxnSpPr>
        <p:spPr>
          <a:xfrm rot="16200000" flipH="1">
            <a:off x="7661069" y="2204357"/>
            <a:ext cx="718458" cy="121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DA9CDAE-2D8C-4B8D-A76E-FAFA2172D503}"/>
              </a:ext>
            </a:extLst>
          </p:cNvPr>
          <p:cNvCxnSpPr>
            <a:endCxn id="11" idx="0"/>
          </p:cNvCxnSpPr>
          <p:nvPr/>
        </p:nvCxnSpPr>
        <p:spPr>
          <a:xfrm rot="16200000" flipH="1">
            <a:off x="9345880" y="2012867"/>
            <a:ext cx="718458" cy="5047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321F2B-AEEC-4697-90D2-B2FC3A15A308}"/>
              </a:ext>
            </a:extLst>
          </p:cNvPr>
          <p:cNvSpPr txBox="1"/>
          <p:nvPr/>
        </p:nvSpPr>
        <p:spPr>
          <a:xfrm>
            <a:off x="4100945" y="1239852"/>
            <a:ext cx="133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Tells go we’re declaring a function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9D898D-6AF9-476C-A57C-97E1FC82A5C0}"/>
              </a:ext>
            </a:extLst>
          </p:cNvPr>
          <p:cNvSpPr txBox="1"/>
          <p:nvPr/>
        </p:nvSpPr>
        <p:spPr>
          <a:xfrm>
            <a:off x="5742815" y="1239852"/>
            <a:ext cx="1275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C1EC82-7817-4398-8E56-0D6A6A14900D}"/>
              </a:ext>
            </a:extLst>
          </p:cNvPr>
          <p:cNvSpPr txBox="1"/>
          <p:nvPr/>
        </p:nvSpPr>
        <p:spPr>
          <a:xfrm>
            <a:off x="7628413" y="1238086"/>
            <a:ext cx="1094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Parameter list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9BFCE0-BD9B-4E2B-A44E-F17872DBC5B6}"/>
              </a:ext>
            </a:extLst>
          </p:cNvPr>
          <p:cNvSpPr txBox="1"/>
          <p:nvPr/>
        </p:nvSpPr>
        <p:spPr>
          <a:xfrm>
            <a:off x="9120250" y="1237917"/>
            <a:ext cx="837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Return type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C26251-D223-4313-8A79-DF99EB58E43F}"/>
              </a:ext>
            </a:extLst>
          </p:cNvPr>
          <p:cNvSpPr txBox="1"/>
          <p:nvPr/>
        </p:nvSpPr>
        <p:spPr>
          <a:xfrm>
            <a:off x="6151915" y="4346369"/>
            <a:ext cx="1863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body, code to be run/executed when THIS function is called</a:t>
            </a:r>
          </a:p>
        </p:txBody>
      </p:sp>
    </p:spTree>
    <p:extLst>
      <p:ext uri="{BB962C8B-B14F-4D97-AF65-F5344CB8AC3E}">
        <p14:creationId xmlns:p14="http://schemas.microsoft.com/office/powerpoint/2010/main" val="40939652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</TotalTime>
  <Words>40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Go Functions  </vt:lpstr>
      <vt:lpstr>Function 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Functions  </dc:title>
  <dc:creator>kevin Lin</dc:creator>
  <cp:lastModifiedBy>kevin Lin</cp:lastModifiedBy>
  <cp:revision>5</cp:revision>
  <dcterms:created xsi:type="dcterms:W3CDTF">2019-05-12T19:22:56Z</dcterms:created>
  <dcterms:modified xsi:type="dcterms:W3CDTF">2019-05-12T19:37:38Z</dcterms:modified>
</cp:coreProperties>
</file>