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A8DA0-7E07-4096-9F5E-ED311E0878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0BB07A-6FA2-43E0-96DA-4DCDFC6C4E2F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44DD9DF7-E0F9-4221-B831-869603E9958D}" type="parTrans" cxnId="{1014CC46-47DF-4417-B9D9-C874D574DDC6}">
      <dgm:prSet/>
      <dgm:spPr/>
      <dgm:t>
        <a:bodyPr/>
        <a:lstStyle/>
        <a:p>
          <a:endParaRPr lang="en-US"/>
        </a:p>
      </dgm:t>
    </dgm:pt>
    <dgm:pt modelId="{5491C298-38E9-4942-878F-0ACE4A05AB74}" type="sibTrans" cxnId="{1014CC46-47DF-4417-B9D9-C874D574DDC6}">
      <dgm:prSet/>
      <dgm:spPr/>
      <dgm:t>
        <a:bodyPr/>
        <a:lstStyle/>
        <a:p>
          <a:endParaRPr lang="en-US"/>
        </a:p>
      </dgm:t>
    </dgm:pt>
    <dgm:pt modelId="{5E1E083D-6A4A-41BF-B453-98F1686E6B0D}">
      <dgm:prSet phldrT="[Text]"/>
      <dgm:spPr/>
      <dgm:t>
        <a:bodyPr/>
        <a:lstStyle/>
        <a:p>
          <a:r>
            <a:rPr lang="en-US" dirty="0"/>
            <a:t>Execute this code inside if block</a:t>
          </a:r>
        </a:p>
      </dgm:t>
    </dgm:pt>
    <dgm:pt modelId="{E7DD14D5-A1D1-4C00-9ABF-9C0C091AD769}" type="parTrans" cxnId="{DB7A4898-BD42-4DBF-AC19-085D4B6B0CB5}">
      <dgm:prSet/>
      <dgm:spPr/>
      <dgm:t>
        <a:bodyPr/>
        <a:lstStyle/>
        <a:p>
          <a:endParaRPr lang="en-US"/>
        </a:p>
      </dgm:t>
    </dgm:pt>
    <dgm:pt modelId="{0BB79E9B-5971-43DF-B51A-7CF38BD839B8}" type="sibTrans" cxnId="{DB7A4898-BD42-4DBF-AC19-085D4B6B0CB5}">
      <dgm:prSet/>
      <dgm:spPr/>
      <dgm:t>
        <a:bodyPr/>
        <a:lstStyle/>
        <a:p>
          <a:endParaRPr lang="en-US"/>
        </a:p>
      </dgm:t>
    </dgm:pt>
    <dgm:pt modelId="{3BF7FCC1-49A7-4C42-A5F0-985F7B545B47}">
      <dgm:prSet/>
      <dgm:spPr/>
      <dgm:t>
        <a:bodyPr/>
        <a:lstStyle/>
        <a:p>
          <a:r>
            <a:rPr lang="en-US" dirty="0"/>
            <a:t>Evaluate</a:t>
          </a:r>
        </a:p>
        <a:p>
          <a:r>
            <a:rPr lang="en-US" dirty="0"/>
            <a:t>Condition</a:t>
          </a:r>
        </a:p>
      </dgm:t>
    </dgm:pt>
    <dgm:pt modelId="{CEF6C2FD-CA8B-4223-9382-001234119AE0}" type="parTrans" cxnId="{41162A4F-4659-4B3F-B2B8-862211739B6B}">
      <dgm:prSet/>
      <dgm:spPr/>
      <dgm:t>
        <a:bodyPr/>
        <a:lstStyle/>
        <a:p>
          <a:endParaRPr lang="en-US"/>
        </a:p>
      </dgm:t>
    </dgm:pt>
    <dgm:pt modelId="{D13DB0CF-88C7-4E7F-AE7A-A3762F520DF8}" type="sibTrans" cxnId="{41162A4F-4659-4B3F-B2B8-862211739B6B}">
      <dgm:prSet/>
      <dgm:spPr/>
      <dgm:t>
        <a:bodyPr/>
        <a:lstStyle/>
        <a:p>
          <a:endParaRPr lang="en-US"/>
        </a:p>
      </dgm:t>
    </dgm:pt>
    <dgm:pt modelId="{5749F963-8B02-431B-9537-37D504643296}" type="pres">
      <dgm:prSet presAssocID="{95BA8DA0-7E07-4096-9F5E-ED311E0878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A74DD9-FACF-47CB-99E0-CEE1AE13B930}" type="pres">
      <dgm:prSet presAssocID="{3BF7FCC1-49A7-4C42-A5F0-985F7B545B47}" presName="hierRoot1" presStyleCnt="0">
        <dgm:presLayoutVars>
          <dgm:hierBranch val="init"/>
        </dgm:presLayoutVars>
      </dgm:prSet>
      <dgm:spPr/>
    </dgm:pt>
    <dgm:pt modelId="{C733178D-D711-4E0D-A75F-8B3FF23411B9}" type="pres">
      <dgm:prSet presAssocID="{3BF7FCC1-49A7-4C42-A5F0-985F7B545B47}" presName="rootComposite1" presStyleCnt="0"/>
      <dgm:spPr/>
    </dgm:pt>
    <dgm:pt modelId="{AB3D6ABD-F9A5-4AD2-A458-8AEF6A7D01D8}" type="pres">
      <dgm:prSet presAssocID="{3BF7FCC1-49A7-4C42-A5F0-985F7B545B47}" presName="rootText1" presStyleLbl="node0" presStyleIdx="0" presStyleCnt="1">
        <dgm:presLayoutVars>
          <dgm:chPref val="3"/>
        </dgm:presLayoutVars>
      </dgm:prSet>
      <dgm:spPr/>
    </dgm:pt>
    <dgm:pt modelId="{B0FF5A4E-C049-47A5-8DBB-4984F419A505}" type="pres">
      <dgm:prSet presAssocID="{3BF7FCC1-49A7-4C42-A5F0-985F7B545B47}" presName="rootConnector1" presStyleLbl="node1" presStyleIdx="0" presStyleCnt="0"/>
      <dgm:spPr/>
    </dgm:pt>
    <dgm:pt modelId="{D34E92F5-D615-425D-BE9B-3239A68B8792}" type="pres">
      <dgm:prSet presAssocID="{3BF7FCC1-49A7-4C42-A5F0-985F7B545B47}" presName="hierChild2" presStyleCnt="0"/>
      <dgm:spPr/>
    </dgm:pt>
    <dgm:pt modelId="{516AC59B-654C-4D7E-B820-C8B8E1099C5E}" type="pres">
      <dgm:prSet presAssocID="{44DD9DF7-E0F9-4221-B831-869603E9958D}" presName="Name37" presStyleLbl="parChTrans1D2" presStyleIdx="0" presStyleCnt="1"/>
      <dgm:spPr/>
    </dgm:pt>
    <dgm:pt modelId="{6349B7FB-2890-426B-9F52-940788DBB731}" type="pres">
      <dgm:prSet presAssocID="{570BB07A-6FA2-43E0-96DA-4DCDFC6C4E2F}" presName="hierRoot2" presStyleCnt="0">
        <dgm:presLayoutVars>
          <dgm:hierBranch val="init"/>
        </dgm:presLayoutVars>
      </dgm:prSet>
      <dgm:spPr/>
    </dgm:pt>
    <dgm:pt modelId="{B79104B6-86DD-45C7-AB92-B113AE4B8462}" type="pres">
      <dgm:prSet presAssocID="{570BB07A-6FA2-43E0-96DA-4DCDFC6C4E2F}" presName="rootComposite" presStyleCnt="0"/>
      <dgm:spPr/>
    </dgm:pt>
    <dgm:pt modelId="{CCA29B7A-A448-45A5-A2FF-BF13DD993476}" type="pres">
      <dgm:prSet presAssocID="{570BB07A-6FA2-43E0-96DA-4DCDFC6C4E2F}" presName="rootText" presStyleLbl="node2" presStyleIdx="0" presStyleCnt="1">
        <dgm:presLayoutVars>
          <dgm:chPref val="3"/>
        </dgm:presLayoutVars>
      </dgm:prSet>
      <dgm:spPr/>
    </dgm:pt>
    <dgm:pt modelId="{12E8B401-D8F5-4EC3-AADF-09C2EFE897A9}" type="pres">
      <dgm:prSet presAssocID="{570BB07A-6FA2-43E0-96DA-4DCDFC6C4E2F}" presName="rootConnector" presStyleLbl="node2" presStyleIdx="0" presStyleCnt="1"/>
      <dgm:spPr/>
    </dgm:pt>
    <dgm:pt modelId="{EC83374F-E31C-466C-9558-6EDFD3174EA0}" type="pres">
      <dgm:prSet presAssocID="{570BB07A-6FA2-43E0-96DA-4DCDFC6C4E2F}" presName="hierChild4" presStyleCnt="0"/>
      <dgm:spPr/>
    </dgm:pt>
    <dgm:pt modelId="{132A4E5C-54EA-4EA0-AB8D-1B1229069EF4}" type="pres">
      <dgm:prSet presAssocID="{E7DD14D5-A1D1-4C00-9ABF-9C0C091AD769}" presName="Name37" presStyleLbl="parChTrans1D3" presStyleIdx="0" presStyleCnt="1"/>
      <dgm:spPr/>
    </dgm:pt>
    <dgm:pt modelId="{9E74DFC2-1B17-4054-B569-5A8C245917C8}" type="pres">
      <dgm:prSet presAssocID="{5E1E083D-6A4A-41BF-B453-98F1686E6B0D}" presName="hierRoot2" presStyleCnt="0">
        <dgm:presLayoutVars>
          <dgm:hierBranch val="init"/>
        </dgm:presLayoutVars>
      </dgm:prSet>
      <dgm:spPr/>
    </dgm:pt>
    <dgm:pt modelId="{21AE55C5-8A99-4A2D-A51E-999CD064A5AC}" type="pres">
      <dgm:prSet presAssocID="{5E1E083D-6A4A-41BF-B453-98F1686E6B0D}" presName="rootComposite" presStyleCnt="0"/>
      <dgm:spPr/>
    </dgm:pt>
    <dgm:pt modelId="{50976A27-1946-4E34-8520-DC2330EC35E7}" type="pres">
      <dgm:prSet presAssocID="{5E1E083D-6A4A-41BF-B453-98F1686E6B0D}" presName="rootText" presStyleLbl="node3" presStyleIdx="0" presStyleCnt="1" custLinFactNeighborX="-10927" custLinFactNeighborY="-22225">
        <dgm:presLayoutVars>
          <dgm:chPref val="3"/>
        </dgm:presLayoutVars>
      </dgm:prSet>
      <dgm:spPr/>
    </dgm:pt>
    <dgm:pt modelId="{BE907BB4-4ACD-4B26-9344-6800F505B3B1}" type="pres">
      <dgm:prSet presAssocID="{5E1E083D-6A4A-41BF-B453-98F1686E6B0D}" presName="rootConnector" presStyleLbl="node3" presStyleIdx="0" presStyleCnt="1"/>
      <dgm:spPr/>
    </dgm:pt>
    <dgm:pt modelId="{F670E2DC-275F-4B0E-AD42-C68059AF0A00}" type="pres">
      <dgm:prSet presAssocID="{5E1E083D-6A4A-41BF-B453-98F1686E6B0D}" presName="hierChild4" presStyleCnt="0"/>
      <dgm:spPr/>
    </dgm:pt>
    <dgm:pt modelId="{2C025BF4-1AE1-4ACB-BA84-9214FF80ABA2}" type="pres">
      <dgm:prSet presAssocID="{5E1E083D-6A4A-41BF-B453-98F1686E6B0D}" presName="hierChild5" presStyleCnt="0"/>
      <dgm:spPr/>
    </dgm:pt>
    <dgm:pt modelId="{44B03CC3-B62F-4EC4-8DBF-6440AC0698AC}" type="pres">
      <dgm:prSet presAssocID="{570BB07A-6FA2-43E0-96DA-4DCDFC6C4E2F}" presName="hierChild5" presStyleCnt="0"/>
      <dgm:spPr/>
    </dgm:pt>
    <dgm:pt modelId="{2E39CDA8-57B2-4B7A-9D6A-9DAF86781616}" type="pres">
      <dgm:prSet presAssocID="{3BF7FCC1-49A7-4C42-A5F0-985F7B545B47}" presName="hierChild3" presStyleCnt="0"/>
      <dgm:spPr/>
    </dgm:pt>
  </dgm:ptLst>
  <dgm:cxnLst>
    <dgm:cxn modelId="{4EE54C0D-40B4-40DB-9A5E-E8BC494C792C}" type="presOf" srcId="{95BA8DA0-7E07-4096-9F5E-ED311E08786E}" destId="{5749F963-8B02-431B-9537-37D504643296}" srcOrd="0" destOrd="0" presId="urn:microsoft.com/office/officeart/2005/8/layout/orgChart1"/>
    <dgm:cxn modelId="{80A9CA11-1ED3-4568-AA26-1D7253EE19FD}" type="presOf" srcId="{3BF7FCC1-49A7-4C42-A5F0-985F7B545B47}" destId="{AB3D6ABD-F9A5-4AD2-A458-8AEF6A7D01D8}" srcOrd="0" destOrd="0" presId="urn:microsoft.com/office/officeart/2005/8/layout/orgChart1"/>
    <dgm:cxn modelId="{1A0A2315-F7BB-4F00-8D6E-ACD4200DD2F2}" type="presOf" srcId="{570BB07A-6FA2-43E0-96DA-4DCDFC6C4E2F}" destId="{12E8B401-D8F5-4EC3-AADF-09C2EFE897A9}" srcOrd="1" destOrd="0" presId="urn:microsoft.com/office/officeart/2005/8/layout/orgChart1"/>
    <dgm:cxn modelId="{EB736B1F-93C5-4355-A207-F2CB9A4F5C15}" type="presOf" srcId="{5E1E083D-6A4A-41BF-B453-98F1686E6B0D}" destId="{50976A27-1946-4E34-8520-DC2330EC35E7}" srcOrd="0" destOrd="0" presId="urn:microsoft.com/office/officeart/2005/8/layout/orgChart1"/>
    <dgm:cxn modelId="{7AAD3F33-134C-4E61-ACA0-6ABF76D88EDA}" type="presOf" srcId="{E7DD14D5-A1D1-4C00-9ABF-9C0C091AD769}" destId="{132A4E5C-54EA-4EA0-AB8D-1B1229069EF4}" srcOrd="0" destOrd="0" presId="urn:microsoft.com/office/officeart/2005/8/layout/orgChart1"/>
    <dgm:cxn modelId="{1014CC46-47DF-4417-B9D9-C874D574DDC6}" srcId="{3BF7FCC1-49A7-4C42-A5F0-985F7B545B47}" destId="{570BB07A-6FA2-43E0-96DA-4DCDFC6C4E2F}" srcOrd="0" destOrd="0" parTransId="{44DD9DF7-E0F9-4221-B831-869603E9958D}" sibTransId="{5491C298-38E9-4942-878F-0ACE4A05AB74}"/>
    <dgm:cxn modelId="{30540C4F-604F-4955-ADAE-48B5F83DEDC3}" type="presOf" srcId="{44DD9DF7-E0F9-4221-B831-869603E9958D}" destId="{516AC59B-654C-4D7E-B820-C8B8E1099C5E}" srcOrd="0" destOrd="0" presId="urn:microsoft.com/office/officeart/2005/8/layout/orgChart1"/>
    <dgm:cxn modelId="{41162A4F-4659-4B3F-B2B8-862211739B6B}" srcId="{95BA8DA0-7E07-4096-9F5E-ED311E08786E}" destId="{3BF7FCC1-49A7-4C42-A5F0-985F7B545B47}" srcOrd="0" destOrd="0" parTransId="{CEF6C2FD-CA8B-4223-9382-001234119AE0}" sibTransId="{D13DB0CF-88C7-4E7F-AE7A-A3762F520DF8}"/>
    <dgm:cxn modelId="{DB7A4898-BD42-4DBF-AC19-085D4B6B0CB5}" srcId="{570BB07A-6FA2-43E0-96DA-4DCDFC6C4E2F}" destId="{5E1E083D-6A4A-41BF-B453-98F1686E6B0D}" srcOrd="0" destOrd="0" parTransId="{E7DD14D5-A1D1-4C00-9ABF-9C0C091AD769}" sibTransId="{0BB79E9B-5971-43DF-B51A-7CF38BD839B8}"/>
    <dgm:cxn modelId="{51918E9F-38A1-4758-833C-1DE5F3B836B0}" type="presOf" srcId="{5E1E083D-6A4A-41BF-B453-98F1686E6B0D}" destId="{BE907BB4-4ACD-4B26-9344-6800F505B3B1}" srcOrd="1" destOrd="0" presId="urn:microsoft.com/office/officeart/2005/8/layout/orgChart1"/>
    <dgm:cxn modelId="{402A57B1-E1F3-4E0D-888E-FC6C25B3E559}" type="presOf" srcId="{570BB07A-6FA2-43E0-96DA-4DCDFC6C4E2F}" destId="{CCA29B7A-A448-45A5-A2FF-BF13DD993476}" srcOrd="0" destOrd="0" presId="urn:microsoft.com/office/officeart/2005/8/layout/orgChart1"/>
    <dgm:cxn modelId="{762355CC-0088-4B8E-9488-B3280456D5C6}" type="presOf" srcId="{3BF7FCC1-49A7-4C42-A5F0-985F7B545B47}" destId="{B0FF5A4E-C049-47A5-8DBB-4984F419A505}" srcOrd="1" destOrd="0" presId="urn:microsoft.com/office/officeart/2005/8/layout/orgChart1"/>
    <dgm:cxn modelId="{D69D4FCB-6FF5-4F9A-A218-2466C2D88BAB}" type="presParOf" srcId="{5749F963-8B02-431B-9537-37D504643296}" destId="{98A74DD9-FACF-47CB-99E0-CEE1AE13B930}" srcOrd="0" destOrd="0" presId="urn:microsoft.com/office/officeart/2005/8/layout/orgChart1"/>
    <dgm:cxn modelId="{9C5556A5-A96D-49D7-ABBD-7504E02F5C9A}" type="presParOf" srcId="{98A74DD9-FACF-47CB-99E0-CEE1AE13B930}" destId="{C733178D-D711-4E0D-A75F-8B3FF23411B9}" srcOrd="0" destOrd="0" presId="urn:microsoft.com/office/officeart/2005/8/layout/orgChart1"/>
    <dgm:cxn modelId="{DF064C68-7A00-42FB-BAB6-9732D2E2A93D}" type="presParOf" srcId="{C733178D-D711-4E0D-A75F-8B3FF23411B9}" destId="{AB3D6ABD-F9A5-4AD2-A458-8AEF6A7D01D8}" srcOrd="0" destOrd="0" presId="urn:microsoft.com/office/officeart/2005/8/layout/orgChart1"/>
    <dgm:cxn modelId="{00ED92E4-91D6-4255-887C-F3E674C862F5}" type="presParOf" srcId="{C733178D-D711-4E0D-A75F-8B3FF23411B9}" destId="{B0FF5A4E-C049-47A5-8DBB-4984F419A505}" srcOrd="1" destOrd="0" presId="urn:microsoft.com/office/officeart/2005/8/layout/orgChart1"/>
    <dgm:cxn modelId="{9A740B48-0371-48F9-A7A3-BDD3F3309FAF}" type="presParOf" srcId="{98A74DD9-FACF-47CB-99E0-CEE1AE13B930}" destId="{D34E92F5-D615-425D-BE9B-3239A68B8792}" srcOrd="1" destOrd="0" presId="urn:microsoft.com/office/officeart/2005/8/layout/orgChart1"/>
    <dgm:cxn modelId="{DE81E47D-DFD6-4AFB-8D8C-13F0340B8EFE}" type="presParOf" srcId="{D34E92F5-D615-425D-BE9B-3239A68B8792}" destId="{516AC59B-654C-4D7E-B820-C8B8E1099C5E}" srcOrd="0" destOrd="0" presId="urn:microsoft.com/office/officeart/2005/8/layout/orgChart1"/>
    <dgm:cxn modelId="{E19DC62A-2D01-4A86-995F-00974C61856A}" type="presParOf" srcId="{D34E92F5-D615-425D-BE9B-3239A68B8792}" destId="{6349B7FB-2890-426B-9F52-940788DBB731}" srcOrd="1" destOrd="0" presId="urn:microsoft.com/office/officeart/2005/8/layout/orgChart1"/>
    <dgm:cxn modelId="{C33CF71C-40BA-4D34-96AA-AD2E1F122BFE}" type="presParOf" srcId="{6349B7FB-2890-426B-9F52-940788DBB731}" destId="{B79104B6-86DD-45C7-AB92-B113AE4B8462}" srcOrd="0" destOrd="0" presId="urn:microsoft.com/office/officeart/2005/8/layout/orgChart1"/>
    <dgm:cxn modelId="{C020F476-48EB-405E-8FB4-1DD4FC67E855}" type="presParOf" srcId="{B79104B6-86DD-45C7-AB92-B113AE4B8462}" destId="{CCA29B7A-A448-45A5-A2FF-BF13DD993476}" srcOrd="0" destOrd="0" presId="urn:microsoft.com/office/officeart/2005/8/layout/orgChart1"/>
    <dgm:cxn modelId="{7A710D62-4370-4320-AE2B-2F0B56F1B282}" type="presParOf" srcId="{B79104B6-86DD-45C7-AB92-B113AE4B8462}" destId="{12E8B401-D8F5-4EC3-AADF-09C2EFE897A9}" srcOrd="1" destOrd="0" presId="urn:microsoft.com/office/officeart/2005/8/layout/orgChart1"/>
    <dgm:cxn modelId="{499314AC-04C6-4C42-853B-2686DA338693}" type="presParOf" srcId="{6349B7FB-2890-426B-9F52-940788DBB731}" destId="{EC83374F-E31C-466C-9558-6EDFD3174EA0}" srcOrd="1" destOrd="0" presId="urn:microsoft.com/office/officeart/2005/8/layout/orgChart1"/>
    <dgm:cxn modelId="{B0335C88-B39C-4D2C-9C74-52626485955A}" type="presParOf" srcId="{EC83374F-E31C-466C-9558-6EDFD3174EA0}" destId="{132A4E5C-54EA-4EA0-AB8D-1B1229069EF4}" srcOrd="0" destOrd="0" presId="urn:microsoft.com/office/officeart/2005/8/layout/orgChart1"/>
    <dgm:cxn modelId="{226B100C-2C9C-4BD1-ACEC-ED46102DE337}" type="presParOf" srcId="{EC83374F-E31C-466C-9558-6EDFD3174EA0}" destId="{9E74DFC2-1B17-4054-B569-5A8C245917C8}" srcOrd="1" destOrd="0" presId="urn:microsoft.com/office/officeart/2005/8/layout/orgChart1"/>
    <dgm:cxn modelId="{493C9CD4-C197-4165-AEC2-B12BD135A736}" type="presParOf" srcId="{9E74DFC2-1B17-4054-B569-5A8C245917C8}" destId="{21AE55C5-8A99-4A2D-A51E-999CD064A5AC}" srcOrd="0" destOrd="0" presId="urn:microsoft.com/office/officeart/2005/8/layout/orgChart1"/>
    <dgm:cxn modelId="{E6B03061-609C-4D19-8082-D86971A64E40}" type="presParOf" srcId="{21AE55C5-8A99-4A2D-A51E-999CD064A5AC}" destId="{50976A27-1946-4E34-8520-DC2330EC35E7}" srcOrd="0" destOrd="0" presId="urn:microsoft.com/office/officeart/2005/8/layout/orgChart1"/>
    <dgm:cxn modelId="{1413C0F8-F163-4B89-B1C5-775C8A8E6DD5}" type="presParOf" srcId="{21AE55C5-8A99-4A2D-A51E-999CD064A5AC}" destId="{BE907BB4-4ACD-4B26-9344-6800F505B3B1}" srcOrd="1" destOrd="0" presId="urn:microsoft.com/office/officeart/2005/8/layout/orgChart1"/>
    <dgm:cxn modelId="{F1A0581C-7C68-43F5-BCDF-4458F1527361}" type="presParOf" srcId="{9E74DFC2-1B17-4054-B569-5A8C245917C8}" destId="{F670E2DC-275F-4B0E-AD42-C68059AF0A00}" srcOrd="1" destOrd="0" presId="urn:microsoft.com/office/officeart/2005/8/layout/orgChart1"/>
    <dgm:cxn modelId="{F9531DB8-C0E1-44B3-A3B5-256CC7680FD2}" type="presParOf" srcId="{9E74DFC2-1B17-4054-B569-5A8C245917C8}" destId="{2C025BF4-1AE1-4ACB-BA84-9214FF80ABA2}" srcOrd="2" destOrd="0" presId="urn:microsoft.com/office/officeart/2005/8/layout/orgChart1"/>
    <dgm:cxn modelId="{3E36CE19-05BF-40A2-8FD6-875A77E3E5BD}" type="presParOf" srcId="{6349B7FB-2890-426B-9F52-940788DBB731}" destId="{44B03CC3-B62F-4EC4-8DBF-6440AC0698AC}" srcOrd="2" destOrd="0" presId="urn:microsoft.com/office/officeart/2005/8/layout/orgChart1"/>
    <dgm:cxn modelId="{AF1B79BE-AF99-4425-B8B3-389FF758EEC3}" type="presParOf" srcId="{98A74DD9-FACF-47CB-99E0-CEE1AE13B930}" destId="{2E39CDA8-57B2-4B7A-9D6A-9DAF867816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AA591-B2B6-41CA-BADC-0100260423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B808C-30AD-48BA-B79C-7DD183BF5791}">
      <dgm:prSet phldrT="[Text]"/>
      <dgm:spPr/>
      <dgm:t>
        <a:bodyPr/>
        <a:lstStyle/>
        <a:p>
          <a:r>
            <a:rPr lang="en-US" dirty="0"/>
            <a:t>Evaluate Condition</a:t>
          </a:r>
        </a:p>
      </dgm:t>
    </dgm:pt>
    <dgm:pt modelId="{D6E0CF10-BF20-4931-8BF9-0B37C9F5B299}" type="parTrans" cxnId="{4AF2AD56-0791-4D28-BC9B-4BC5E7CCE021}">
      <dgm:prSet/>
      <dgm:spPr/>
      <dgm:t>
        <a:bodyPr/>
        <a:lstStyle/>
        <a:p>
          <a:endParaRPr lang="en-US"/>
        </a:p>
      </dgm:t>
    </dgm:pt>
    <dgm:pt modelId="{0ADAABE5-FB3F-45BE-962C-03C12C54CB58}" type="sibTrans" cxnId="{4AF2AD56-0791-4D28-BC9B-4BC5E7CCE021}">
      <dgm:prSet/>
      <dgm:spPr/>
      <dgm:t>
        <a:bodyPr/>
        <a:lstStyle/>
        <a:p>
          <a:endParaRPr lang="en-US"/>
        </a:p>
      </dgm:t>
    </dgm:pt>
    <dgm:pt modelId="{1561E066-B7CB-4461-AF52-42591F7994C2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AD8E764B-68B3-4E06-BBB2-AC8C806BD4D3}" type="parTrans" cxnId="{1C95CBC1-6A80-4481-8332-27067F01EEF6}">
      <dgm:prSet/>
      <dgm:spPr/>
      <dgm:t>
        <a:bodyPr/>
        <a:lstStyle/>
        <a:p>
          <a:endParaRPr lang="en-US"/>
        </a:p>
      </dgm:t>
    </dgm:pt>
    <dgm:pt modelId="{B05451F9-6D2B-466E-BF19-98244EA4F0D2}" type="sibTrans" cxnId="{1C95CBC1-6A80-4481-8332-27067F01EEF6}">
      <dgm:prSet/>
      <dgm:spPr/>
      <dgm:t>
        <a:bodyPr/>
        <a:lstStyle/>
        <a:p>
          <a:endParaRPr lang="en-US"/>
        </a:p>
      </dgm:t>
    </dgm:pt>
    <dgm:pt modelId="{4EEDBC5B-1C9C-490D-9D8D-0EFB299A5693}">
      <dgm:prSet phldrT="[Text]"/>
      <dgm:spPr/>
      <dgm:t>
        <a:bodyPr/>
        <a:lstStyle/>
        <a:p>
          <a:r>
            <a:rPr lang="en-US" dirty="0"/>
            <a:t>else</a:t>
          </a:r>
        </a:p>
      </dgm:t>
    </dgm:pt>
    <dgm:pt modelId="{40647687-2AA0-47EC-B03D-DF28B72B10F2}" type="parTrans" cxnId="{397F6559-75A2-48BD-8AE3-68B7AF9E5775}">
      <dgm:prSet/>
      <dgm:spPr/>
      <dgm:t>
        <a:bodyPr/>
        <a:lstStyle/>
        <a:p>
          <a:endParaRPr lang="en-US"/>
        </a:p>
      </dgm:t>
    </dgm:pt>
    <dgm:pt modelId="{32C55D06-3BF0-47B2-8D20-EF1D86B1AB06}" type="sibTrans" cxnId="{397F6559-75A2-48BD-8AE3-68B7AF9E5775}">
      <dgm:prSet/>
      <dgm:spPr/>
      <dgm:t>
        <a:bodyPr/>
        <a:lstStyle/>
        <a:p>
          <a:endParaRPr lang="en-US"/>
        </a:p>
      </dgm:t>
    </dgm:pt>
    <dgm:pt modelId="{F7DD88FC-71EC-4219-8077-E5808A17CD74}">
      <dgm:prSet/>
      <dgm:spPr/>
      <dgm:t>
        <a:bodyPr/>
        <a:lstStyle/>
        <a:p>
          <a:r>
            <a:rPr lang="en-US" dirty="0"/>
            <a:t>Execute this code inside if block</a:t>
          </a:r>
        </a:p>
      </dgm:t>
    </dgm:pt>
    <dgm:pt modelId="{68833019-AD34-43E2-AEE3-CEE4153D8C1A}" type="parTrans" cxnId="{DAC504C5-5CE7-4612-A5FE-9FDF0EC33032}">
      <dgm:prSet/>
      <dgm:spPr/>
      <dgm:t>
        <a:bodyPr/>
        <a:lstStyle/>
        <a:p>
          <a:endParaRPr lang="en-US"/>
        </a:p>
      </dgm:t>
    </dgm:pt>
    <dgm:pt modelId="{DD19E3E3-D4CD-4AC4-808C-3CC8CC7D87FF}" type="sibTrans" cxnId="{DAC504C5-5CE7-4612-A5FE-9FDF0EC33032}">
      <dgm:prSet/>
      <dgm:spPr/>
      <dgm:t>
        <a:bodyPr/>
        <a:lstStyle/>
        <a:p>
          <a:endParaRPr lang="en-US"/>
        </a:p>
      </dgm:t>
    </dgm:pt>
    <dgm:pt modelId="{23042BF9-B563-4F4F-BC1A-9E089172AB4E}">
      <dgm:prSet/>
      <dgm:spPr/>
      <dgm:t>
        <a:bodyPr/>
        <a:lstStyle/>
        <a:p>
          <a:r>
            <a:rPr lang="en-US" dirty="0"/>
            <a:t>Execute this code inside else block</a:t>
          </a:r>
        </a:p>
      </dgm:t>
    </dgm:pt>
    <dgm:pt modelId="{22C42A80-58D7-482E-A78C-753967D32EC7}" type="parTrans" cxnId="{05EDFD20-4E59-40D0-A174-ECB5F1AA7F5D}">
      <dgm:prSet/>
      <dgm:spPr/>
      <dgm:t>
        <a:bodyPr/>
        <a:lstStyle/>
        <a:p>
          <a:endParaRPr lang="en-US"/>
        </a:p>
      </dgm:t>
    </dgm:pt>
    <dgm:pt modelId="{B0537F0E-7318-4BE7-8726-1036CB888F62}" type="sibTrans" cxnId="{05EDFD20-4E59-40D0-A174-ECB5F1AA7F5D}">
      <dgm:prSet/>
      <dgm:spPr/>
      <dgm:t>
        <a:bodyPr/>
        <a:lstStyle/>
        <a:p>
          <a:endParaRPr lang="en-US"/>
        </a:p>
      </dgm:t>
    </dgm:pt>
    <dgm:pt modelId="{D985AE9B-EBE8-4503-952D-FD568C99F2D3}" type="pres">
      <dgm:prSet presAssocID="{B8CAA591-B2B6-41CA-BADC-010026042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094D97-20D8-41AF-BBD7-9A170D7E1654}" type="pres">
      <dgm:prSet presAssocID="{DC0B808C-30AD-48BA-B79C-7DD183BF5791}" presName="hierRoot1" presStyleCnt="0">
        <dgm:presLayoutVars>
          <dgm:hierBranch val="init"/>
        </dgm:presLayoutVars>
      </dgm:prSet>
      <dgm:spPr/>
    </dgm:pt>
    <dgm:pt modelId="{1D550AE3-6CB4-482D-B2E1-6320CF26E269}" type="pres">
      <dgm:prSet presAssocID="{DC0B808C-30AD-48BA-B79C-7DD183BF5791}" presName="rootComposite1" presStyleCnt="0"/>
      <dgm:spPr/>
    </dgm:pt>
    <dgm:pt modelId="{C13991EF-4407-4680-9DBD-E6AB5441F1B3}" type="pres">
      <dgm:prSet presAssocID="{DC0B808C-30AD-48BA-B79C-7DD183BF5791}" presName="rootText1" presStyleLbl="node0" presStyleIdx="0" presStyleCnt="1">
        <dgm:presLayoutVars>
          <dgm:chPref val="3"/>
        </dgm:presLayoutVars>
      </dgm:prSet>
      <dgm:spPr/>
    </dgm:pt>
    <dgm:pt modelId="{6D32B340-B2B2-4670-B346-507010DD8ECE}" type="pres">
      <dgm:prSet presAssocID="{DC0B808C-30AD-48BA-B79C-7DD183BF5791}" presName="rootConnector1" presStyleLbl="node1" presStyleIdx="0" presStyleCnt="0"/>
      <dgm:spPr/>
    </dgm:pt>
    <dgm:pt modelId="{BD36BF11-7E9A-41F4-96D8-5101B9803384}" type="pres">
      <dgm:prSet presAssocID="{DC0B808C-30AD-48BA-B79C-7DD183BF5791}" presName="hierChild2" presStyleCnt="0"/>
      <dgm:spPr/>
    </dgm:pt>
    <dgm:pt modelId="{CB30B544-CCCF-499C-BCD7-4EB68941F864}" type="pres">
      <dgm:prSet presAssocID="{AD8E764B-68B3-4E06-BBB2-AC8C806BD4D3}" presName="Name37" presStyleLbl="parChTrans1D2" presStyleIdx="0" presStyleCnt="2"/>
      <dgm:spPr/>
    </dgm:pt>
    <dgm:pt modelId="{BFE3C8EB-89CF-48AB-9437-C8A67FA31CF7}" type="pres">
      <dgm:prSet presAssocID="{1561E066-B7CB-4461-AF52-42591F7994C2}" presName="hierRoot2" presStyleCnt="0">
        <dgm:presLayoutVars>
          <dgm:hierBranch val="init"/>
        </dgm:presLayoutVars>
      </dgm:prSet>
      <dgm:spPr/>
    </dgm:pt>
    <dgm:pt modelId="{94815773-7B7B-4CD7-8B05-51B213721E24}" type="pres">
      <dgm:prSet presAssocID="{1561E066-B7CB-4461-AF52-42591F7994C2}" presName="rootComposite" presStyleCnt="0"/>
      <dgm:spPr/>
    </dgm:pt>
    <dgm:pt modelId="{44A82CBC-0E42-462C-83BF-2A9ADAE38C6C}" type="pres">
      <dgm:prSet presAssocID="{1561E066-B7CB-4461-AF52-42591F7994C2}" presName="rootText" presStyleLbl="node2" presStyleIdx="0" presStyleCnt="2">
        <dgm:presLayoutVars>
          <dgm:chPref val="3"/>
        </dgm:presLayoutVars>
      </dgm:prSet>
      <dgm:spPr/>
    </dgm:pt>
    <dgm:pt modelId="{1C5C87C2-DE5B-4223-A68A-6EA7E7E00F3F}" type="pres">
      <dgm:prSet presAssocID="{1561E066-B7CB-4461-AF52-42591F7994C2}" presName="rootConnector" presStyleLbl="node2" presStyleIdx="0" presStyleCnt="2"/>
      <dgm:spPr/>
    </dgm:pt>
    <dgm:pt modelId="{49193691-DDB2-4A03-8794-5F88918042B3}" type="pres">
      <dgm:prSet presAssocID="{1561E066-B7CB-4461-AF52-42591F7994C2}" presName="hierChild4" presStyleCnt="0"/>
      <dgm:spPr/>
    </dgm:pt>
    <dgm:pt modelId="{AE2570CB-ECA9-4D7F-A748-59627650572C}" type="pres">
      <dgm:prSet presAssocID="{68833019-AD34-43E2-AEE3-CEE4153D8C1A}" presName="Name37" presStyleLbl="parChTrans1D3" presStyleIdx="0" presStyleCnt="2"/>
      <dgm:spPr/>
    </dgm:pt>
    <dgm:pt modelId="{43CF09AD-E70D-44F3-832D-AC13312CEA79}" type="pres">
      <dgm:prSet presAssocID="{F7DD88FC-71EC-4219-8077-E5808A17CD74}" presName="hierRoot2" presStyleCnt="0">
        <dgm:presLayoutVars>
          <dgm:hierBranch val="init"/>
        </dgm:presLayoutVars>
      </dgm:prSet>
      <dgm:spPr/>
    </dgm:pt>
    <dgm:pt modelId="{75DA768C-0692-49EA-96F0-45356E4EE952}" type="pres">
      <dgm:prSet presAssocID="{F7DD88FC-71EC-4219-8077-E5808A17CD74}" presName="rootComposite" presStyleCnt="0"/>
      <dgm:spPr/>
    </dgm:pt>
    <dgm:pt modelId="{F5024CFC-3099-453A-BE60-4C7EDAADE206}" type="pres">
      <dgm:prSet presAssocID="{F7DD88FC-71EC-4219-8077-E5808A17CD74}" presName="rootText" presStyleLbl="node3" presStyleIdx="0" presStyleCnt="2">
        <dgm:presLayoutVars>
          <dgm:chPref val="3"/>
        </dgm:presLayoutVars>
      </dgm:prSet>
      <dgm:spPr/>
    </dgm:pt>
    <dgm:pt modelId="{A02D4175-6D38-4FD7-AFB1-6932F859FF14}" type="pres">
      <dgm:prSet presAssocID="{F7DD88FC-71EC-4219-8077-E5808A17CD74}" presName="rootConnector" presStyleLbl="node3" presStyleIdx="0" presStyleCnt="2"/>
      <dgm:spPr/>
    </dgm:pt>
    <dgm:pt modelId="{C25AE5D2-CD6A-40A0-9C2D-9033644DE36C}" type="pres">
      <dgm:prSet presAssocID="{F7DD88FC-71EC-4219-8077-E5808A17CD74}" presName="hierChild4" presStyleCnt="0"/>
      <dgm:spPr/>
    </dgm:pt>
    <dgm:pt modelId="{9706931F-8332-4223-BBE4-6563EFBAAC1F}" type="pres">
      <dgm:prSet presAssocID="{F7DD88FC-71EC-4219-8077-E5808A17CD74}" presName="hierChild5" presStyleCnt="0"/>
      <dgm:spPr/>
    </dgm:pt>
    <dgm:pt modelId="{3AEAE857-2F63-4EE1-BCCA-D421BFE5E3D9}" type="pres">
      <dgm:prSet presAssocID="{1561E066-B7CB-4461-AF52-42591F7994C2}" presName="hierChild5" presStyleCnt="0"/>
      <dgm:spPr/>
    </dgm:pt>
    <dgm:pt modelId="{23BC9488-9532-46A9-A133-1DC860D590D3}" type="pres">
      <dgm:prSet presAssocID="{40647687-2AA0-47EC-B03D-DF28B72B10F2}" presName="Name37" presStyleLbl="parChTrans1D2" presStyleIdx="1" presStyleCnt="2"/>
      <dgm:spPr/>
    </dgm:pt>
    <dgm:pt modelId="{1E48B78A-C6C3-43B0-B589-BE165C0E1E1D}" type="pres">
      <dgm:prSet presAssocID="{4EEDBC5B-1C9C-490D-9D8D-0EFB299A5693}" presName="hierRoot2" presStyleCnt="0">
        <dgm:presLayoutVars>
          <dgm:hierBranch val="init"/>
        </dgm:presLayoutVars>
      </dgm:prSet>
      <dgm:spPr/>
    </dgm:pt>
    <dgm:pt modelId="{8CBDA7E1-ACB7-4A67-B1D6-373C37EFC11E}" type="pres">
      <dgm:prSet presAssocID="{4EEDBC5B-1C9C-490D-9D8D-0EFB299A5693}" presName="rootComposite" presStyleCnt="0"/>
      <dgm:spPr/>
    </dgm:pt>
    <dgm:pt modelId="{7FA7E327-7484-454C-A3EC-A881FAFEBE4B}" type="pres">
      <dgm:prSet presAssocID="{4EEDBC5B-1C9C-490D-9D8D-0EFB299A5693}" presName="rootText" presStyleLbl="node2" presStyleIdx="1" presStyleCnt="2">
        <dgm:presLayoutVars>
          <dgm:chPref val="3"/>
        </dgm:presLayoutVars>
      </dgm:prSet>
      <dgm:spPr/>
    </dgm:pt>
    <dgm:pt modelId="{EA54D9C9-E045-4C89-B344-D09CB37431A3}" type="pres">
      <dgm:prSet presAssocID="{4EEDBC5B-1C9C-490D-9D8D-0EFB299A5693}" presName="rootConnector" presStyleLbl="node2" presStyleIdx="1" presStyleCnt="2"/>
      <dgm:spPr/>
    </dgm:pt>
    <dgm:pt modelId="{F34B7E41-E246-4F69-8DD1-2293EEB0AC9D}" type="pres">
      <dgm:prSet presAssocID="{4EEDBC5B-1C9C-490D-9D8D-0EFB299A5693}" presName="hierChild4" presStyleCnt="0"/>
      <dgm:spPr/>
    </dgm:pt>
    <dgm:pt modelId="{10C47934-9907-40AC-B035-0CB684EF546D}" type="pres">
      <dgm:prSet presAssocID="{22C42A80-58D7-482E-A78C-753967D32EC7}" presName="Name37" presStyleLbl="parChTrans1D3" presStyleIdx="1" presStyleCnt="2"/>
      <dgm:spPr/>
    </dgm:pt>
    <dgm:pt modelId="{D1DC8DD8-693C-4E93-A9F7-724421F544B3}" type="pres">
      <dgm:prSet presAssocID="{23042BF9-B563-4F4F-BC1A-9E089172AB4E}" presName="hierRoot2" presStyleCnt="0">
        <dgm:presLayoutVars>
          <dgm:hierBranch val="init"/>
        </dgm:presLayoutVars>
      </dgm:prSet>
      <dgm:spPr/>
    </dgm:pt>
    <dgm:pt modelId="{EEE43FEE-D1C1-4766-A0E5-BE44130B382A}" type="pres">
      <dgm:prSet presAssocID="{23042BF9-B563-4F4F-BC1A-9E089172AB4E}" presName="rootComposite" presStyleCnt="0"/>
      <dgm:spPr/>
    </dgm:pt>
    <dgm:pt modelId="{55520552-60C1-40E2-8ECD-49A8A161FB1B}" type="pres">
      <dgm:prSet presAssocID="{23042BF9-B563-4F4F-BC1A-9E089172AB4E}" presName="rootText" presStyleLbl="node3" presStyleIdx="1" presStyleCnt="2">
        <dgm:presLayoutVars>
          <dgm:chPref val="3"/>
        </dgm:presLayoutVars>
      </dgm:prSet>
      <dgm:spPr/>
    </dgm:pt>
    <dgm:pt modelId="{157AE3DC-787A-4DB5-B71F-8FF693D0F414}" type="pres">
      <dgm:prSet presAssocID="{23042BF9-B563-4F4F-BC1A-9E089172AB4E}" presName="rootConnector" presStyleLbl="node3" presStyleIdx="1" presStyleCnt="2"/>
      <dgm:spPr/>
    </dgm:pt>
    <dgm:pt modelId="{8E6E2AE4-CE1D-4579-9BF5-605B5E852EF6}" type="pres">
      <dgm:prSet presAssocID="{23042BF9-B563-4F4F-BC1A-9E089172AB4E}" presName="hierChild4" presStyleCnt="0"/>
      <dgm:spPr/>
    </dgm:pt>
    <dgm:pt modelId="{4008C88C-B99C-4FFB-8564-3A01AC74BB2A}" type="pres">
      <dgm:prSet presAssocID="{23042BF9-B563-4F4F-BC1A-9E089172AB4E}" presName="hierChild5" presStyleCnt="0"/>
      <dgm:spPr/>
    </dgm:pt>
    <dgm:pt modelId="{765A554A-D47D-415C-9CEC-64CBA642BA9F}" type="pres">
      <dgm:prSet presAssocID="{4EEDBC5B-1C9C-490D-9D8D-0EFB299A5693}" presName="hierChild5" presStyleCnt="0"/>
      <dgm:spPr/>
    </dgm:pt>
    <dgm:pt modelId="{27914E60-6C50-4D15-8185-44D93191F761}" type="pres">
      <dgm:prSet presAssocID="{DC0B808C-30AD-48BA-B79C-7DD183BF5791}" presName="hierChild3" presStyleCnt="0"/>
      <dgm:spPr/>
    </dgm:pt>
  </dgm:ptLst>
  <dgm:cxnLst>
    <dgm:cxn modelId="{84AED501-916B-4DA3-B57A-21B93BA062B4}" type="presOf" srcId="{23042BF9-B563-4F4F-BC1A-9E089172AB4E}" destId="{55520552-60C1-40E2-8ECD-49A8A161FB1B}" srcOrd="0" destOrd="0" presId="urn:microsoft.com/office/officeart/2005/8/layout/orgChart1"/>
    <dgm:cxn modelId="{F4CC440F-89DD-4D83-A946-2283724F4D36}" type="presOf" srcId="{DC0B808C-30AD-48BA-B79C-7DD183BF5791}" destId="{C13991EF-4407-4680-9DBD-E6AB5441F1B3}" srcOrd="0" destOrd="0" presId="urn:microsoft.com/office/officeart/2005/8/layout/orgChart1"/>
    <dgm:cxn modelId="{44BEE315-0B8C-4007-B8A3-61A24E865B27}" type="presOf" srcId="{DC0B808C-30AD-48BA-B79C-7DD183BF5791}" destId="{6D32B340-B2B2-4670-B346-507010DD8ECE}" srcOrd="1" destOrd="0" presId="urn:microsoft.com/office/officeart/2005/8/layout/orgChart1"/>
    <dgm:cxn modelId="{7376911C-83A8-420A-889E-DA8557F086CB}" type="presOf" srcId="{AD8E764B-68B3-4E06-BBB2-AC8C806BD4D3}" destId="{CB30B544-CCCF-499C-BCD7-4EB68941F864}" srcOrd="0" destOrd="0" presId="urn:microsoft.com/office/officeart/2005/8/layout/orgChart1"/>
    <dgm:cxn modelId="{05EDFD20-4E59-40D0-A174-ECB5F1AA7F5D}" srcId="{4EEDBC5B-1C9C-490D-9D8D-0EFB299A5693}" destId="{23042BF9-B563-4F4F-BC1A-9E089172AB4E}" srcOrd="0" destOrd="0" parTransId="{22C42A80-58D7-482E-A78C-753967D32EC7}" sibTransId="{B0537F0E-7318-4BE7-8726-1036CB888F62}"/>
    <dgm:cxn modelId="{B3D27332-365D-48C1-91D5-6E6AA3A26679}" type="presOf" srcId="{22C42A80-58D7-482E-A78C-753967D32EC7}" destId="{10C47934-9907-40AC-B035-0CB684EF546D}" srcOrd="0" destOrd="0" presId="urn:microsoft.com/office/officeart/2005/8/layout/orgChart1"/>
    <dgm:cxn modelId="{0CB74933-636B-428D-8BE9-0A737FFD498A}" type="presOf" srcId="{23042BF9-B563-4F4F-BC1A-9E089172AB4E}" destId="{157AE3DC-787A-4DB5-B71F-8FF693D0F414}" srcOrd="1" destOrd="0" presId="urn:microsoft.com/office/officeart/2005/8/layout/orgChart1"/>
    <dgm:cxn modelId="{68460C3D-3AB6-4A83-844E-2DFB7BA9A023}" type="presOf" srcId="{F7DD88FC-71EC-4219-8077-E5808A17CD74}" destId="{F5024CFC-3099-453A-BE60-4C7EDAADE206}" srcOrd="0" destOrd="0" presId="urn:microsoft.com/office/officeart/2005/8/layout/orgChart1"/>
    <dgm:cxn modelId="{07EC806A-D1AC-45C0-A9E6-04F65A690014}" type="presOf" srcId="{F7DD88FC-71EC-4219-8077-E5808A17CD74}" destId="{A02D4175-6D38-4FD7-AFB1-6932F859FF14}" srcOrd="1" destOrd="0" presId="urn:microsoft.com/office/officeart/2005/8/layout/orgChart1"/>
    <dgm:cxn modelId="{DF473F4C-16A7-4C14-A9BE-5AF3305AC672}" type="presOf" srcId="{B8CAA591-B2B6-41CA-BADC-0100260423DB}" destId="{D985AE9B-EBE8-4503-952D-FD568C99F2D3}" srcOrd="0" destOrd="0" presId="urn:microsoft.com/office/officeart/2005/8/layout/orgChart1"/>
    <dgm:cxn modelId="{4AF2AD56-0791-4D28-BC9B-4BC5E7CCE021}" srcId="{B8CAA591-B2B6-41CA-BADC-0100260423DB}" destId="{DC0B808C-30AD-48BA-B79C-7DD183BF5791}" srcOrd="0" destOrd="0" parTransId="{D6E0CF10-BF20-4931-8BF9-0B37C9F5B299}" sibTransId="{0ADAABE5-FB3F-45BE-962C-03C12C54CB58}"/>
    <dgm:cxn modelId="{397F6559-75A2-48BD-8AE3-68B7AF9E5775}" srcId="{DC0B808C-30AD-48BA-B79C-7DD183BF5791}" destId="{4EEDBC5B-1C9C-490D-9D8D-0EFB299A5693}" srcOrd="1" destOrd="0" parTransId="{40647687-2AA0-47EC-B03D-DF28B72B10F2}" sibTransId="{32C55D06-3BF0-47B2-8D20-EF1D86B1AB06}"/>
    <dgm:cxn modelId="{523AE184-8D56-4B27-8150-3FF03297C44B}" type="presOf" srcId="{4EEDBC5B-1C9C-490D-9D8D-0EFB299A5693}" destId="{EA54D9C9-E045-4C89-B344-D09CB37431A3}" srcOrd="1" destOrd="0" presId="urn:microsoft.com/office/officeart/2005/8/layout/orgChart1"/>
    <dgm:cxn modelId="{BDD641A0-48D2-4D1D-A123-7703C9055C05}" type="presOf" srcId="{4EEDBC5B-1C9C-490D-9D8D-0EFB299A5693}" destId="{7FA7E327-7484-454C-A3EC-A881FAFEBE4B}" srcOrd="0" destOrd="0" presId="urn:microsoft.com/office/officeart/2005/8/layout/orgChart1"/>
    <dgm:cxn modelId="{EAADA1BC-A848-4403-9766-33D44B446B65}" type="presOf" srcId="{68833019-AD34-43E2-AEE3-CEE4153D8C1A}" destId="{AE2570CB-ECA9-4D7F-A748-59627650572C}" srcOrd="0" destOrd="0" presId="urn:microsoft.com/office/officeart/2005/8/layout/orgChart1"/>
    <dgm:cxn modelId="{1C95CBC1-6A80-4481-8332-27067F01EEF6}" srcId="{DC0B808C-30AD-48BA-B79C-7DD183BF5791}" destId="{1561E066-B7CB-4461-AF52-42591F7994C2}" srcOrd="0" destOrd="0" parTransId="{AD8E764B-68B3-4E06-BBB2-AC8C806BD4D3}" sibTransId="{B05451F9-6D2B-466E-BF19-98244EA4F0D2}"/>
    <dgm:cxn modelId="{DAC504C5-5CE7-4612-A5FE-9FDF0EC33032}" srcId="{1561E066-B7CB-4461-AF52-42591F7994C2}" destId="{F7DD88FC-71EC-4219-8077-E5808A17CD74}" srcOrd="0" destOrd="0" parTransId="{68833019-AD34-43E2-AEE3-CEE4153D8C1A}" sibTransId="{DD19E3E3-D4CD-4AC4-808C-3CC8CC7D87FF}"/>
    <dgm:cxn modelId="{5B2EC6C8-FD6A-497E-9452-DD5D6209C055}" type="presOf" srcId="{1561E066-B7CB-4461-AF52-42591F7994C2}" destId="{44A82CBC-0E42-462C-83BF-2A9ADAE38C6C}" srcOrd="0" destOrd="0" presId="urn:microsoft.com/office/officeart/2005/8/layout/orgChart1"/>
    <dgm:cxn modelId="{CC868BE9-871F-4C85-8757-295D7D88E64D}" type="presOf" srcId="{40647687-2AA0-47EC-B03D-DF28B72B10F2}" destId="{23BC9488-9532-46A9-A133-1DC860D590D3}" srcOrd="0" destOrd="0" presId="urn:microsoft.com/office/officeart/2005/8/layout/orgChart1"/>
    <dgm:cxn modelId="{BC92A8EE-8E43-43C8-8E7A-CC44727BE182}" type="presOf" srcId="{1561E066-B7CB-4461-AF52-42591F7994C2}" destId="{1C5C87C2-DE5B-4223-A68A-6EA7E7E00F3F}" srcOrd="1" destOrd="0" presId="urn:microsoft.com/office/officeart/2005/8/layout/orgChart1"/>
    <dgm:cxn modelId="{4448434E-6A45-4319-A994-7F2B9E84C9B7}" type="presParOf" srcId="{D985AE9B-EBE8-4503-952D-FD568C99F2D3}" destId="{EC094D97-20D8-41AF-BBD7-9A170D7E1654}" srcOrd="0" destOrd="0" presId="urn:microsoft.com/office/officeart/2005/8/layout/orgChart1"/>
    <dgm:cxn modelId="{BD48DDD0-40D7-4FBF-85DD-9CF09C4D4C94}" type="presParOf" srcId="{EC094D97-20D8-41AF-BBD7-9A170D7E1654}" destId="{1D550AE3-6CB4-482D-B2E1-6320CF26E269}" srcOrd="0" destOrd="0" presId="urn:microsoft.com/office/officeart/2005/8/layout/orgChart1"/>
    <dgm:cxn modelId="{E2300DC5-6380-4FDD-A55B-59ABCF7B5505}" type="presParOf" srcId="{1D550AE3-6CB4-482D-B2E1-6320CF26E269}" destId="{C13991EF-4407-4680-9DBD-E6AB5441F1B3}" srcOrd="0" destOrd="0" presId="urn:microsoft.com/office/officeart/2005/8/layout/orgChart1"/>
    <dgm:cxn modelId="{058C1DD5-5A0C-45DF-96CE-880FB9E48F8E}" type="presParOf" srcId="{1D550AE3-6CB4-482D-B2E1-6320CF26E269}" destId="{6D32B340-B2B2-4670-B346-507010DD8ECE}" srcOrd="1" destOrd="0" presId="urn:microsoft.com/office/officeart/2005/8/layout/orgChart1"/>
    <dgm:cxn modelId="{60F34CD4-5857-4493-9295-BD7BD05DA8B1}" type="presParOf" srcId="{EC094D97-20D8-41AF-BBD7-9A170D7E1654}" destId="{BD36BF11-7E9A-41F4-96D8-5101B9803384}" srcOrd="1" destOrd="0" presId="urn:microsoft.com/office/officeart/2005/8/layout/orgChart1"/>
    <dgm:cxn modelId="{51541AC8-71DF-479F-AF14-B70C796DA11A}" type="presParOf" srcId="{BD36BF11-7E9A-41F4-96D8-5101B9803384}" destId="{CB30B544-CCCF-499C-BCD7-4EB68941F864}" srcOrd="0" destOrd="0" presId="urn:microsoft.com/office/officeart/2005/8/layout/orgChart1"/>
    <dgm:cxn modelId="{80C83BAE-38E9-4DCF-82A7-0849A54AA8CB}" type="presParOf" srcId="{BD36BF11-7E9A-41F4-96D8-5101B9803384}" destId="{BFE3C8EB-89CF-48AB-9437-C8A67FA31CF7}" srcOrd="1" destOrd="0" presId="urn:microsoft.com/office/officeart/2005/8/layout/orgChart1"/>
    <dgm:cxn modelId="{8D9BC6B6-B99A-49DB-A1D1-98615D35C2CE}" type="presParOf" srcId="{BFE3C8EB-89CF-48AB-9437-C8A67FA31CF7}" destId="{94815773-7B7B-4CD7-8B05-51B213721E24}" srcOrd="0" destOrd="0" presId="urn:microsoft.com/office/officeart/2005/8/layout/orgChart1"/>
    <dgm:cxn modelId="{8DE01508-0BFB-4277-9B5A-A3469738599B}" type="presParOf" srcId="{94815773-7B7B-4CD7-8B05-51B213721E24}" destId="{44A82CBC-0E42-462C-83BF-2A9ADAE38C6C}" srcOrd="0" destOrd="0" presId="urn:microsoft.com/office/officeart/2005/8/layout/orgChart1"/>
    <dgm:cxn modelId="{82DB06C2-A860-490F-9B2E-F300CF678A6A}" type="presParOf" srcId="{94815773-7B7B-4CD7-8B05-51B213721E24}" destId="{1C5C87C2-DE5B-4223-A68A-6EA7E7E00F3F}" srcOrd="1" destOrd="0" presId="urn:microsoft.com/office/officeart/2005/8/layout/orgChart1"/>
    <dgm:cxn modelId="{530BA2CF-C042-49DA-91EE-AB59DC37E563}" type="presParOf" srcId="{BFE3C8EB-89CF-48AB-9437-C8A67FA31CF7}" destId="{49193691-DDB2-4A03-8794-5F88918042B3}" srcOrd="1" destOrd="0" presId="urn:microsoft.com/office/officeart/2005/8/layout/orgChart1"/>
    <dgm:cxn modelId="{3385B01B-0BCF-48C6-B7C8-E49FAE0EC467}" type="presParOf" srcId="{49193691-DDB2-4A03-8794-5F88918042B3}" destId="{AE2570CB-ECA9-4D7F-A748-59627650572C}" srcOrd="0" destOrd="0" presId="urn:microsoft.com/office/officeart/2005/8/layout/orgChart1"/>
    <dgm:cxn modelId="{06784B01-68F3-4B31-85B8-35B7852CA021}" type="presParOf" srcId="{49193691-DDB2-4A03-8794-5F88918042B3}" destId="{43CF09AD-E70D-44F3-832D-AC13312CEA79}" srcOrd="1" destOrd="0" presId="urn:microsoft.com/office/officeart/2005/8/layout/orgChart1"/>
    <dgm:cxn modelId="{C3BE49FF-8602-4B1D-95F4-A030E2355D1F}" type="presParOf" srcId="{43CF09AD-E70D-44F3-832D-AC13312CEA79}" destId="{75DA768C-0692-49EA-96F0-45356E4EE952}" srcOrd="0" destOrd="0" presId="urn:microsoft.com/office/officeart/2005/8/layout/orgChart1"/>
    <dgm:cxn modelId="{161BB1D1-CBF2-45A6-9729-112C4EBF2A9C}" type="presParOf" srcId="{75DA768C-0692-49EA-96F0-45356E4EE952}" destId="{F5024CFC-3099-453A-BE60-4C7EDAADE206}" srcOrd="0" destOrd="0" presId="urn:microsoft.com/office/officeart/2005/8/layout/orgChart1"/>
    <dgm:cxn modelId="{8A1B5477-360D-4FBA-AB1A-AAEDC6906C32}" type="presParOf" srcId="{75DA768C-0692-49EA-96F0-45356E4EE952}" destId="{A02D4175-6D38-4FD7-AFB1-6932F859FF14}" srcOrd="1" destOrd="0" presId="urn:microsoft.com/office/officeart/2005/8/layout/orgChart1"/>
    <dgm:cxn modelId="{916EAE0B-2DC2-4540-BA54-526B6DB2FDEF}" type="presParOf" srcId="{43CF09AD-E70D-44F3-832D-AC13312CEA79}" destId="{C25AE5D2-CD6A-40A0-9C2D-9033644DE36C}" srcOrd="1" destOrd="0" presId="urn:microsoft.com/office/officeart/2005/8/layout/orgChart1"/>
    <dgm:cxn modelId="{3AA147B4-51D2-4920-8A73-3AE81DAE3F97}" type="presParOf" srcId="{43CF09AD-E70D-44F3-832D-AC13312CEA79}" destId="{9706931F-8332-4223-BBE4-6563EFBAAC1F}" srcOrd="2" destOrd="0" presId="urn:microsoft.com/office/officeart/2005/8/layout/orgChart1"/>
    <dgm:cxn modelId="{D5377EC2-7398-461E-8F10-1C3FAE0635EE}" type="presParOf" srcId="{BFE3C8EB-89CF-48AB-9437-C8A67FA31CF7}" destId="{3AEAE857-2F63-4EE1-BCCA-D421BFE5E3D9}" srcOrd="2" destOrd="0" presId="urn:microsoft.com/office/officeart/2005/8/layout/orgChart1"/>
    <dgm:cxn modelId="{49E0A734-68C9-44CA-AAAC-3A7DFEC73344}" type="presParOf" srcId="{BD36BF11-7E9A-41F4-96D8-5101B9803384}" destId="{23BC9488-9532-46A9-A133-1DC860D590D3}" srcOrd="2" destOrd="0" presId="urn:microsoft.com/office/officeart/2005/8/layout/orgChart1"/>
    <dgm:cxn modelId="{FD680E7D-16EA-452D-BCD2-632627B178BC}" type="presParOf" srcId="{BD36BF11-7E9A-41F4-96D8-5101B9803384}" destId="{1E48B78A-C6C3-43B0-B589-BE165C0E1E1D}" srcOrd="3" destOrd="0" presId="urn:microsoft.com/office/officeart/2005/8/layout/orgChart1"/>
    <dgm:cxn modelId="{100B35A3-9881-4D08-AE81-DFF1D27720D9}" type="presParOf" srcId="{1E48B78A-C6C3-43B0-B589-BE165C0E1E1D}" destId="{8CBDA7E1-ACB7-4A67-B1D6-373C37EFC11E}" srcOrd="0" destOrd="0" presId="urn:microsoft.com/office/officeart/2005/8/layout/orgChart1"/>
    <dgm:cxn modelId="{E4B3A498-DAAF-438D-A4F5-56012F412AE1}" type="presParOf" srcId="{8CBDA7E1-ACB7-4A67-B1D6-373C37EFC11E}" destId="{7FA7E327-7484-454C-A3EC-A881FAFEBE4B}" srcOrd="0" destOrd="0" presId="urn:microsoft.com/office/officeart/2005/8/layout/orgChart1"/>
    <dgm:cxn modelId="{28799831-3E5B-49C9-9361-ACD85BA4B6B9}" type="presParOf" srcId="{8CBDA7E1-ACB7-4A67-B1D6-373C37EFC11E}" destId="{EA54D9C9-E045-4C89-B344-D09CB37431A3}" srcOrd="1" destOrd="0" presId="urn:microsoft.com/office/officeart/2005/8/layout/orgChart1"/>
    <dgm:cxn modelId="{30ED0742-C355-4152-A44C-E64777F47E25}" type="presParOf" srcId="{1E48B78A-C6C3-43B0-B589-BE165C0E1E1D}" destId="{F34B7E41-E246-4F69-8DD1-2293EEB0AC9D}" srcOrd="1" destOrd="0" presId="urn:microsoft.com/office/officeart/2005/8/layout/orgChart1"/>
    <dgm:cxn modelId="{BFE79972-FB39-4F1A-A5E0-E4C2B2959776}" type="presParOf" srcId="{F34B7E41-E246-4F69-8DD1-2293EEB0AC9D}" destId="{10C47934-9907-40AC-B035-0CB684EF546D}" srcOrd="0" destOrd="0" presId="urn:microsoft.com/office/officeart/2005/8/layout/orgChart1"/>
    <dgm:cxn modelId="{4FE390A9-C7F2-4A29-BFFF-F0A4FE88EE15}" type="presParOf" srcId="{F34B7E41-E246-4F69-8DD1-2293EEB0AC9D}" destId="{D1DC8DD8-693C-4E93-A9F7-724421F544B3}" srcOrd="1" destOrd="0" presId="urn:microsoft.com/office/officeart/2005/8/layout/orgChart1"/>
    <dgm:cxn modelId="{F1B8C787-E1C5-4A75-AA67-A4D676CCB9A0}" type="presParOf" srcId="{D1DC8DD8-693C-4E93-A9F7-724421F544B3}" destId="{EEE43FEE-D1C1-4766-A0E5-BE44130B382A}" srcOrd="0" destOrd="0" presId="urn:microsoft.com/office/officeart/2005/8/layout/orgChart1"/>
    <dgm:cxn modelId="{8E3770E3-20B0-46C5-85EF-FEA11778B058}" type="presParOf" srcId="{EEE43FEE-D1C1-4766-A0E5-BE44130B382A}" destId="{55520552-60C1-40E2-8ECD-49A8A161FB1B}" srcOrd="0" destOrd="0" presId="urn:microsoft.com/office/officeart/2005/8/layout/orgChart1"/>
    <dgm:cxn modelId="{863DE1B9-57E4-4404-90F8-3D0F6D2073EC}" type="presParOf" srcId="{EEE43FEE-D1C1-4766-A0E5-BE44130B382A}" destId="{157AE3DC-787A-4DB5-B71F-8FF693D0F414}" srcOrd="1" destOrd="0" presId="urn:microsoft.com/office/officeart/2005/8/layout/orgChart1"/>
    <dgm:cxn modelId="{8758A4ED-4E8D-4EBE-9376-1BE625A46842}" type="presParOf" srcId="{D1DC8DD8-693C-4E93-A9F7-724421F544B3}" destId="{8E6E2AE4-CE1D-4579-9BF5-605B5E852EF6}" srcOrd="1" destOrd="0" presId="urn:microsoft.com/office/officeart/2005/8/layout/orgChart1"/>
    <dgm:cxn modelId="{281CD3BF-1EAE-4FC6-B35C-362E396ACB74}" type="presParOf" srcId="{D1DC8DD8-693C-4E93-A9F7-724421F544B3}" destId="{4008C88C-B99C-4FFB-8564-3A01AC74BB2A}" srcOrd="2" destOrd="0" presId="urn:microsoft.com/office/officeart/2005/8/layout/orgChart1"/>
    <dgm:cxn modelId="{DE66986A-B28F-4949-A925-2197AD29FC8A}" type="presParOf" srcId="{1E48B78A-C6C3-43B0-B589-BE165C0E1E1D}" destId="{765A554A-D47D-415C-9CEC-64CBA642BA9F}" srcOrd="2" destOrd="0" presId="urn:microsoft.com/office/officeart/2005/8/layout/orgChart1"/>
    <dgm:cxn modelId="{6EB5F13C-8463-4954-8EC6-C61BB08FF220}" type="presParOf" srcId="{EC094D97-20D8-41AF-BBD7-9A170D7E1654}" destId="{27914E60-6C50-4D15-8185-44D93191F7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FA01F-79A2-4028-B59E-5AC5ACF2E3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24AE3-4859-4B0C-9579-03C7FA79EBB2}">
      <dgm:prSet phldrT="[Text]"/>
      <dgm:spPr/>
      <dgm:t>
        <a:bodyPr/>
        <a:lstStyle/>
        <a:p>
          <a:r>
            <a:rPr lang="en-US" dirty="0"/>
            <a:t>Evaluate Condition</a:t>
          </a:r>
        </a:p>
      </dgm:t>
    </dgm:pt>
    <dgm:pt modelId="{70146DDE-D408-4F43-B3FD-DFDDA273FABF}" type="parTrans" cxnId="{873B0E1B-07A6-4472-AFED-E2834A195F5E}">
      <dgm:prSet/>
      <dgm:spPr/>
      <dgm:t>
        <a:bodyPr/>
        <a:lstStyle/>
        <a:p>
          <a:endParaRPr lang="en-US"/>
        </a:p>
      </dgm:t>
    </dgm:pt>
    <dgm:pt modelId="{2AA5E567-6D10-4592-B098-88808BE2B27B}" type="sibTrans" cxnId="{873B0E1B-07A6-4472-AFED-E2834A195F5E}">
      <dgm:prSet/>
      <dgm:spPr/>
      <dgm:t>
        <a:bodyPr/>
        <a:lstStyle/>
        <a:p>
          <a:endParaRPr lang="en-US"/>
        </a:p>
      </dgm:t>
    </dgm:pt>
    <dgm:pt modelId="{DEFD67D7-CAEF-4155-B21D-AF5456CA6256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87437591-71FA-41EA-9F79-E6584BBAF523}" type="parTrans" cxnId="{BF50DD58-4FD9-48BC-93DD-7E2341128FB5}">
      <dgm:prSet/>
      <dgm:spPr/>
      <dgm:t>
        <a:bodyPr/>
        <a:lstStyle/>
        <a:p>
          <a:endParaRPr lang="en-US"/>
        </a:p>
      </dgm:t>
    </dgm:pt>
    <dgm:pt modelId="{7F0B7D3D-36E9-40DF-BE63-DD110B2AD140}" type="sibTrans" cxnId="{BF50DD58-4FD9-48BC-93DD-7E2341128FB5}">
      <dgm:prSet/>
      <dgm:spPr/>
      <dgm:t>
        <a:bodyPr/>
        <a:lstStyle/>
        <a:p>
          <a:endParaRPr lang="en-US"/>
        </a:p>
      </dgm:t>
    </dgm:pt>
    <dgm:pt modelId="{55C7B7EF-146A-4360-A2D0-84B9505CE122}">
      <dgm:prSet phldrT="[Text]"/>
      <dgm:spPr/>
      <dgm:t>
        <a:bodyPr/>
        <a:lstStyle/>
        <a:p>
          <a:r>
            <a:rPr lang="en-US" dirty="0"/>
            <a:t>Else if condition == true</a:t>
          </a:r>
        </a:p>
      </dgm:t>
    </dgm:pt>
    <dgm:pt modelId="{9DADDBB2-8B19-41F9-80DA-26655B458A91}" type="parTrans" cxnId="{1CD578E6-49BF-4301-84C6-9FA77537D45E}">
      <dgm:prSet/>
      <dgm:spPr/>
      <dgm:t>
        <a:bodyPr/>
        <a:lstStyle/>
        <a:p>
          <a:endParaRPr lang="en-US"/>
        </a:p>
      </dgm:t>
    </dgm:pt>
    <dgm:pt modelId="{B750BA79-6A05-4040-A73B-4419F541A172}" type="sibTrans" cxnId="{1CD578E6-49BF-4301-84C6-9FA77537D45E}">
      <dgm:prSet/>
      <dgm:spPr/>
      <dgm:t>
        <a:bodyPr/>
        <a:lstStyle/>
        <a:p>
          <a:endParaRPr lang="en-US"/>
        </a:p>
      </dgm:t>
    </dgm:pt>
    <dgm:pt modelId="{571F2939-038C-4292-8226-1FA7C984DB43}">
      <dgm:prSet phldrT="[Text]"/>
      <dgm:spPr/>
      <dgm:t>
        <a:bodyPr/>
        <a:lstStyle/>
        <a:p>
          <a:r>
            <a:rPr lang="en-US" dirty="0"/>
            <a:t>else</a:t>
          </a:r>
        </a:p>
      </dgm:t>
    </dgm:pt>
    <dgm:pt modelId="{864B1CE4-F9AA-484F-AA6A-11377E92E927}" type="parTrans" cxnId="{69FD5072-B478-49E0-86B7-EB15E7E794A0}">
      <dgm:prSet/>
      <dgm:spPr/>
      <dgm:t>
        <a:bodyPr/>
        <a:lstStyle/>
        <a:p>
          <a:endParaRPr lang="en-US"/>
        </a:p>
      </dgm:t>
    </dgm:pt>
    <dgm:pt modelId="{003531FA-CAF1-47DE-A783-52B9B90CB924}" type="sibTrans" cxnId="{69FD5072-B478-49E0-86B7-EB15E7E794A0}">
      <dgm:prSet/>
      <dgm:spPr/>
      <dgm:t>
        <a:bodyPr/>
        <a:lstStyle/>
        <a:p>
          <a:endParaRPr lang="en-US"/>
        </a:p>
      </dgm:t>
    </dgm:pt>
    <dgm:pt modelId="{DA70248B-5B22-407A-AD69-44885AE38AD5}">
      <dgm:prSet/>
      <dgm:spPr/>
      <dgm:t>
        <a:bodyPr/>
        <a:lstStyle/>
        <a:p>
          <a:r>
            <a:rPr lang="en-US" dirty="0"/>
            <a:t>Execute Code in if block</a:t>
          </a:r>
        </a:p>
      </dgm:t>
    </dgm:pt>
    <dgm:pt modelId="{2BCEEC16-071B-4762-9594-3DD6043E0679}" type="parTrans" cxnId="{2DEFD9F7-0C00-4A66-A484-3E39B383917B}">
      <dgm:prSet/>
      <dgm:spPr/>
    </dgm:pt>
    <dgm:pt modelId="{4D6DDD69-0BB4-4F6F-A82E-9CC6A432AE95}" type="sibTrans" cxnId="{2DEFD9F7-0C00-4A66-A484-3E39B383917B}">
      <dgm:prSet/>
      <dgm:spPr/>
    </dgm:pt>
    <dgm:pt modelId="{E9AF9DEC-A06D-440F-B39C-E9943527D268}">
      <dgm:prSet/>
      <dgm:spPr/>
      <dgm:t>
        <a:bodyPr/>
        <a:lstStyle/>
        <a:p>
          <a:r>
            <a:rPr lang="en-US" dirty="0"/>
            <a:t>Execute Code in else If block</a:t>
          </a:r>
        </a:p>
      </dgm:t>
    </dgm:pt>
    <dgm:pt modelId="{CF95AB67-6C31-453D-8D05-07BE246523F4}" type="parTrans" cxnId="{ACAE46A2-5E50-46D6-8865-C38D015DA74B}">
      <dgm:prSet/>
      <dgm:spPr/>
    </dgm:pt>
    <dgm:pt modelId="{E283D0E6-8EC8-4D21-A9FB-55476D153CB5}" type="sibTrans" cxnId="{ACAE46A2-5E50-46D6-8865-C38D015DA74B}">
      <dgm:prSet/>
      <dgm:spPr/>
    </dgm:pt>
    <dgm:pt modelId="{09C98B22-544D-4E1C-AE65-CA25888BB88D}">
      <dgm:prSet/>
      <dgm:spPr/>
      <dgm:t>
        <a:bodyPr/>
        <a:lstStyle/>
        <a:p>
          <a:r>
            <a:rPr lang="en-US" dirty="0"/>
            <a:t>Execute code in else block</a:t>
          </a:r>
        </a:p>
      </dgm:t>
    </dgm:pt>
    <dgm:pt modelId="{0FF0E570-7CE1-4B21-8188-9A9AE91EDA7C}" type="parTrans" cxnId="{D35AF9C5-8FAD-4A50-9773-3F12D63373CF}">
      <dgm:prSet/>
      <dgm:spPr/>
    </dgm:pt>
    <dgm:pt modelId="{37F44C83-16BA-46FF-8240-5A24AF746CA4}" type="sibTrans" cxnId="{D35AF9C5-8FAD-4A50-9773-3F12D63373CF}">
      <dgm:prSet/>
      <dgm:spPr/>
    </dgm:pt>
    <dgm:pt modelId="{4956BC0C-C6CA-4320-BC0F-120032DB4724}" type="pres">
      <dgm:prSet presAssocID="{CD7FA01F-79A2-4028-B59E-5AC5ACF2E3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2266BE-5D33-4F7A-8215-B9334F6F8647}" type="pres">
      <dgm:prSet presAssocID="{E9724AE3-4859-4B0C-9579-03C7FA79EBB2}" presName="hierRoot1" presStyleCnt="0">
        <dgm:presLayoutVars>
          <dgm:hierBranch val="init"/>
        </dgm:presLayoutVars>
      </dgm:prSet>
      <dgm:spPr/>
    </dgm:pt>
    <dgm:pt modelId="{84BA9D82-9FEC-4381-8934-28D523E135D7}" type="pres">
      <dgm:prSet presAssocID="{E9724AE3-4859-4B0C-9579-03C7FA79EBB2}" presName="rootComposite1" presStyleCnt="0"/>
      <dgm:spPr/>
    </dgm:pt>
    <dgm:pt modelId="{6A2CCC14-4D1D-4089-AA82-3D61705C97E0}" type="pres">
      <dgm:prSet presAssocID="{E9724AE3-4859-4B0C-9579-03C7FA79EBB2}" presName="rootText1" presStyleLbl="node0" presStyleIdx="0" presStyleCnt="1">
        <dgm:presLayoutVars>
          <dgm:chPref val="3"/>
        </dgm:presLayoutVars>
      </dgm:prSet>
      <dgm:spPr/>
    </dgm:pt>
    <dgm:pt modelId="{82F401B1-350B-43ED-8C27-AAF23482840F}" type="pres">
      <dgm:prSet presAssocID="{E9724AE3-4859-4B0C-9579-03C7FA79EBB2}" presName="rootConnector1" presStyleLbl="node1" presStyleIdx="0" presStyleCnt="0"/>
      <dgm:spPr/>
    </dgm:pt>
    <dgm:pt modelId="{CD7CD416-DF71-4C4C-9258-DB8FCC82B666}" type="pres">
      <dgm:prSet presAssocID="{E9724AE3-4859-4B0C-9579-03C7FA79EBB2}" presName="hierChild2" presStyleCnt="0"/>
      <dgm:spPr/>
    </dgm:pt>
    <dgm:pt modelId="{EB58D0C0-801C-46E9-B3F3-D4A039687145}" type="pres">
      <dgm:prSet presAssocID="{87437591-71FA-41EA-9F79-E6584BBAF523}" presName="Name37" presStyleLbl="parChTrans1D2" presStyleIdx="0" presStyleCnt="3"/>
      <dgm:spPr/>
    </dgm:pt>
    <dgm:pt modelId="{9D401389-579C-45FC-B441-92D46B6CFE08}" type="pres">
      <dgm:prSet presAssocID="{DEFD67D7-CAEF-4155-B21D-AF5456CA6256}" presName="hierRoot2" presStyleCnt="0">
        <dgm:presLayoutVars>
          <dgm:hierBranch val="init"/>
        </dgm:presLayoutVars>
      </dgm:prSet>
      <dgm:spPr/>
    </dgm:pt>
    <dgm:pt modelId="{DA29C367-5A65-497E-B2D1-998620906061}" type="pres">
      <dgm:prSet presAssocID="{DEFD67D7-CAEF-4155-B21D-AF5456CA6256}" presName="rootComposite" presStyleCnt="0"/>
      <dgm:spPr/>
    </dgm:pt>
    <dgm:pt modelId="{879F6C1E-DDE3-43FB-A3F8-8A95B1E82D78}" type="pres">
      <dgm:prSet presAssocID="{DEFD67D7-CAEF-4155-B21D-AF5456CA6256}" presName="rootText" presStyleLbl="node2" presStyleIdx="0" presStyleCnt="3">
        <dgm:presLayoutVars>
          <dgm:chPref val="3"/>
        </dgm:presLayoutVars>
      </dgm:prSet>
      <dgm:spPr/>
    </dgm:pt>
    <dgm:pt modelId="{04947B11-F1C6-412E-B701-5DD8601E4963}" type="pres">
      <dgm:prSet presAssocID="{DEFD67D7-CAEF-4155-B21D-AF5456CA6256}" presName="rootConnector" presStyleLbl="node2" presStyleIdx="0" presStyleCnt="3"/>
      <dgm:spPr/>
    </dgm:pt>
    <dgm:pt modelId="{A5E52817-BC0F-40AC-9635-D1804378FCC0}" type="pres">
      <dgm:prSet presAssocID="{DEFD67D7-CAEF-4155-B21D-AF5456CA6256}" presName="hierChild4" presStyleCnt="0"/>
      <dgm:spPr/>
    </dgm:pt>
    <dgm:pt modelId="{4F1E7311-390C-4D74-92D8-40BDD1C1A5B2}" type="pres">
      <dgm:prSet presAssocID="{2BCEEC16-071B-4762-9594-3DD6043E0679}" presName="Name37" presStyleLbl="parChTrans1D3" presStyleIdx="0" presStyleCnt="3"/>
      <dgm:spPr/>
    </dgm:pt>
    <dgm:pt modelId="{69966FCB-B77D-430E-94BB-2D068194750E}" type="pres">
      <dgm:prSet presAssocID="{DA70248B-5B22-407A-AD69-44885AE38AD5}" presName="hierRoot2" presStyleCnt="0">
        <dgm:presLayoutVars>
          <dgm:hierBranch val="init"/>
        </dgm:presLayoutVars>
      </dgm:prSet>
      <dgm:spPr/>
    </dgm:pt>
    <dgm:pt modelId="{8FB3C1A8-B871-40B0-887F-C1A9DD527ACF}" type="pres">
      <dgm:prSet presAssocID="{DA70248B-5B22-407A-AD69-44885AE38AD5}" presName="rootComposite" presStyleCnt="0"/>
      <dgm:spPr/>
    </dgm:pt>
    <dgm:pt modelId="{CEBD6026-D9A9-4373-9B72-A89A7FEFF617}" type="pres">
      <dgm:prSet presAssocID="{DA70248B-5B22-407A-AD69-44885AE38AD5}" presName="rootText" presStyleLbl="node3" presStyleIdx="0" presStyleCnt="3">
        <dgm:presLayoutVars>
          <dgm:chPref val="3"/>
        </dgm:presLayoutVars>
      </dgm:prSet>
      <dgm:spPr/>
    </dgm:pt>
    <dgm:pt modelId="{52F9C290-E393-4B2A-ABDF-DE9C559B13B6}" type="pres">
      <dgm:prSet presAssocID="{DA70248B-5B22-407A-AD69-44885AE38AD5}" presName="rootConnector" presStyleLbl="node3" presStyleIdx="0" presStyleCnt="3"/>
      <dgm:spPr/>
    </dgm:pt>
    <dgm:pt modelId="{8C0A7AA4-0AB0-47DF-8DFC-400A42A74126}" type="pres">
      <dgm:prSet presAssocID="{DA70248B-5B22-407A-AD69-44885AE38AD5}" presName="hierChild4" presStyleCnt="0"/>
      <dgm:spPr/>
    </dgm:pt>
    <dgm:pt modelId="{5EA690C7-75E6-43C6-905A-77AF711E982B}" type="pres">
      <dgm:prSet presAssocID="{DA70248B-5B22-407A-AD69-44885AE38AD5}" presName="hierChild5" presStyleCnt="0"/>
      <dgm:spPr/>
    </dgm:pt>
    <dgm:pt modelId="{D2DF26B5-CBD7-4347-8192-46BAC442D4D8}" type="pres">
      <dgm:prSet presAssocID="{DEFD67D7-CAEF-4155-B21D-AF5456CA6256}" presName="hierChild5" presStyleCnt="0"/>
      <dgm:spPr/>
    </dgm:pt>
    <dgm:pt modelId="{6C586DE9-D676-4857-BB6E-40594D95701E}" type="pres">
      <dgm:prSet presAssocID="{9DADDBB2-8B19-41F9-80DA-26655B458A91}" presName="Name37" presStyleLbl="parChTrans1D2" presStyleIdx="1" presStyleCnt="3"/>
      <dgm:spPr/>
    </dgm:pt>
    <dgm:pt modelId="{E6114E88-E92F-4220-AF1B-71D1F446E5DD}" type="pres">
      <dgm:prSet presAssocID="{55C7B7EF-146A-4360-A2D0-84B9505CE122}" presName="hierRoot2" presStyleCnt="0">
        <dgm:presLayoutVars>
          <dgm:hierBranch val="init"/>
        </dgm:presLayoutVars>
      </dgm:prSet>
      <dgm:spPr/>
    </dgm:pt>
    <dgm:pt modelId="{EE08DCA1-8D67-469E-AE7D-8AD4124A9A9F}" type="pres">
      <dgm:prSet presAssocID="{55C7B7EF-146A-4360-A2D0-84B9505CE122}" presName="rootComposite" presStyleCnt="0"/>
      <dgm:spPr/>
    </dgm:pt>
    <dgm:pt modelId="{9B49E393-82BE-46DA-9B68-71C15BF4C526}" type="pres">
      <dgm:prSet presAssocID="{55C7B7EF-146A-4360-A2D0-84B9505CE122}" presName="rootText" presStyleLbl="node2" presStyleIdx="1" presStyleCnt="3">
        <dgm:presLayoutVars>
          <dgm:chPref val="3"/>
        </dgm:presLayoutVars>
      </dgm:prSet>
      <dgm:spPr/>
    </dgm:pt>
    <dgm:pt modelId="{B2EC8D40-5BE6-4B66-98E4-8BD74361933D}" type="pres">
      <dgm:prSet presAssocID="{55C7B7EF-146A-4360-A2D0-84B9505CE122}" presName="rootConnector" presStyleLbl="node2" presStyleIdx="1" presStyleCnt="3"/>
      <dgm:spPr/>
    </dgm:pt>
    <dgm:pt modelId="{24A81CC4-41C2-4948-AEFF-4C622CD5D9C5}" type="pres">
      <dgm:prSet presAssocID="{55C7B7EF-146A-4360-A2D0-84B9505CE122}" presName="hierChild4" presStyleCnt="0"/>
      <dgm:spPr/>
    </dgm:pt>
    <dgm:pt modelId="{E00F5595-0B11-458C-AA06-3F7D776E4F86}" type="pres">
      <dgm:prSet presAssocID="{CF95AB67-6C31-453D-8D05-07BE246523F4}" presName="Name37" presStyleLbl="parChTrans1D3" presStyleIdx="1" presStyleCnt="3"/>
      <dgm:spPr/>
    </dgm:pt>
    <dgm:pt modelId="{A20D347F-1BC3-4394-9ECC-BA2D070D8CE6}" type="pres">
      <dgm:prSet presAssocID="{E9AF9DEC-A06D-440F-B39C-E9943527D268}" presName="hierRoot2" presStyleCnt="0">
        <dgm:presLayoutVars>
          <dgm:hierBranch val="init"/>
        </dgm:presLayoutVars>
      </dgm:prSet>
      <dgm:spPr/>
    </dgm:pt>
    <dgm:pt modelId="{5B2F4B7D-8DC7-44DC-9A7D-DDECECB68A1C}" type="pres">
      <dgm:prSet presAssocID="{E9AF9DEC-A06D-440F-B39C-E9943527D268}" presName="rootComposite" presStyleCnt="0"/>
      <dgm:spPr/>
    </dgm:pt>
    <dgm:pt modelId="{124F4C5E-9C55-43A9-BE4B-0A44889ABF38}" type="pres">
      <dgm:prSet presAssocID="{E9AF9DEC-A06D-440F-B39C-E9943527D268}" presName="rootText" presStyleLbl="node3" presStyleIdx="1" presStyleCnt="3">
        <dgm:presLayoutVars>
          <dgm:chPref val="3"/>
        </dgm:presLayoutVars>
      </dgm:prSet>
      <dgm:spPr/>
    </dgm:pt>
    <dgm:pt modelId="{63DED3FA-A6F2-4489-8AC7-4EA21349C442}" type="pres">
      <dgm:prSet presAssocID="{E9AF9DEC-A06D-440F-B39C-E9943527D268}" presName="rootConnector" presStyleLbl="node3" presStyleIdx="1" presStyleCnt="3"/>
      <dgm:spPr/>
    </dgm:pt>
    <dgm:pt modelId="{5CFD048A-CB03-4BA4-AB74-82AB733533FA}" type="pres">
      <dgm:prSet presAssocID="{E9AF9DEC-A06D-440F-B39C-E9943527D268}" presName="hierChild4" presStyleCnt="0"/>
      <dgm:spPr/>
    </dgm:pt>
    <dgm:pt modelId="{8BC2AF01-B076-4984-9FFA-2E05E3E2F910}" type="pres">
      <dgm:prSet presAssocID="{E9AF9DEC-A06D-440F-B39C-E9943527D268}" presName="hierChild5" presStyleCnt="0"/>
      <dgm:spPr/>
    </dgm:pt>
    <dgm:pt modelId="{BC4D04CE-0C18-4C1C-992F-D0E16E5B5C18}" type="pres">
      <dgm:prSet presAssocID="{55C7B7EF-146A-4360-A2D0-84B9505CE122}" presName="hierChild5" presStyleCnt="0"/>
      <dgm:spPr/>
    </dgm:pt>
    <dgm:pt modelId="{DA5447D0-02CC-4BFA-841C-745D03D2A614}" type="pres">
      <dgm:prSet presAssocID="{864B1CE4-F9AA-484F-AA6A-11377E92E927}" presName="Name37" presStyleLbl="parChTrans1D2" presStyleIdx="2" presStyleCnt="3"/>
      <dgm:spPr/>
    </dgm:pt>
    <dgm:pt modelId="{6EABDC6D-565C-420A-9D8A-512D92E415FE}" type="pres">
      <dgm:prSet presAssocID="{571F2939-038C-4292-8226-1FA7C984DB43}" presName="hierRoot2" presStyleCnt="0">
        <dgm:presLayoutVars>
          <dgm:hierBranch val="init"/>
        </dgm:presLayoutVars>
      </dgm:prSet>
      <dgm:spPr/>
    </dgm:pt>
    <dgm:pt modelId="{AC59E948-04D5-4910-8EF4-BD00918F88D4}" type="pres">
      <dgm:prSet presAssocID="{571F2939-038C-4292-8226-1FA7C984DB43}" presName="rootComposite" presStyleCnt="0"/>
      <dgm:spPr/>
    </dgm:pt>
    <dgm:pt modelId="{8848290F-6051-4F49-BB1D-44A5E6CCB3CA}" type="pres">
      <dgm:prSet presAssocID="{571F2939-038C-4292-8226-1FA7C984DB43}" presName="rootText" presStyleLbl="node2" presStyleIdx="2" presStyleCnt="3">
        <dgm:presLayoutVars>
          <dgm:chPref val="3"/>
        </dgm:presLayoutVars>
      </dgm:prSet>
      <dgm:spPr/>
    </dgm:pt>
    <dgm:pt modelId="{D91CA60E-0F81-4ED8-8186-2AA1C3EB0336}" type="pres">
      <dgm:prSet presAssocID="{571F2939-038C-4292-8226-1FA7C984DB43}" presName="rootConnector" presStyleLbl="node2" presStyleIdx="2" presStyleCnt="3"/>
      <dgm:spPr/>
    </dgm:pt>
    <dgm:pt modelId="{BF64E901-FF7A-4465-B8BE-5B6B2784D7D1}" type="pres">
      <dgm:prSet presAssocID="{571F2939-038C-4292-8226-1FA7C984DB43}" presName="hierChild4" presStyleCnt="0"/>
      <dgm:spPr/>
    </dgm:pt>
    <dgm:pt modelId="{0A68C748-531D-40CA-B422-FF65AA103C12}" type="pres">
      <dgm:prSet presAssocID="{0FF0E570-7CE1-4B21-8188-9A9AE91EDA7C}" presName="Name37" presStyleLbl="parChTrans1D3" presStyleIdx="2" presStyleCnt="3"/>
      <dgm:spPr/>
    </dgm:pt>
    <dgm:pt modelId="{6AB61D7F-F7FB-4094-B1B8-8C31EE41A84B}" type="pres">
      <dgm:prSet presAssocID="{09C98B22-544D-4E1C-AE65-CA25888BB88D}" presName="hierRoot2" presStyleCnt="0">
        <dgm:presLayoutVars>
          <dgm:hierBranch val="init"/>
        </dgm:presLayoutVars>
      </dgm:prSet>
      <dgm:spPr/>
    </dgm:pt>
    <dgm:pt modelId="{D53568F4-B887-45A7-8E51-F5AE585AC5B8}" type="pres">
      <dgm:prSet presAssocID="{09C98B22-544D-4E1C-AE65-CA25888BB88D}" presName="rootComposite" presStyleCnt="0"/>
      <dgm:spPr/>
    </dgm:pt>
    <dgm:pt modelId="{B13B9A97-4175-4EFD-8521-35A735C8FA36}" type="pres">
      <dgm:prSet presAssocID="{09C98B22-544D-4E1C-AE65-CA25888BB88D}" presName="rootText" presStyleLbl="node3" presStyleIdx="2" presStyleCnt="3">
        <dgm:presLayoutVars>
          <dgm:chPref val="3"/>
        </dgm:presLayoutVars>
      </dgm:prSet>
      <dgm:spPr/>
    </dgm:pt>
    <dgm:pt modelId="{D39D0E5E-B2EE-49A2-9F1A-E6B5EFD568BD}" type="pres">
      <dgm:prSet presAssocID="{09C98B22-544D-4E1C-AE65-CA25888BB88D}" presName="rootConnector" presStyleLbl="node3" presStyleIdx="2" presStyleCnt="3"/>
      <dgm:spPr/>
    </dgm:pt>
    <dgm:pt modelId="{1979FF40-8109-4724-8512-FFE257357F75}" type="pres">
      <dgm:prSet presAssocID="{09C98B22-544D-4E1C-AE65-CA25888BB88D}" presName="hierChild4" presStyleCnt="0"/>
      <dgm:spPr/>
    </dgm:pt>
    <dgm:pt modelId="{BCD1136C-466C-4D7D-BBDC-7AE3C6016AA9}" type="pres">
      <dgm:prSet presAssocID="{09C98B22-544D-4E1C-AE65-CA25888BB88D}" presName="hierChild5" presStyleCnt="0"/>
      <dgm:spPr/>
    </dgm:pt>
    <dgm:pt modelId="{15DE7E2F-FB4A-44A3-80EC-2C5B07EE01D6}" type="pres">
      <dgm:prSet presAssocID="{571F2939-038C-4292-8226-1FA7C984DB43}" presName="hierChild5" presStyleCnt="0"/>
      <dgm:spPr/>
    </dgm:pt>
    <dgm:pt modelId="{14E84CEB-B00F-4423-80F6-8F83AED58E2D}" type="pres">
      <dgm:prSet presAssocID="{E9724AE3-4859-4B0C-9579-03C7FA79EBB2}" presName="hierChild3" presStyleCnt="0"/>
      <dgm:spPr/>
    </dgm:pt>
  </dgm:ptLst>
  <dgm:cxnLst>
    <dgm:cxn modelId="{873B0E1B-07A6-4472-AFED-E2834A195F5E}" srcId="{CD7FA01F-79A2-4028-B59E-5AC5ACF2E3B5}" destId="{E9724AE3-4859-4B0C-9579-03C7FA79EBB2}" srcOrd="0" destOrd="0" parTransId="{70146DDE-D408-4F43-B3FD-DFDDA273FABF}" sibTransId="{2AA5E567-6D10-4592-B098-88808BE2B27B}"/>
    <dgm:cxn modelId="{B39AF728-14DD-4969-82B7-ED89303F3A18}" type="presOf" srcId="{E9724AE3-4859-4B0C-9579-03C7FA79EBB2}" destId="{6A2CCC14-4D1D-4089-AA82-3D61705C97E0}" srcOrd="0" destOrd="0" presId="urn:microsoft.com/office/officeart/2005/8/layout/orgChart1"/>
    <dgm:cxn modelId="{F2A84133-491F-4B0D-A71B-2BCE90E10D1B}" type="presOf" srcId="{E9AF9DEC-A06D-440F-B39C-E9943527D268}" destId="{124F4C5E-9C55-43A9-BE4B-0A44889ABF38}" srcOrd="0" destOrd="0" presId="urn:microsoft.com/office/officeart/2005/8/layout/orgChart1"/>
    <dgm:cxn modelId="{5EB3F05E-2795-401B-BDAF-71810869999E}" type="presOf" srcId="{DEFD67D7-CAEF-4155-B21D-AF5456CA6256}" destId="{879F6C1E-DDE3-43FB-A3F8-8A95B1E82D78}" srcOrd="0" destOrd="0" presId="urn:microsoft.com/office/officeart/2005/8/layout/orgChart1"/>
    <dgm:cxn modelId="{296B6464-43DF-44DA-9043-D9F3A552FD04}" type="presOf" srcId="{55C7B7EF-146A-4360-A2D0-84B9505CE122}" destId="{9B49E393-82BE-46DA-9B68-71C15BF4C526}" srcOrd="0" destOrd="0" presId="urn:microsoft.com/office/officeart/2005/8/layout/orgChart1"/>
    <dgm:cxn modelId="{E09EEF4B-3C77-4CCB-A8A6-08880B7FCF2B}" type="presOf" srcId="{CF95AB67-6C31-453D-8D05-07BE246523F4}" destId="{E00F5595-0B11-458C-AA06-3F7D776E4F86}" srcOrd="0" destOrd="0" presId="urn:microsoft.com/office/officeart/2005/8/layout/orgChart1"/>
    <dgm:cxn modelId="{E07DBA6F-4CD2-42AC-8631-8C3D5D0698FB}" type="presOf" srcId="{571F2939-038C-4292-8226-1FA7C984DB43}" destId="{D91CA60E-0F81-4ED8-8186-2AA1C3EB0336}" srcOrd="1" destOrd="0" presId="urn:microsoft.com/office/officeart/2005/8/layout/orgChart1"/>
    <dgm:cxn modelId="{E1D31350-F14F-4A41-A153-891580B8638A}" type="presOf" srcId="{55C7B7EF-146A-4360-A2D0-84B9505CE122}" destId="{B2EC8D40-5BE6-4B66-98E4-8BD74361933D}" srcOrd="1" destOrd="0" presId="urn:microsoft.com/office/officeart/2005/8/layout/orgChart1"/>
    <dgm:cxn modelId="{074A3272-2773-4970-B531-8384F358410C}" type="presOf" srcId="{571F2939-038C-4292-8226-1FA7C984DB43}" destId="{8848290F-6051-4F49-BB1D-44A5E6CCB3CA}" srcOrd="0" destOrd="0" presId="urn:microsoft.com/office/officeart/2005/8/layout/orgChart1"/>
    <dgm:cxn modelId="{69FD5072-B478-49E0-86B7-EB15E7E794A0}" srcId="{E9724AE3-4859-4B0C-9579-03C7FA79EBB2}" destId="{571F2939-038C-4292-8226-1FA7C984DB43}" srcOrd="2" destOrd="0" parTransId="{864B1CE4-F9AA-484F-AA6A-11377E92E927}" sibTransId="{003531FA-CAF1-47DE-A783-52B9B90CB924}"/>
    <dgm:cxn modelId="{C7100478-2615-4FF4-B257-797B9CC081B8}" type="presOf" srcId="{09C98B22-544D-4E1C-AE65-CA25888BB88D}" destId="{D39D0E5E-B2EE-49A2-9F1A-E6B5EFD568BD}" srcOrd="1" destOrd="0" presId="urn:microsoft.com/office/officeart/2005/8/layout/orgChart1"/>
    <dgm:cxn modelId="{BF50DD58-4FD9-48BC-93DD-7E2341128FB5}" srcId="{E9724AE3-4859-4B0C-9579-03C7FA79EBB2}" destId="{DEFD67D7-CAEF-4155-B21D-AF5456CA6256}" srcOrd="0" destOrd="0" parTransId="{87437591-71FA-41EA-9F79-E6584BBAF523}" sibTransId="{7F0B7D3D-36E9-40DF-BE63-DD110B2AD140}"/>
    <dgm:cxn modelId="{95800181-1C3F-4B8D-8ADC-6817135A8C1B}" type="presOf" srcId="{87437591-71FA-41EA-9F79-E6584BBAF523}" destId="{EB58D0C0-801C-46E9-B3F3-D4A039687145}" srcOrd="0" destOrd="0" presId="urn:microsoft.com/office/officeart/2005/8/layout/orgChart1"/>
    <dgm:cxn modelId="{554D0783-968B-412E-8F0B-20AA07AA75A7}" type="presOf" srcId="{CD7FA01F-79A2-4028-B59E-5AC5ACF2E3B5}" destId="{4956BC0C-C6CA-4320-BC0F-120032DB4724}" srcOrd="0" destOrd="0" presId="urn:microsoft.com/office/officeart/2005/8/layout/orgChart1"/>
    <dgm:cxn modelId="{9DA40B8E-E94B-40E1-8FB6-315CC391D416}" type="presOf" srcId="{E9AF9DEC-A06D-440F-B39C-E9943527D268}" destId="{63DED3FA-A6F2-4489-8AC7-4EA21349C442}" srcOrd="1" destOrd="0" presId="urn:microsoft.com/office/officeart/2005/8/layout/orgChart1"/>
    <dgm:cxn modelId="{68978A95-143C-4FFD-A5D5-4B7015A804C8}" type="presOf" srcId="{DA70248B-5B22-407A-AD69-44885AE38AD5}" destId="{52F9C290-E393-4B2A-ABDF-DE9C559B13B6}" srcOrd="1" destOrd="0" presId="urn:microsoft.com/office/officeart/2005/8/layout/orgChart1"/>
    <dgm:cxn modelId="{ACAE46A2-5E50-46D6-8865-C38D015DA74B}" srcId="{55C7B7EF-146A-4360-A2D0-84B9505CE122}" destId="{E9AF9DEC-A06D-440F-B39C-E9943527D268}" srcOrd="0" destOrd="0" parTransId="{CF95AB67-6C31-453D-8D05-07BE246523F4}" sibTransId="{E283D0E6-8EC8-4D21-A9FB-55476D153CB5}"/>
    <dgm:cxn modelId="{CF885EBC-EC3F-4B7E-AA4C-C28F4A236237}" type="presOf" srcId="{E9724AE3-4859-4B0C-9579-03C7FA79EBB2}" destId="{82F401B1-350B-43ED-8C27-AAF23482840F}" srcOrd="1" destOrd="0" presId="urn:microsoft.com/office/officeart/2005/8/layout/orgChart1"/>
    <dgm:cxn modelId="{D35AF9C5-8FAD-4A50-9773-3F12D63373CF}" srcId="{571F2939-038C-4292-8226-1FA7C984DB43}" destId="{09C98B22-544D-4E1C-AE65-CA25888BB88D}" srcOrd="0" destOrd="0" parTransId="{0FF0E570-7CE1-4B21-8188-9A9AE91EDA7C}" sibTransId="{37F44C83-16BA-46FF-8240-5A24AF746CA4}"/>
    <dgm:cxn modelId="{29424BCB-17E9-422A-994F-AD53BDAF571F}" type="presOf" srcId="{864B1CE4-F9AA-484F-AA6A-11377E92E927}" destId="{DA5447D0-02CC-4BFA-841C-745D03D2A614}" srcOrd="0" destOrd="0" presId="urn:microsoft.com/office/officeart/2005/8/layout/orgChart1"/>
    <dgm:cxn modelId="{3C81D1DB-9A90-47FF-8965-E59BDADB54E7}" type="presOf" srcId="{9DADDBB2-8B19-41F9-80DA-26655B458A91}" destId="{6C586DE9-D676-4857-BB6E-40594D95701E}" srcOrd="0" destOrd="0" presId="urn:microsoft.com/office/officeart/2005/8/layout/orgChart1"/>
    <dgm:cxn modelId="{E98D47DC-9664-40FA-9421-EE5AB5169E37}" type="presOf" srcId="{DEFD67D7-CAEF-4155-B21D-AF5456CA6256}" destId="{04947B11-F1C6-412E-B701-5DD8601E4963}" srcOrd="1" destOrd="0" presId="urn:microsoft.com/office/officeart/2005/8/layout/orgChart1"/>
    <dgm:cxn modelId="{8A04D9DF-FCCB-4449-9A41-E834567720B5}" type="presOf" srcId="{09C98B22-544D-4E1C-AE65-CA25888BB88D}" destId="{B13B9A97-4175-4EFD-8521-35A735C8FA36}" srcOrd="0" destOrd="0" presId="urn:microsoft.com/office/officeart/2005/8/layout/orgChart1"/>
    <dgm:cxn modelId="{1202FAE3-1751-4841-98FB-955583003F61}" type="presOf" srcId="{2BCEEC16-071B-4762-9594-3DD6043E0679}" destId="{4F1E7311-390C-4D74-92D8-40BDD1C1A5B2}" srcOrd="0" destOrd="0" presId="urn:microsoft.com/office/officeart/2005/8/layout/orgChart1"/>
    <dgm:cxn modelId="{1CD578E6-49BF-4301-84C6-9FA77537D45E}" srcId="{E9724AE3-4859-4B0C-9579-03C7FA79EBB2}" destId="{55C7B7EF-146A-4360-A2D0-84B9505CE122}" srcOrd="1" destOrd="0" parTransId="{9DADDBB2-8B19-41F9-80DA-26655B458A91}" sibTransId="{B750BA79-6A05-4040-A73B-4419F541A172}"/>
    <dgm:cxn modelId="{7D858CEC-A795-46EA-9B1A-F28B51583A40}" type="presOf" srcId="{0FF0E570-7CE1-4B21-8188-9A9AE91EDA7C}" destId="{0A68C748-531D-40CA-B422-FF65AA103C12}" srcOrd="0" destOrd="0" presId="urn:microsoft.com/office/officeart/2005/8/layout/orgChart1"/>
    <dgm:cxn modelId="{991943EE-4F56-4683-B371-745B9E0270D5}" type="presOf" srcId="{DA70248B-5B22-407A-AD69-44885AE38AD5}" destId="{CEBD6026-D9A9-4373-9B72-A89A7FEFF617}" srcOrd="0" destOrd="0" presId="urn:microsoft.com/office/officeart/2005/8/layout/orgChart1"/>
    <dgm:cxn modelId="{2DEFD9F7-0C00-4A66-A484-3E39B383917B}" srcId="{DEFD67D7-CAEF-4155-B21D-AF5456CA6256}" destId="{DA70248B-5B22-407A-AD69-44885AE38AD5}" srcOrd="0" destOrd="0" parTransId="{2BCEEC16-071B-4762-9594-3DD6043E0679}" sibTransId="{4D6DDD69-0BB4-4F6F-A82E-9CC6A432AE95}"/>
    <dgm:cxn modelId="{71B87BDF-9590-43B4-BA24-F6E20B8D74C0}" type="presParOf" srcId="{4956BC0C-C6CA-4320-BC0F-120032DB4724}" destId="{6A2266BE-5D33-4F7A-8215-B9334F6F8647}" srcOrd="0" destOrd="0" presId="urn:microsoft.com/office/officeart/2005/8/layout/orgChart1"/>
    <dgm:cxn modelId="{7D6CDB5D-6624-44ED-AB75-FB51A43024DC}" type="presParOf" srcId="{6A2266BE-5D33-4F7A-8215-B9334F6F8647}" destId="{84BA9D82-9FEC-4381-8934-28D523E135D7}" srcOrd="0" destOrd="0" presId="urn:microsoft.com/office/officeart/2005/8/layout/orgChart1"/>
    <dgm:cxn modelId="{75DF5D1D-6434-4BFE-BF3C-A09A0376F64B}" type="presParOf" srcId="{84BA9D82-9FEC-4381-8934-28D523E135D7}" destId="{6A2CCC14-4D1D-4089-AA82-3D61705C97E0}" srcOrd="0" destOrd="0" presId="urn:microsoft.com/office/officeart/2005/8/layout/orgChart1"/>
    <dgm:cxn modelId="{76383958-3B17-4200-8FAB-A880021E818F}" type="presParOf" srcId="{84BA9D82-9FEC-4381-8934-28D523E135D7}" destId="{82F401B1-350B-43ED-8C27-AAF23482840F}" srcOrd="1" destOrd="0" presId="urn:microsoft.com/office/officeart/2005/8/layout/orgChart1"/>
    <dgm:cxn modelId="{E59B82CA-D6CA-47D8-AC9A-1FCD00C604A5}" type="presParOf" srcId="{6A2266BE-5D33-4F7A-8215-B9334F6F8647}" destId="{CD7CD416-DF71-4C4C-9258-DB8FCC82B666}" srcOrd="1" destOrd="0" presId="urn:microsoft.com/office/officeart/2005/8/layout/orgChart1"/>
    <dgm:cxn modelId="{310BD677-39DF-47B8-B20A-DC18811288FA}" type="presParOf" srcId="{CD7CD416-DF71-4C4C-9258-DB8FCC82B666}" destId="{EB58D0C0-801C-46E9-B3F3-D4A039687145}" srcOrd="0" destOrd="0" presId="urn:microsoft.com/office/officeart/2005/8/layout/orgChart1"/>
    <dgm:cxn modelId="{9461AF96-6538-4C7A-BF0F-970CD8C050BC}" type="presParOf" srcId="{CD7CD416-DF71-4C4C-9258-DB8FCC82B666}" destId="{9D401389-579C-45FC-B441-92D46B6CFE08}" srcOrd="1" destOrd="0" presId="urn:microsoft.com/office/officeart/2005/8/layout/orgChart1"/>
    <dgm:cxn modelId="{006BF23D-45E9-4CD3-816C-35173CE8C8E4}" type="presParOf" srcId="{9D401389-579C-45FC-B441-92D46B6CFE08}" destId="{DA29C367-5A65-497E-B2D1-998620906061}" srcOrd="0" destOrd="0" presId="urn:microsoft.com/office/officeart/2005/8/layout/orgChart1"/>
    <dgm:cxn modelId="{3664A0BD-C39B-4537-8E83-4C41C33C1AC7}" type="presParOf" srcId="{DA29C367-5A65-497E-B2D1-998620906061}" destId="{879F6C1E-DDE3-43FB-A3F8-8A95B1E82D78}" srcOrd="0" destOrd="0" presId="urn:microsoft.com/office/officeart/2005/8/layout/orgChart1"/>
    <dgm:cxn modelId="{7920E85E-311A-4737-993B-D014946831A5}" type="presParOf" srcId="{DA29C367-5A65-497E-B2D1-998620906061}" destId="{04947B11-F1C6-412E-B701-5DD8601E4963}" srcOrd="1" destOrd="0" presId="urn:microsoft.com/office/officeart/2005/8/layout/orgChart1"/>
    <dgm:cxn modelId="{C060191E-98B4-42AC-B0C3-357B694E39E1}" type="presParOf" srcId="{9D401389-579C-45FC-B441-92D46B6CFE08}" destId="{A5E52817-BC0F-40AC-9635-D1804378FCC0}" srcOrd="1" destOrd="0" presId="urn:microsoft.com/office/officeart/2005/8/layout/orgChart1"/>
    <dgm:cxn modelId="{92DFD154-648D-419E-9DF0-520FB5514112}" type="presParOf" srcId="{A5E52817-BC0F-40AC-9635-D1804378FCC0}" destId="{4F1E7311-390C-4D74-92D8-40BDD1C1A5B2}" srcOrd="0" destOrd="0" presId="urn:microsoft.com/office/officeart/2005/8/layout/orgChart1"/>
    <dgm:cxn modelId="{5AB6CE9F-9C77-4ACC-86E9-0DB4FED8C1F4}" type="presParOf" srcId="{A5E52817-BC0F-40AC-9635-D1804378FCC0}" destId="{69966FCB-B77D-430E-94BB-2D068194750E}" srcOrd="1" destOrd="0" presId="urn:microsoft.com/office/officeart/2005/8/layout/orgChart1"/>
    <dgm:cxn modelId="{8AD3C3DB-D482-4BEF-8C9D-A255FAE07447}" type="presParOf" srcId="{69966FCB-B77D-430E-94BB-2D068194750E}" destId="{8FB3C1A8-B871-40B0-887F-C1A9DD527ACF}" srcOrd="0" destOrd="0" presId="urn:microsoft.com/office/officeart/2005/8/layout/orgChart1"/>
    <dgm:cxn modelId="{BA50054C-6B54-45B0-BFA2-9159146E32D8}" type="presParOf" srcId="{8FB3C1A8-B871-40B0-887F-C1A9DD527ACF}" destId="{CEBD6026-D9A9-4373-9B72-A89A7FEFF617}" srcOrd="0" destOrd="0" presId="urn:microsoft.com/office/officeart/2005/8/layout/orgChart1"/>
    <dgm:cxn modelId="{CA85D42C-1EFA-4157-9834-A07A0FE60D4A}" type="presParOf" srcId="{8FB3C1A8-B871-40B0-887F-C1A9DD527ACF}" destId="{52F9C290-E393-4B2A-ABDF-DE9C559B13B6}" srcOrd="1" destOrd="0" presId="urn:microsoft.com/office/officeart/2005/8/layout/orgChart1"/>
    <dgm:cxn modelId="{9B771441-FCBD-4B6D-B7C6-882603E8981D}" type="presParOf" srcId="{69966FCB-B77D-430E-94BB-2D068194750E}" destId="{8C0A7AA4-0AB0-47DF-8DFC-400A42A74126}" srcOrd="1" destOrd="0" presId="urn:microsoft.com/office/officeart/2005/8/layout/orgChart1"/>
    <dgm:cxn modelId="{EB88F12D-DE35-495C-AE58-521DA309A0CC}" type="presParOf" srcId="{69966FCB-B77D-430E-94BB-2D068194750E}" destId="{5EA690C7-75E6-43C6-905A-77AF711E982B}" srcOrd="2" destOrd="0" presId="urn:microsoft.com/office/officeart/2005/8/layout/orgChart1"/>
    <dgm:cxn modelId="{031146FB-710C-4A25-A588-08E604DA0334}" type="presParOf" srcId="{9D401389-579C-45FC-B441-92D46B6CFE08}" destId="{D2DF26B5-CBD7-4347-8192-46BAC442D4D8}" srcOrd="2" destOrd="0" presId="urn:microsoft.com/office/officeart/2005/8/layout/orgChart1"/>
    <dgm:cxn modelId="{14C870FD-ECE5-40FB-B984-312B331D1994}" type="presParOf" srcId="{CD7CD416-DF71-4C4C-9258-DB8FCC82B666}" destId="{6C586DE9-D676-4857-BB6E-40594D95701E}" srcOrd="2" destOrd="0" presId="urn:microsoft.com/office/officeart/2005/8/layout/orgChart1"/>
    <dgm:cxn modelId="{BADC2411-4D3E-4C2C-960C-511C5BD05E0A}" type="presParOf" srcId="{CD7CD416-DF71-4C4C-9258-DB8FCC82B666}" destId="{E6114E88-E92F-4220-AF1B-71D1F446E5DD}" srcOrd="3" destOrd="0" presId="urn:microsoft.com/office/officeart/2005/8/layout/orgChart1"/>
    <dgm:cxn modelId="{193A2A67-46D4-4760-BC6B-DD256870C71B}" type="presParOf" srcId="{E6114E88-E92F-4220-AF1B-71D1F446E5DD}" destId="{EE08DCA1-8D67-469E-AE7D-8AD4124A9A9F}" srcOrd="0" destOrd="0" presId="urn:microsoft.com/office/officeart/2005/8/layout/orgChart1"/>
    <dgm:cxn modelId="{6B29E99C-290A-4103-AAAB-EFD6C6E134E8}" type="presParOf" srcId="{EE08DCA1-8D67-469E-AE7D-8AD4124A9A9F}" destId="{9B49E393-82BE-46DA-9B68-71C15BF4C526}" srcOrd="0" destOrd="0" presId="urn:microsoft.com/office/officeart/2005/8/layout/orgChart1"/>
    <dgm:cxn modelId="{E331AA34-4948-49D2-9FF2-F955888B270C}" type="presParOf" srcId="{EE08DCA1-8D67-469E-AE7D-8AD4124A9A9F}" destId="{B2EC8D40-5BE6-4B66-98E4-8BD74361933D}" srcOrd="1" destOrd="0" presId="urn:microsoft.com/office/officeart/2005/8/layout/orgChart1"/>
    <dgm:cxn modelId="{950EFD67-6CE1-4BA3-B2A6-C1B3301888C4}" type="presParOf" srcId="{E6114E88-E92F-4220-AF1B-71D1F446E5DD}" destId="{24A81CC4-41C2-4948-AEFF-4C622CD5D9C5}" srcOrd="1" destOrd="0" presId="urn:microsoft.com/office/officeart/2005/8/layout/orgChart1"/>
    <dgm:cxn modelId="{7F627E07-8E2E-4433-AA5A-0AD09967411E}" type="presParOf" srcId="{24A81CC4-41C2-4948-AEFF-4C622CD5D9C5}" destId="{E00F5595-0B11-458C-AA06-3F7D776E4F86}" srcOrd="0" destOrd="0" presId="urn:microsoft.com/office/officeart/2005/8/layout/orgChart1"/>
    <dgm:cxn modelId="{88CE7897-D817-4259-909D-C6DE63ED40F0}" type="presParOf" srcId="{24A81CC4-41C2-4948-AEFF-4C622CD5D9C5}" destId="{A20D347F-1BC3-4394-9ECC-BA2D070D8CE6}" srcOrd="1" destOrd="0" presId="urn:microsoft.com/office/officeart/2005/8/layout/orgChart1"/>
    <dgm:cxn modelId="{861B705B-D1BC-458B-894B-04C38259D748}" type="presParOf" srcId="{A20D347F-1BC3-4394-9ECC-BA2D070D8CE6}" destId="{5B2F4B7D-8DC7-44DC-9A7D-DDECECB68A1C}" srcOrd="0" destOrd="0" presId="urn:microsoft.com/office/officeart/2005/8/layout/orgChart1"/>
    <dgm:cxn modelId="{07A64395-8702-4CC2-8E5B-87AEE0B31D9E}" type="presParOf" srcId="{5B2F4B7D-8DC7-44DC-9A7D-DDECECB68A1C}" destId="{124F4C5E-9C55-43A9-BE4B-0A44889ABF38}" srcOrd="0" destOrd="0" presId="urn:microsoft.com/office/officeart/2005/8/layout/orgChart1"/>
    <dgm:cxn modelId="{430C8171-E78E-43EC-A524-5D3EADA8B4AB}" type="presParOf" srcId="{5B2F4B7D-8DC7-44DC-9A7D-DDECECB68A1C}" destId="{63DED3FA-A6F2-4489-8AC7-4EA21349C442}" srcOrd="1" destOrd="0" presId="urn:microsoft.com/office/officeart/2005/8/layout/orgChart1"/>
    <dgm:cxn modelId="{82333F24-40E8-43A6-85E0-3364D9979308}" type="presParOf" srcId="{A20D347F-1BC3-4394-9ECC-BA2D070D8CE6}" destId="{5CFD048A-CB03-4BA4-AB74-82AB733533FA}" srcOrd="1" destOrd="0" presId="urn:microsoft.com/office/officeart/2005/8/layout/orgChart1"/>
    <dgm:cxn modelId="{08CE13DA-EC73-448C-8E04-BC8451A151C0}" type="presParOf" srcId="{A20D347F-1BC3-4394-9ECC-BA2D070D8CE6}" destId="{8BC2AF01-B076-4984-9FFA-2E05E3E2F910}" srcOrd="2" destOrd="0" presId="urn:microsoft.com/office/officeart/2005/8/layout/orgChart1"/>
    <dgm:cxn modelId="{68A3EAE0-FAC4-465A-BEE3-36CBD1412E38}" type="presParOf" srcId="{E6114E88-E92F-4220-AF1B-71D1F446E5DD}" destId="{BC4D04CE-0C18-4C1C-992F-D0E16E5B5C18}" srcOrd="2" destOrd="0" presId="urn:microsoft.com/office/officeart/2005/8/layout/orgChart1"/>
    <dgm:cxn modelId="{F72E1B7D-5A8B-47B7-98F1-EC83D79CDC82}" type="presParOf" srcId="{CD7CD416-DF71-4C4C-9258-DB8FCC82B666}" destId="{DA5447D0-02CC-4BFA-841C-745D03D2A614}" srcOrd="4" destOrd="0" presId="urn:microsoft.com/office/officeart/2005/8/layout/orgChart1"/>
    <dgm:cxn modelId="{67E556FD-D438-4B44-9BCB-0C23A39E675A}" type="presParOf" srcId="{CD7CD416-DF71-4C4C-9258-DB8FCC82B666}" destId="{6EABDC6D-565C-420A-9D8A-512D92E415FE}" srcOrd="5" destOrd="0" presId="urn:microsoft.com/office/officeart/2005/8/layout/orgChart1"/>
    <dgm:cxn modelId="{1D187212-D429-46F1-B4ED-80F7567BF292}" type="presParOf" srcId="{6EABDC6D-565C-420A-9D8A-512D92E415FE}" destId="{AC59E948-04D5-4910-8EF4-BD00918F88D4}" srcOrd="0" destOrd="0" presId="urn:microsoft.com/office/officeart/2005/8/layout/orgChart1"/>
    <dgm:cxn modelId="{8F87170D-7CB1-40C3-89CC-19F39D9D5025}" type="presParOf" srcId="{AC59E948-04D5-4910-8EF4-BD00918F88D4}" destId="{8848290F-6051-4F49-BB1D-44A5E6CCB3CA}" srcOrd="0" destOrd="0" presId="urn:microsoft.com/office/officeart/2005/8/layout/orgChart1"/>
    <dgm:cxn modelId="{66A6EB2B-20F3-4559-91E8-611B207339B5}" type="presParOf" srcId="{AC59E948-04D5-4910-8EF4-BD00918F88D4}" destId="{D91CA60E-0F81-4ED8-8186-2AA1C3EB0336}" srcOrd="1" destOrd="0" presId="urn:microsoft.com/office/officeart/2005/8/layout/orgChart1"/>
    <dgm:cxn modelId="{1909690E-42FC-42F0-A364-1F9168D5B40B}" type="presParOf" srcId="{6EABDC6D-565C-420A-9D8A-512D92E415FE}" destId="{BF64E901-FF7A-4465-B8BE-5B6B2784D7D1}" srcOrd="1" destOrd="0" presId="urn:microsoft.com/office/officeart/2005/8/layout/orgChart1"/>
    <dgm:cxn modelId="{34A2ACFA-F9E1-45F1-98BE-ECC529651DA0}" type="presParOf" srcId="{BF64E901-FF7A-4465-B8BE-5B6B2784D7D1}" destId="{0A68C748-531D-40CA-B422-FF65AA103C12}" srcOrd="0" destOrd="0" presId="urn:microsoft.com/office/officeart/2005/8/layout/orgChart1"/>
    <dgm:cxn modelId="{D99DB6C8-1881-466C-86F2-51254A68B555}" type="presParOf" srcId="{BF64E901-FF7A-4465-B8BE-5B6B2784D7D1}" destId="{6AB61D7F-F7FB-4094-B1B8-8C31EE41A84B}" srcOrd="1" destOrd="0" presId="urn:microsoft.com/office/officeart/2005/8/layout/orgChart1"/>
    <dgm:cxn modelId="{CB5663B2-C595-40D7-8542-6F0626AB5CAA}" type="presParOf" srcId="{6AB61D7F-F7FB-4094-B1B8-8C31EE41A84B}" destId="{D53568F4-B887-45A7-8E51-F5AE585AC5B8}" srcOrd="0" destOrd="0" presId="urn:microsoft.com/office/officeart/2005/8/layout/orgChart1"/>
    <dgm:cxn modelId="{2C949EF2-B35A-4CEC-95DA-AB1D60AF3732}" type="presParOf" srcId="{D53568F4-B887-45A7-8E51-F5AE585AC5B8}" destId="{B13B9A97-4175-4EFD-8521-35A735C8FA36}" srcOrd="0" destOrd="0" presId="urn:microsoft.com/office/officeart/2005/8/layout/orgChart1"/>
    <dgm:cxn modelId="{52BDA311-FAD0-4808-A77F-1B2ED2FA303D}" type="presParOf" srcId="{D53568F4-B887-45A7-8E51-F5AE585AC5B8}" destId="{D39D0E5E-B2EE-49A2-9F1A-E6B5EFD568BD}" srcOrd="1" destOrd="0" presId="urn:microsoft.com/office/officeart/2005/8/layout/orgChart1"/>
    <dgm:cxn modelId="{8C3E784B-1833-4DFE-989F-0925085DB07B}" type="presParOf" srcId="{6AB61D7F-F7FB-4094-B1B8-8C31EE41A84B}" destId="{1979FF40-8109-4724-8512-FFE257357F75}" srcOrd="1" destOrd="0" presId="urn:microsoft.com/office/officeart/2005/8/layout/orgChart1"/>
    <dgm:cxn modelId="{5C430C31-AD3F-464E-BD57-B6B2EF4C9FC4}" type="presParOf" srcId="{6AB61D7F-F7FB-4094-B1B8-8C31EE41A84B}" destId="{BCD1136C-466C-4D7D-BBDC-7AE3C6016AA9}" srcOrd="2" destOrd="0" presId="urn:microsoft.com/office/officeart/2005/8/layout/orgChart1"/>
    <dgm:cxn modelId="{BC249BE4-1C74-40C0-8C87-70F50D6A8644}" type="presParOf" srcId="{6EABDC6D-565C-420A-9D8A-512D92E415FE}" destId="{15DE7E2F-FB4A-44A3-80EC-2C5B07EE01D6}" srcOrd="2" destOrd="0" presId="urn:microsoft.com/office/officeart/2005/8/layout/orgChart1"/>
    <dgm:cxn modelId="{1CB22398-9C4D-484C-A99B-CE3FCF862708}" type="presParOf" srcId="{6A2266BE-5D33-4F7A-8215-B9334F6F8647}" destId="{14E84CEB-B00F-4423-80F6-8F83AED58E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4E5C-54EA-4EA0-AB8D-1B1229069EF4}">
      <dsp:nvSpPr>
        <dsp:cNvPr id="0" name=""/>
        <dsp:cNvSpPr/>
      </dsp:nvSpPr>
      <dsp:spPr>
        <a:xfrm>
          <a:off x="1214755" y="2070385"/>
          <a:ext cx="91440" cy="596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471"/>
              </a:lnTo>
              <a:lnTo>
                <a:pt x="115356" y="59647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AC59B-654C-4D7E-B820-C8B8E1099C5E}">
      <dsp:nvSpPr>
        <dsp:cNvPr id="0" name=""/>
        <dsp:cNvSpPr/>
      </dsp:nvSpPr>
      <dsp:spPr>
        <a:xfrm>
          <a:off x="1898635" y="856499"/>
          <a:ext cx="91440" cy="359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03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D6ABD-F9A5-4AD2-A458-8AEF6A7D01D8}">
      <dsp:nvSpPr>
        <dsp:cNvPr id="0" name=""/>
        <dsp:cNvSpPr/>
      </dsp:nvSpPr>
      <dsp:spPr>
        <a:xfrm>
          <a:off x="1089505" y="1649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</a:t>
          </a:r>
        </a:p>
      </dsp:txBody>
      <dsp:txXfrm>
        <a:off x="1089505" y="1649"/>
        <a:ext cx="1709699" cy="854849"/>
      </dsp:txXfrm>
    </dsp:sp>
    <dsp:sp modelId="{CCA29B7A-A448-45A5-A2FF-BF13DD993476}">
      <dsp:nvSpPr>
        <dsp:cNvPr id="0" name=""/>
        <dsp:cNvSpPr/>
      </dsp:nvSpPr>
      <dsp:spPr>
        <a:xfrm>
          <a:off x="1089505" y="1215536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condition == true</a:t>
          </a:r>
        </a:p>
      </dsp:txBody>
      <dsp:txXfrm>
        <a:off x="1089505" y="1215536"/>
        <a:ext cx="1709699" cy="854849"/>
      </dsp:txXfrm>
    </dsp:sp>
    <dsp:sp modelId="{50976A27-1946-4E34-8520-DC2330EC35E7}">
      <dsp:nvSpPr>
        <dsp:cNvPr id="0" name=""/>
        <dsp:cNvSpPr/>
      </dsp:nvSpPr>
      <dsp:spPr>
        <a:xfrm>
          <a:off x="1330111" y="2239432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this code inside if block</a:t>
          </a:r>
        </a:p>
      </dsp:txBody>
      <dsp:txXfrm>
        <a:off x="1330111" y="2239432"/>
        <a:ext cx="1709699" cy="8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47934-9907-40AC-B035-0CB684EF546D}">
      <dsp:nvSpPr>
        <dsp:cNvPr id="0" name=""/>
        <dsp:cNvSpPr/>
      </dsp:nvSpPr>
      <dsp:spPr>
        <a:xfrm>
          <a:off x="2499586" y="2414581"/>
          <a:ext cx="286205" cy="87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697"/>
              </a:lnTo>
              <a:lnTo>
                <a:pt x="286205" y="87769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C9488-9532-46A9-A133-1DC860D590D3}">
      <dsp:nvSpPr>
        <dsp:cNvPr id="0" name=""/>
        <dsp:cNvSpPr/>
      </dsp:nvSpPr>
      <dsp:spPr>
        <a:xfrm>
          <a:off x="2108438" y="1059875"/>
          <a:ext cx="1154362" cy="400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43"/>
              </a:lnTo>
              <a:lnTo>
                <a:pt x="1154362" y="200343"/>
              </a:lnTo>
              <a:lnTo>
                <a:pt x="1154362" y="40068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570CB-ECA9-4D7F-A748-59627650572C}">
      <dsp:nvSpPr>
        <dsp:cNvPr id="0" name=""/>
        <dsp:cNvSpPr/>
      </dsp:nvSpPr>
      <dsp:spPr>
        <a:xfrm>
          <a:off x="190861" y="2414581"/>
          <a:ext cx="286205" cy="87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697"/>
              </a:lnTo>
              <a:lnTo>
                <a:pt x="286205" y="87769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B544-CCCF-499C-BCD7-4EB68941F864}">
      <dsp:nvSpPr>
        <dsp:cNvPr id="0" name=""/>
        <dsp:cNvSpPr/>
      </dsp:nvSpPr>
      <dsp:spPr>
        <a:xfrm>
          <a:off x="954076" y="1059875"/>
          <a:ext cx="1154362" cy="400687"/>
        </a:xfrm>
        <a:custGeom>
          <a:avLst/>
          <a:gdLst/>
          <a:ahLst/>
          <a:cxnLst/>
          <a:rect l="0" t="0" r="0" b="0"/>
          <a:pathLst>
            <a:path>
              <a:moveTo>
                <a:pt x="1154362" y="0"/>
              </a:moveTo>
              <a:lnTo>
                <a:pt x="1154362" y="200343"/>
              </a:lnTo>
              <a:lnTo>
                <a:pt x="0" y="200343"/>
              </a:lnTo>
              <a:lnTo>
                <a:pt x="0" y="40068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91EF-4407-4680-9DBD-E6AB5441F1B3}">
      <dsp:nvSpPr>
        <dsp:cNvPr id="0" name=""/>
        <dsp:cNvSpPr/>
      </dsp:nvSpPr>
      <dsp:spPr>
        <a:xfrm>
          <a:off x="1154420" y="105856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Evaluate Condition</a:t>
          </a:r>
        </a:p>
      </dsp:txBody>
      <dsp:txXfrm>
        <a:off x="1154420" y="105856"/>
        <a:ext cx="1908037" cy="954018"/>
      </dsp:txXfrm>
    </dsp:sp>
    <dsp:sp modelId="{44A82CBC-0E42-462C-83BF-2A9ADAE38C6C}">
      <dsp:nvSpPr>
        <dsp:cNvPr id="0" name=""/>
        <dsp:cNvSpPr/>
      </dsp:nvSpPr>
      <dsp:spPr>
        <a:xfrm>
          <a:off x="57" y="1460563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If condition == true</a:t>
          </a:r>
        </a:p>
      </dsp:txBody>
      <dsp:txXfrm>
        <a:off x="57" y="1460563"/>
        <a:ext cx="1908037" cy="954018"/>
      </dsp:txXfrm>
    </dsp:sp>
    <dsp:sp modelId="{F5024CFC-3099-453A-BE60-4C7EDAADE206}">
      <dsp:nvSpPr>
        <dsp:cNvPr id="0" name=""/>
        <dsp:cNvSpPr/>
      </dsp:nvSpPr>
      <dsp:spPr>
        <a:xfrm>
          <a:off x="477066" y="2815269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Execute this code inside if block</a:t>
          </a:r>
        </a:p>
      </dsp:txBody>
      <dsp:txXfrm>
        <a:off x="477066" y="2815269"/>
        <a:ext cx="1908037" cy="954018"/>
      </dsp:txXfrm>
    </dsp:sp>
    <dsp:sp modelId="{7FA7E327-7484-454C-A3EC-A881FAFEBE4B}">
      <dsp:nvSpPr>
        <dsp:cNvPr id="0" name=""/>
        <dsp:cNvSpPr/>
      </dsp:nvSpPr>
      <dsp:spPr>
        <a:xfrm>
          <a:off x="2308782" y="1460563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else</a:t>
          </a:r>
        </a:p>
      </dsp:txBody>
      <dsp:txXfrm>
        <a:off x="2308782" y="1460563"/>
        <a:ext cx="1908037" cy="954018"/>
      </dsp:txXfrm>
    </dsp:sp>
    <dsp:sp modelId="{55520552-60C1-40E2-8ECD-49A8A161FB1B}">
      <dsp:nvSpPr>
        <dsp:cNvPr id="0" name=""/>
        <dsp:cNvSpPr/>
      </dsp:nvSpPr>
      <dsp:spPr>
        <a:xfrm>
          <a:off x="2785792" y="2815269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Execute this code inside else block</a:t>
          </a:r>
        </a:p>
      </dsp:txBody>
      <dsp:txXfrm>
        <a:off x="2785792" y="2815269"/>
        <a:ext cx="1908037" cy="95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8C748-531D-40CA-B422-FF65AA103C12}">
      <dsp:nvSpPr>
        <dsp:cNvPr id="0" name=""/>
        <dsp:cNvSpPr/>
      </dsp:nvSpPr>
      <dsp:spPr>
        <a:xfrm>
          <a:off x="5021654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447D0-02CC-4BFA-841C-745D03D2A614}">
      <dsp:nvSpPr>
        <dsp:cNvPr id="0" name=""/>
        <dsp:cNvSpPr/>
      </dsp:nvSpPr>
      <dsp:spPr>
        <a:xfrm>
          <a:off x="3408684" y="1644630"/>
          <a:ext cx="2409497" cy="418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88"/>
              </a:lnTo>
              <a:lnTo>
                <a:pt x="2409497" y="209088"/>
              </a:lnTo>
              <a:lnTo>
                <a:pt x="2409497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F5595-0B11-458C-AA06-3F7D776E4F86}">
      <dsp:nvSpPr>
        <dsp:cNvPr id="0" name=""/>
        <dsp:cNvSpPr/>
      </dsp:nvSpPr>
      <dsp:spPr>
        <a:xfrm>
          <a:off x="2612156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86DE9-D676-4857-BB6E-40594D95701E}">
      <dsp:nvSpPr>
        <dsp:cNvPr id="0" name=""/>
        <dsp:cNvSpPr/>
      </dsp:nvSpPr>
      <dsp:spPr>
        <a:xfrm>
          <a:off x="3362964" y="1644630"/>
          <a:ext cx="91440" cy="418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7311-390C-4D74-92D8-40BDD1C1A5B2}">
      <dsp:nvSpPr>
        <dsp:cNvPr id="0" name=""/>
        <dsp:cNvSpPr/>
      </dsp:nvSpPr>
      <dsp:spPr>
        <a:xfrm>
          <a:off x="202659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8D0C0-801C-46E9-B3F3-D4A039687145}">
      <dsp:nvSpPr>
        <dsp:cNvPr id="0" name=""/>
        <dsp:cNvSpPr/>
      </dsp:nvSpPr>
      <dsp:spPr>
        <a:xfrm>
          <a:off x="999187" y="1644630"/>
          <a:ext cx="2409497" cy="418177"/>
        </a:xfrm>
        <a:custGeom>
          <a:avLst/>
          <a:gdLst/>
          <a:ahLst/>
          <a:cxnLst/>
          <a:rect l="0" t="0" r="0" b="0"/>
          <a:pathLst>
            <a:path>
              <a:moveTo>
                <a:pt x="2409497" y="0"/>
              </a:moveTo>
              <a:lnTo>
                <a:pt x="2409497" y="209088"/>
              </a:lnTo>
              <a:lnTo>
                <a:pt x="0" y="209088"/>
              </a:lnTo>
              <a:lnTo>
                <a:pt x="0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CCC14-4D1D-4089-AA82-3D61705C97E0}">
      <dsp:nvSpPr>
        <dsp:cNvPr id="0" name=""/>
        <dsp:cNvSpPr/>
      </dsp:nvSpPr>
      <dsp:spPr>
        <a:xfrm>
          <a:off x="2413024" y="648969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Evaluate Condition</a:t>
          </a:r>
        </a:p>
      </dsp:txBody>
      <dsp:txXfrm>
        <a:off x="2413024" y="648969"/>
        <a:ext cx="1991320" cy="995660"/>
      </dsp:txXfrm>
    </dsp:sp>
    <dsp:sp modelId="{879F6C1E-DDE3-43FB-A3F8-8A95B1E82D78}">
      <dsp:nvSpPr>
        <dsp:cNvPr id="0" name=""/>
        <dsp:cNvSpPr/>
      </dsp:nvSpPr>
      <dsp:spPr>
        <a:xfrm>
          <a:off x="3527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condition == true</a:t>
          </a:r>
        </a:p>
      </dsp:txBody>
      <dsp:txXfrm>
        <a:off x="3527" y="2062807"/>
        <a:ext cx="1991320" cy="995660"/>
      </dsp:txXfrm>
    </dsp:sp>
    <dsp:sp modelId="{CEBD6026-D9A9-4373-9B72-A89A7FEFF617}">
      <dsp:nvSpPr>
        <dsp:cNvPr id="0" name=""/>
        <dsp:cNvSpPr/>
      </dsp:nvSpPr>
      <dsp:spPr>
        <a:xfrm>
          <a:off x="501357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if block</a:t>
          </a:r>
        </a:p>
      </dsp:txBody>
      <dsp:txXfrm>
        <a:off x="501357" y="3476644"/>
        <a:ext cx="1991320" cy="995660"/>
      </dsp:txXfrm>
    </dsp:sp>
    <dsp:sp modelId="{9B49E393-82BE-46DA-9B68-71C15BF4C526}">
      <dsp:nvSpPr>
        <dsp:cNvPr id="0" name=""/>
        <dsp:cNvSpPr/>
      </dsp:nvSpPr>
      <dsp:spPr>
        <a:xfrm>
          <a:off x="2413024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Else if condition == true</a:t>
          </a:r>
        </a:p>
      </dsp:txBody>
      <dsp:txXfrm>
        <a:off x="2413024" y="2062807"/>
        <a:ext cx="1991320" cy="995660"/>
      </dsp:txXfrm>
    </dsp:sp>
    <dsp:sp modelId="{124F4C5E-9C55-43A9-BE4B-0A44889ABF38}">
      <dsp:nvSpPr>
        <dsp:cNvPr id="0" name=""/>
        <dsp:cNvSpPr/>
      </dsp:nvSpPr>
      <dsp:spPr>
        <a:xfrm>
          <a:off x="2910854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else If block</a:t>
          </a:r>
        </a:p>
      </dsp:txBody>
      <dsp:txXfrm>
        <a:off x="2910854" y="3476644"/>
        <a:ext cx="1991320" cy="995660"/>
      </dsp:txXfrm>
    </dsp:sp>
    <dsp:sp modelId="{8848290F-6051-4F49-BB1D-44A5E6CCB3CA}">
      <dsp:nvSpPr>
        <dsp:cNvPr id="0" name=""/>
        <dsp:cNvSpPr/>
      </dsp:nvSpPr>
      <dsp:spPr>
        <a:xfrm>
          <a:off x="4822522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else</a:t>
          </a:r>
        </a:p>
      </dsp:txBody>
      <dsp:txXfrm>
        <a:off x="4822522" y="2062807"/>
        <a:ext cx="1991320" cy="995660"/>
      </dsp:txXfrm>
    </dsp:sp>
    <dsp:sp modelId="{B13B9A97-4175-4EFD-8521-35A735C8FA36}">
      <dsp:nvSpPr>
        <dsp:cNvPr id="0" name=""/>
        <dsp:cNvSpPr/>
      </dsp:nvSpPr>
      <dsp:spPr>
        <a:xfrm>
          <a:off x="5320352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else block</a:t>
          </a:r>
        </a:p>
      </dsp:txBody>
      <dsp:txXfrm>
        <a:off x="5320352" y="3476644"/>
        <a:ext cx="1991320" cy="99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5464-DEE2-4A7A-85FE-7A9B95060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&amp;</a:t>
            </a:r>
            <a:br>
              <a:rPr lang="en-US" dirty="0"/>
            </a:br>
            <a:r>
              <a:rPr lang="en-US" dirty="0"/>
              <a:t>Conditionals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9567-A3D1-4E3B-B64C-3918CB30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A37E0-E0E1-4D48-91E9-FA438B95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88" y="371697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FAB5-D084-46DA-9E10-197FE345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br>
              <a:rPr lang="en-US" dirty="0"/>
            </a:br>
            <a:r>
              <a:rPr lang="en-US" dirty="0"/>
              <a:t>While Loop</a:t>
            </a:r>
            <a:br>
              <a:rPr lang="en-US" dirty="0"/>
            </a:br>
            <a:r>
              <a:rPr lang="en-US" dirty="0"/>
              <a:t>For-each Loop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E6EC9-1881-4B55-A84C-6D120056B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098" y="699726"/>
            <a:ext cx="4860582" cy="53319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C64F8-BE5D-49C3-A81B-5728B07D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0" y="384635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D4D9-D12A-4285-B286-2234D873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br>
              <a:rPr lang="en-US" dirty="0"/>
            </a:br>
            <a:r>
              <a:rPr lang="en-US" dirty="0"/>
              <a:t>(if / if else)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8E31D-B301-4324-9D68-B2E1A6721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21" y="4118426"/>
            <a:ext cx="2286000" cy="2286000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D12C9C-7E0C-42D7-8240-9C1E96BBC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782885"/>
              </p:ext>
            </p:extLst>
          </p:nvPr>
        </p:nvGraphicFramePr>
        <p:xfrm>
          <a:off x="3200400" y="757572"/>
          <a:ext cx="4316136" cy="328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DA9464-EB42-48B8-82B5-87422BB4B235}"/>
              </a:ext>
            </a:extLst>
          </p:cNvPr>
          <p:cNvSpPr txBox="1"/>
          <p:nvPr/>
        </p:nvSpPr>
        <p:spPr>
          <a:xfrm>
            <a:off x="4901477" y="357462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90007BA-3828-4B76-90FD-D6B237737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832540"/>
              </p:ext>
            </p:extLst>
          </p:nvPr>
        </p:nvGraphicFramePr>
        <p:xfrm>
          <a:off x="7245194" y="618971"/>
          <a:ext cx="4693887" cy="387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90B55B-8D71-47BE-B4F2-341ADA78F16F}"/>
              </a:ext>
            </a:extLst>
          </p:cNvPr>
          <p:cNvSpPr txBox="1"/>
          <p:nvPr/>
        </p:nvSpPr>
        <p:spPr>
          <a:xfrm>
            <a:off x="9043332" y="357462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 / else</a:t>
            </a:r>
          </a:p>
        </p:txBody>
      </p:sp>
    </p:spTree>
    <p:extLst>
      <p:ext uri="{BB962C8B-B14F-4D97-AF65-F5344CB8AC3E}">
        <p14:creationId xmlns:p14="http://schemas.microsoft.com/office/powerpoint/2010/main" val="40423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2485-F1F4-406F-9FCB-22724841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</a:t>
            </a:r>
            <a:br>
              <a:rPr lang="en-US" dirty="0"/>
            </a:br>
            <a:r>
              <a:rPr lang="en-US" dirty="0"/>
              <a:t>If, else if, else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EDB920-83D0-4C97-8FFB-370554D6C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73427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674776-4DE4-48A7-8AD8-984788D02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54" y="4193928"/>
            <a:ext cx="2286000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BCD2B-5B4D-4CA3-A773-66A65F46DD58}"/>
              </a:ext>
            </a:extLst>
          </p:cNvPr>
          <p:cNvSpPr txBox="1"/>
          <p:nvPr/>
        </p:nvSpPr>
        <p:spPr>
          <a:xfrm>
            <a:off x="6501468" y="1039947"/>
            <a:ext cx="1664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if, else if, else</a:t>
            </a:r>
          </a:p>
        </p:txBody>
      </p:sp>
    </p:spTree>
    <p:extLst>
      <p:ext uri="{BB962C8B-B14F-4D97-AF65-F5344CB8AC3E}">
        <p14:creationId xmlns:p14="http://schemas.microsoft.com/office/powerpoint/2010/main" val="2502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B562-C342-4C89-BF91-2B170AFC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8A09-3D02-449E-827E-7153D025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Keywords:</a:t>
            </a:r>
          </a:p>
          <a:p>
            <a:pPr lvl="1"/>
            <a:r>
              <a:rPr lang="en-US" dirty="0"/>
              <a:t>Continue –</a:t>
            </a:r>
          </a:p>
          <a:p>
            <a:pPr lvl="2"/>
            <a:r>
              <a:rPr lang="en-US" dirty="0"/>
              <a:t>Terminate the current iteration and go to the next iteration.</a:t>
            </a:r>
          </a:p>
          <a:p>
            <a:pPr lvl="1"/>
            <a:r>
              <a:rPr lang="en-US" dirty="0"/>
              <a:t>Break –</a:t>
            </a:r>
          </a:p>
          <a:p>
            <a:pPr lvl="2"/>
            <a:r>
              <a:rPr lang="en-US" dirty="0"/>
              <a:t>Exit the whole loop and go to </a:t>
            </a:r>
            <a:r>
              <a:rPr lang="en-US"/>
              <a:t>the next line of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759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294</TotalTime>
  <Words>111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Looping &amp; Conditionals </vt:lpstr>
      <vt:lpstr>For Loop While Loop For-each Loop </vt:lpstr>
      <vt:lpstr>Decision Making (if / if else)</vt:lpstr>
      <vt:lpstr>Decision Making  If, else if, else</vt:lpstr>
      <vt:lpstr>Extra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14</cp:revision>
  <dcterms:created xsi:type="dcterms:W3CDTF">2019-05-24T19:48:29Z</dcterms:created>
  <dcterms:modified xsi:type="dcterms:W3CDTF">2019-05-25T18:16:25Z</dcterms:modified>
</cp:coreProperties>
</file>