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C04E-3AD1-4855-A70D-D403B4C7A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Struct(s)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528C4-30D8-4711-ABB7-2D9595551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79B81-5D94-42E5-955F-DF93F750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286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6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C3F7-7ADC-4FAD-94BD-FBB952AC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65301-FAD8-44B6-A13A-DF91E90B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Structs in Go are typed collections of fields. They are used in grouping data together.</a:t>
            </a:r>
          </a:p>
          <a:p>
            <a:pPr lvl="1"/>
            <a:r>
              <a:rPr lang="en-US" dirty="0"/>
              <a:t>For example a person struct could have a field for first &amp; last name &amp; phone number or like in our card project we could have a card struct with a suit and value field.</a:t>
            </a:r>
          </a:p>
        </p:txBody>
      </p:sp>
    </p:spTree>
    <p:extLst>
      <p:ext uri="{BB962C8B-B14F-4D97-AF65-F5344CB8AC3E}">
        <p14:creationId xmlns:p14="http://schemas.microsoft.com/office/powerpoint/2010/main" val="384934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2A52-2839-4038-95C6-EE4A1B3A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D5A6D-4055-4F20-A486-2A0E744A4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example we will create a struct that represents a person with a first and last name and age.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7848B-0ABA-4807-90EC-B53E47C6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15" y="3774496"/>
            <a:ext cx="2848373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8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2E29-8DCC-4E49-82E7-73FD0103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097E-5929-478F-9980-D1CA01255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created our person struct. There are multiple ways we can declare and initialize a person struct variable.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06DB7-09D8-4C69-91CD-60353E920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362" y="3549388"/>
            <a:ext cx="4184432" cy="1902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B56664-994F-4685-88D9-A2CACB4D0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362" y="5725020"/>
            <a:ext cx="421063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5167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23</TotalTime>
  <Words>112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Frame</vt:lpstr>
      <vt:lpstr>Struct(s)</vt:lpstr>
      <vt:lpstr>What is a struct?</vt:lpstr>
      <vt:lpstr>Struct syntax</vt:lpstr>
      <vt:lpstr>Struct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Struct(s)</dc:title>
  <dc:creator>kevin Lin</dc:creator>
  <cp:lastModifiedBy>kevin Lin</cp:lastModifiedBy>
  <cp:revision>7</cp:revision>
  <dcterms:created xsi:type="dcterms:W3CDTF">2019-07-17T14:42:54Z</dcterms:created>
  <dcterms:modified xsi:type="dcterms:W3CDTF">2019-07-17T15:06:40Z</dcterms:modified>
</cp:coreProperties>
</file>