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</cp:revision>
  <dcterms:created xsi:type="dcterms:W3CDTF">2019-05-05T19:12:01Z</dcterms:created>
  <dcterms:modified xsi:type="dcterms:W3CDTF">2019-05-05T23:03:20Z</dcterms:modified>
</cp:coreProperties>
</file>