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2EF7-E5AF-4060-BAE2-F64C12DE6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ED32-AE0A-4EF5-AFB8-02C913391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3CF6-5D0D-4FBD-9CEA-AB5BD14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1598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1B1A-B4DD-46F5-9D27-52919E7B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package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99A0-C72E-47F9-9C14-8AF9772A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091" y="142935"/>
            <a:ext cx="7315200" cy="1961804"/>
          </a:xfrm>
        </p:spPr>
        <p:txBody>
          <a:bodyPr/>
          <a:lstStyle/>
          <a:p>
            <a:r>
              <a:rPr lang="en-US" dirty="0"/>
              <a:t>A package is a collection of common source code files.</a:t>
            </a:r>
          </a:p>
          <a:p>
            <a:r>
              <a:rPr lang="en-US" dirty="0"/>
              <a:t>Typically one package per project.</a:t>
            </a:r>
          </a:p>
          <a:p>
            <a:r>
              <a:rPr lang="en-US" dirty="0"/>
              <a:t>A package can have many go files in it.</a:t>
            </a:r>
          </a:p>
          <a:p>
            <a:pPr lvl="1"/>
            <a:r>
              <a:rPr lang="en-US" dirty="0"/>
              <a:t>Each file needs to identify which package it belongs 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236F7-CF55-44D7-B366-FC6D3678A9F7}"/>
              </a:ext>
            </a:extLst>
          </p:cNvPr>
          <p:cNvSpPr/>
          <p:nvPr/>
        </p:nvSpPr>
        <p:spPr>
          <a:xfrm>
            <a:off x="5181601" y="3164180"/>
            <a:ext cx="3730831" cy="301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020FD-D1EE-4CAB-B560-EAE447B420EE}"/>
              </a:ext>
            </a:extLst>
          </p:cNvPr>
          <p:cNvSpPr txBox="1"/>
          <p:nvPr/>
        </p:nvSpPr>
        <p:spPr>
          <a:xfrm>
            <a:off x="6093912" y="2737263"/>
            <a:ext cx="18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 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65F3-B231-4E77-9F4D-C00464FA43D4}"/>
              </a:ext>
            </a:extLst>
          </p:cNvPr>
          <p:cNvSpPr/>
          <p:nvPr/>
        </p:nvSpPr>
        <p:spPr>
          <a:xfrm>
            <a:off x="5562491" y="3424428"/>
            <a:ext cx="1062841" cy="103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8C285-1B54-4611-AB5B-C342CAA17DFB}"/>
              </a:ext>
            </a:extLst>
          </p:cNvPr>
          <p:cNvSpPr/>
          <p:nvPr/>
        </p:nvSpPr>
        <p:spPr>
          <a:xfrm>
            <a:off x="7158622" y="3424427"/>
            <a:ext cx="1062841" cy="103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7ADC-BF3C-4AA4-87A4-21F9D1DD6A5D}"/>
              </a:ext>
            </a:extLst>
          </p:cNvPr>
          <p:cNvSpPr txBox="1"/>
          <p:nvPr/>
        </p:nvSpPr>
        <p:spPr>
          <a:xfrm>
            <a:off x="5562489" y="3424374"/>
            <a:ext cx="1062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import “fmt”</a:t>
            </a:r>
          </a:p>
          <a:p>
            <a:endParaRPr lang="en-US" sz="800" dirty="0"/>
          </a:p>
          <a:p>
            <a:r>
              <a:rPr lang="en-US" sz="800" dirty="0"/>
              <a:t>func main() {</a:t>
            </a:r>
          </a:p>
          <a:p>
            <a:r>
              <a:rPr lang="en-US" sz="800" dirty="0"/>
              <a:t>  fmt.Println(“Hello”)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4731D-140B-46C7-BD8E-2FBF9DCB7FFC}"/>
              </a:ext>
            </a:extLst>
          </p:cNvPr>
          <p:cNvSpPr/>
          <p:nvPr/>
        </p:nvSpPr>
        <p:spPr>
          <a:xfrm>
            <a:off x="5562490" y="4722047"/>
            <a:ext cx="1062841" cy="1391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608BF-2277-49FA-ADA8-59FBE62EC0C5}"/>
              </a:ext>
            </a:extLst>
          </p:cNvPr>
          <p:cNvSpPr txBox="1"/>
          <p:nvPr/>
        </p:nvSpPr>
        <p:spPr>
          <a:xfrm>
            <a:off x="7172696" y="3424374"/>
            <a:ext cx="106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func add(a int32, b int32) int32 {</a:t>
            </a:r>
          </a:p>
          <a:p>
            <a:r>
              <a:rPr lang="en-US" sz="800" dirty="0"/>
              <a:t>     return a + b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59ED3-D22F-4022-A69C-B10F358BE1C9}"/>
              </a:ext>
            </a:extLst>
          </p:cNvPr>
          <p:cNvSpPr txBox="1"/>
          <p:nvPr/>
        </p:nvSpPr>
        <p:spPr>
          <a:xfrm>
            <a:off x="5548415" y="3217947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main.go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5DE59-06C6-4560-BBE1-03D7A37CF566}"/>
              </a:ext>
            </a:extLst>
          </p:cNvPr>
          <p:cNvSpPr txBox="1"/>
          <p:nvPr/>
        </p:nvSpPr>
        <p:spPr>
          <a:xfrm>
            <a:off x="7144546" y="3217946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add.go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64C2F-4516-4341-BDB6-C3522B54A731}"/>
              </a:ext>
            </a:extLst>
          </p:cNvPr>
          <p:cNvSpPr txBox="1"/>
          <p:nvPr/>
        </p:nvSpPr>
        <p:spPr>
          <a:xfrm>
            <a:off x="5548414" y="4515564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sorted.go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19983-EBAE-4EEF-BA39-133ED723D373}"/>
              </a:ext>
            </a:extLst>
          </p:cNvPr>
          <p:cNvSpPr txBox="1"/>
          <p:nvPr/>
        </p:nvSpPr>
        <p:spPr>
          <a:xfrm>
            <a:off x="5534338" y="4755888"/>
            <a:ext cx="1062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import “sort”</a:t>
            </a:r>
          </a:p>
          <a:p>
            <a:r>
              <a:rPr lang="en-US" sz="800" dirty="0"/>
              <a:t>func  checkSorted(data []int32)</a:t>
            </a:r>
          </a:p>
          <a:p>
            <a:r>
              <a:rPr lang="en-US" sz="800" dirty="0"/>
              <a:t>{ fmt.Println(sort.IsSorted(data))</a:t>
            </a:r>
          </a:p>
          <a:p>
            <a:r>
              <a:rPr lang="en-US" sz="800" dirty="0"/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117614-EA09-4A6B-A38C-412F9773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646" y="242522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33C5-0694-4CFA-82B5-333E6AD3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565037"/>
            <a:ext cx="2947482" cy="4601183"/>
          </a:xfrm>
        </p:spPr>
        <p:txBody>
          <a:bodyPr/>
          <a:lstStyle/>
          <a:p>
            <a:r>
              <a:rPr lang="en-US" dirty="0"/>
              <a:t>Two types of packages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1DE65-9205-44F8-8BBA-89FCCF3A4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3448163"/>
            <a:ext cx="2286000" cy="2286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9A12E4-C7EC-43EB-94D5-7D7EBD959E62}"/>
              </a:ext>
            </a:extLst>
          </p:cNvPr>
          <p:cNvSpPr/>
          <p:nvPr/>
        </p:nvSpPr>
        <p:spPr>
          <a:xfrm>
            <a:off x="4715934" y="1149812"/>
            <a:ext cx="2286000" cy="49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220F1-594E-444D-A8BC-297FB76EE4BE}"/>
              </a:ext>
            </a:extLst>
          </p:cNvPr>
          <p:cNvSpPr/>
          <p:nvPr/>
        </p:nvSpPr>
        <p:spPr>
          <a:xfrm>
            <a:off x="8314266" y="1149812"/>
            <a:ext cx="2286000" cy="49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92A38-2254-4EDF-ADFD-58BCD1086897}"/>
              </a:ext>
            </a:extLst>
          </p:cNvPr>
          <p:cNvSpPr txBox="1"/>
          <p:nvPr/>
        </p:nvSpPr>
        <p:spPr>
          <a:xfrm>
            <a:off x="4715933" y="164934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Creates a file that can be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1CB46-99B8-4B7E-B4B6-234095E8483F}"/>
              </a:ext>
            </a:extLst>
          </p:cNvPr>
          <p:cNvSpPr txBox="1"/>
          <p:nvPr/>
        </p:nvSpPr>
        <p:spPr>
          <a:xfrm>
            <a:off x="8314266" y="16730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 for reusable code</a:t>
            </a:r>
          </a:p>
        </p:txBody>
      </p:sp>
    </p:spTree>
    <p:extLst>
      <p:ext uri="{BB962C8B-B14F-4D97-AF65-F5344CB8AC3E}">
        <p14:creationId xmlns:p14="http://schemas.microsoft.com/office/powerpoint/2010/main" val="39151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5B76-F5C0-4430-A6CF-C8EED389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our package is executable or reusable?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390-B939-4D62-954D-454C1B3E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“main” word declares that we creating an executable package.</a:t>
            </a:r>
          </a:p>
          <a:p>
            <a:r>
              <a:rPr lang="en-US" dirty="0"/>
              <a:t>Every executable package must have a main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8CC9C-0A19-4D83-89C3-C1629B86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2" y="4495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996B0C-78AD-410B-A1C1-9D6F1099F94B}"/>
              </a:ext>
            </a:extLst>
          </p:cNvPr>
          <p:cNvSpPr/>
          <p:nvPr/>
        </p:nvSpPr>
        <p:spPr>
          <a:xfrm>
            <a:off x="7840134" y="1397000"/>
            <a:ext cx="347132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70193-D9A7-4563-8A84-BB67FD01643F}"/>
              </a:ext>
            </a:extLst>
          </p:cNvPr>
          <p:cNvSpPr/>
          <p:nvPr/>
        </p:nvSpPr>
        <p:spPr>
          <a:xfrm>
            <a:off x="6968067" y="1397000"/>
            <a:ext cx="872067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1F5E8-9DC0-4232-B282-49EDFC3C6DF2}"/>
              </a:ext>
            </a:extLst>
          </p:cNvPr>
          <p:cNvSpPr/>
          <p:nvPr/>
        </p:nvSpPr>
        <p:spPr>
          <a:xfrm>
            <a:off x="6096000" y="1397000"/>
            <a:ext cx="872067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FB8A-23F2-4E0A-B8EE-18E42905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A2B1A-3B23-4DBB-9F93-ECDE2080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60" y="3686703"/>
            <a:ext cx="2286000" cy="2286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AC4197-90DA-424C-8D44-E9DDCEB04E24}"/>
              </a:ext>
            </a:extLst>
          </p:cNvPr>
          <p:cNvSpPr txBox="1"/>
          <p:nvPr/>
        </p:nvSpPr>
        <p:spPr>
          <a:xfrm>
            <a:off x="3547533" y="762000"/>
            <a:ext cx="73998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b="1" dirty="0"/>
              <a:t>func main() {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BEDC5-CC5E-4018-810D-AF659CF68868}"/>
              </a:ext>
            </a:extLst>
          </p:cNvPr>
          <p:cNvSpPr/>
          <p:nvPr/>
        </p:nvSpPr>
        <p:spPr>
          <a:xfrm>
            <a:off x="6197600" y="1828800"/>
            <a:ext cx="2921000" cy="5164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37D571-A720-4942-8386-01F3536D6560}"/>
              </a:ext>
            </a:extLst>
          </p:cNvPr>
          <p:cNvCxnSpPr/>
          <p:nvPr/>
        </p:nvCxnSpPr>
        <p:spPr>
          <a:xfrm>
            <a:off x="5181600" y="1286933"/>
            <a:ext cx="846667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006EF6-21C5-45F4-B1B9-DBF13174ED32}"/>
              </a:ext>
            </a:extLst>
          </p:cNvPr>
          <p:cNvCxnSpPr/>
          <p:nvPr/>
        </p:nvCxnSpPr>
        <p:spPr>
          <a:xfrm rot="5400000">
            <a:off x="7255934" y="914400"/>
            <a:ext cx="635000" cy="330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26A6D8-8A9C-431F-8E99-2B671162D246}"/>
              </a:ext>
            </a:extLst>
          </p:cNvPr>
          <p:cNvCxnSpPr/>
          <p:nvPr/>
        </p:nvCxnSpPr>
        <p:spPr>
          <a:xfrm rot="5400000">
            <a:off x="7907868" y="795865"/>
            <a:ext cx="635000" cy="56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F5BBBD-BF0F-4C3D-961D-4BBE7D326131}"/>
              </a:ext>
            </a:extLst>
          </p:cNvPr>
          <p:cNvCxnSpPr/>
          <p:nvPr/>
        </p:nvCxnSpPr>
        <p:spPr>
          <a:xfrm flipH="1">
            <a:off x="9118600" y="2074333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6A5A54-6795-45B3-86A2-3DB13D99E2D8}"/>
              </a:ext>
            </a:extLst>
          </p:cNvPr>
          <p:cNvSpPr txBox="1"/>
          <p:nvPr/>
        </p:nvSpPr>
        <p:spPr>
          <a:xfrm>
            <a:off x="3970868" y="1024467"/>
            <a:ext cx="1210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Tells go we’re declaring a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788D50-4A50-4816-9811-219FC2202BA2}"/>
              </a:ext>
            </a:extLst>
          </p:cNvPr>
          <p:cNvSpPr txBox="1"/>
          <p:nvPr/>
        </p:nvSpPr>
        <p:spPr>
          <a:xfrm>
            <a:off x="7234768" y="192212"/>
            <a:ext cx="85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4C7F8-9D2E-494E-8C5F-440B2DFB649B}"/>
              </a:ext>
            </a:extLst>
          </p:cNvPr>
          <p:cNvSpPr txBox="1"/>
          <p:nvPr/>
        </p:nvSpPr>
        <p:spPr>
          <a:xfrm>
            <a:off x="8079320" y="183745"/>
            <a:ext cx="96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Argument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F7DF3D-36A0-4ADF-B5C1-5D8BD55DCDCF}"/>
              </a:ext>
            </a:extLst>
          </p:cNvPr>
          <p:cNvSpPr txBox="1"/>
          <p:nvPr/>
        </p:nvSpPr>
        <p:spPr>
          <a:xfrm>
            <a:off x="9753600" y="1591733"/>
            <a:ext cx="1540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body, code to be run/executed when THIS function is called</a:t>
            </a:r>
          </a:p>
        </p:txBody>
      </p:sp>
    </p:spTree>
    <p:extLst>
      <p:ext uri="{BB962C8B-B14F-4D97-AF65-F5344CB8AC3E}">
        <p14:creationId xmlns:p14="http://schemas.microsoft.com/office/powerpoint/2010/main" val="6341456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121</TotalTime>
  <Words>204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Go Packages</vt:lpstr>
      <vt:lpstr>What does package mean?</vt:lpstr>
      <vt:lpstr>Two types of packages</vt:lpstr>
      <vt:lpstr>How do we know if our package is executable or reusable?</vt:lpstr>
      <vt:lpstr>What is func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Packages</dc:title>
  <dc:creator>kevin Lin</dc:creator>
  <cp:lastModifiedBy>kevin Lin</cp:lastModifiedBy>
  <cp:revision>9</cp:revision>
  <dcterms:created xsi:type="dcterms:W3CDTF">2019-04-29T01:05:56Z</dcterms:created>
  <dcterms:modified xsi:type="dcterms:W3CDTF">2019-04-29T03:10:08Z</dcterms:modified>
</cp:coreProperties>
</file>