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578C-83C9-470C-8A26-A757B6D41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904AE-6115-4D1A-B7EA-06CD8A014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5338F-2E24-4405-A62D-F80429E8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61" y="215537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35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Kevin</dc:creator>
  <cp:lastModifiedBy>Kevin</cp:lastModifiedBy>
  <cp:revision>1</cp:revision>
  <dcterms:created xsi:type="dcterms:W3CDTF">2019-08-21T19:46:02Z</dcterms:created>
  <dcterms:modified xsi:type="dcterms:W3CDTF">2019-08-21T19:46:41Z</dcterms:modified>
</cp:coreProperties>
</file>