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68C-37B3-46C5-AAFE-870F15D9E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Types &amp;</a:t>
            </a:r>
            <a:br>
              <a:rPr lang="en-US" dirty="0"/>
            </a:br>
            <a:r>
              <a:rPr lang="en-US" dirty="0"/>
              <a:t>Receiver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0B4A7-01C5-4FDC-8F11-10E8C6938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63DAB-DF67-4DFB-AC1E-BB25A442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29" y="172786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BDB9-B76C-4FDA-BD60-F19B704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type declaration?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50E4-69C3-4627-B254-175EE97F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258" y="0"/>
            <a:ext cx="7315200" cy="2101932"/>
          </a:xfrm>
        </p:spPr>
        <p:txBody>
          <a:bodyPr/>
          <a:lstStyle/>
          <a:p>
            <a:r>
              <a:rPr lang="en-US" dirty="0"/>
              <a:t>We define a custom variable type.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D0ACB-D08E-415A-A529-B6F84B9D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38" y="1200946"/>
            <a:ext cx="4851932" cy="256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4BA9B-523D-4850-8F4A-ED17C8678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38" y="3816150"/>
            <a:ext cx="4851932" cy="2834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75703-5022-4E0D-B283-64DE2CFB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16" y="409016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331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Custom Types &amp; Receiver Functions</vt:lpstr>
      <vt:lpstr>What is a custom type declaration?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Types &amp; Receiver Functions</dc:title>
  <dc:creator>kevin Lin</dc:creator>
  <cp:lastModifiedBy>kevin Lin</cp:lastModifiedBy>
  <cp:revision>3</cp:revision>
  <dcterms:created xsi:type="dcterms:W3CDTF">2019-06-08T14:43:22Z</dcterms:created>
  <dcterms:modified xsi:type="dcterms:W3CDTF">2019-06-08T15:04:38Z</dcterms:modified>
</cp:coreProperties>
</file>