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2F87-F9A1-4AA4-92A5-87BAC8B42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Channels and Go Routines Part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C0B44-7BA5-4B5C-BDD9-3F09E8DBD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FCB60-C2CC-42E8-B857-C0AEA592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850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13E494-D405-4251-B1AD-AA4738212503}"/>
              </a:ext>
            </a:extLst>
          </p:cNvPr>
          <p:cNvSpPr/>
          <p:nvPr/>
        </p:nvSpPr>
        <p:spPr>
          <a:xfrm>
            <a:off x="4263242" y="694706"/>
            <a:ext cx="183275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471E6-3655-451D-8187-3E77BB07920D}"/>
              </a:ext>
            </a:extLst>
          </p:cNvPr>
          <p:cNvSpPr/>
          <p:nvPr/>
        </p:nvSpPr>
        <p:spPr>
          <a:xfrm>
            <a:off x="3354779" y="2517569"/>
            <a:ext cx="3669476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79284-0A02-49D3-A75F-0469A448B9B6}"/>
              </a:ext>
            </a:extLst>
          </p:cNvPr>
          <p:cNvSpPr/>
          <p:nvPr/>
        </p:nvSpPr>
        <p:spPr>
          <a:xfrm>
            <a:off x="3354779" y="4337463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5B5B6-4973-41F8-B304-429689F18A4E}"/>
              </a:ext>
            </a:extLst>
          </p:cNvPr>
          <p:cNvSpPr/>
          <p:nvPr/>
        </p:nvSpPr>
        <p:spPr>
          <a:xfrm>
            <a:off x="6115792" y="4327072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3296C-FA18-4EE7-80BD-C3FA58AB6C0A}"/>
              </a:ext>
            </a:extLst>
          </p:cNvPr>
          <p:cNvSpPr/>
          <p:nvPr/>
        </p:nvSpPr>
        <p:spPr>
          <a:xfrm>
            <a:off x="4847111" y="4337463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DBB1B-1D23-46F0-BBFD-2DE088BAB12A}"/>
              </a:ext>
            </a:extLst>
          </p:cNvPr>
          <p:cNvCxnSpPr>
            <a:endCxn id="4" idx="0"/>
          </p:cNvCxnSpPr>
          <p:nvPr/>
        </p:nvCxnSpPr>
        <p:spPr>
          <a:xfrm>
            <a:off x="3809010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561DA8-93AF-4606-A767-19AF89F5DADF}"/>
              </a:ext>
            </a:extLst>
          </p:cNvPr>
          <p:cNvCxnSpPr/>
          <p:nvPr/>
        </p:nvCxnSpPr>
        <p:spPr>
          <a:xfrm>
            <a:off x="5301341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08AF70-1D69-41E0-B580-2A0D39164565}"/>
              </a:ext>
            </a:extLst>
          </p:cNvPr>
          <p:cNvCxnSpPr/>
          <p:nvPr/>
        </p:nvCxnSpPr>
        <p:spPr>
          <a:xfrm>
            <a:off x="6567548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D81831-873A-4210-BB55-0F59F9A2CE69}"/>
              </a:ext>
            </a:extLst>
          </p:cNvPr>
          <p:cNvCxnSpPr/>
          <p:nvPr/>
        </p:nvCxnSpPr>
        <p:spPr>
          <a:xfrm>
            <a:off x="4560125" y="1609106"/>
            <a:ext cx="0" cy="9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1208D2-4B2D-4753-B6AF-6A51EB3305AB}"/>
              </a:ext>
            </a:extLst>
          </p:cNvPr>
          <p:cNvCxnSpPr>
            <a:cxnSpLocks/>
          </p:cNvCxnSpPr>
          <p:nvPr/>
        </p:nvCxnSpPr>
        <p:spPr>
          <a:xfrm flipV="1">
            <a:off x="5755574" y="1609106"/>
            <a:ext cx="0" cy="90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6F6879-140C-4F62-A15B-05967AEF2FF7}"/>
              </a:ext>
            </a:extLst>
          </p:cNvPr>
          <p:cNvSpPr txBox="1"/>
          <p:nvPr/>
        </p:nvSpPr>
        <p:spPr>
          <a:xfrm>
            <a:off x="4560125" y="878774"/>
            <a:ext cx="119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CPU</a:t>
            </a:r>
          </a:p>
          <a:p>
            <a:r>
              <a:rPr lang="en-US" dirty="0"/>
              <a:t>     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5C466-142E-4780-96F2-4F5C735C2885}"/>
              </a:ext>
            </a:extLst>
          </p:cNvPr>
          <p:cNvSpPr txBox="1"/>
          <p:nvPr/>
        </p:nvSpPr>
        <p:spPr>
          <a:xfrm>
            <a:off x="4384962" y="2731325"/>
            <a:ext cx="1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Scheduler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A87A8A-CF15-4C93-9AA2-BAF63AC091EB}"/>
              </a:ext>
            </a:extLst>
          </p:cNvPr>
          <p:cNvSpPr txBox="1"/>
          <p:nvPr/>
        </p:nvSpPr>
        <p:spPr>
          <a:xfrm>
            <a:off x="3354779" y="4349362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EE34A-DB06-4ED2-A3EC-5BF6F015C590}"/>
              </a:ext>
            </a:extLst>
          </p:cNvPr>
          <p:cNvSpPr txBox="1"/>
          <p:nvPr/>
        </p:nvSpPr>
        <p:spPr>
          <a:xfrm>
            <a:off x="4822370" y="4349361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9A85D-2358-468B-9FD2-B9D959F2581F}"/>
              </a:ext>
            </a:extLst>
          </p:cNvPr>
          <p:cNvSpPr txBox="1"/>
          <p:nvPr/>
        </p:nvSpPr>
        <p:spPr>
          <a:xfrm>
            <a:off x="6096000" y="4327072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F85EB8-676B-4F7A-AA92-73FFDD8B384C}"/>
              </a:ext>
            </a:extLst>
          </p:cNvPr>
          <p:cNvSpPr txBox="1"/>
          <p:nvPr/>
        </p:nvSpPr>
        <p:spPr>
          <a:xfrm>
            <a:off x="8176161" y="1609106"/>
            <a:ext cx="288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Scheduler runs one routine until it finishes or makes a blocking call (i.e. HTTP request)</a:t>
            </a:r>
          </a:p>
        </p:txBody>
      </p:sp>
    </p:spTree>
    <p:extLst>
      <p:ext uri="{BB962C8B-B14F-4D97-AF65-F5344CB8AC3E}">
        <p14:creationId xmlns:p14="http://schemas.microsoft.com/office/powerpoint/2010/main" val="123083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CFAEAA5-DDF9-42B2-BCB1-167ACCB1F1A9}"/>
              </a:ext>
            </a:extLst>
          </p:cNvPr>
          <p:cNvSpPr/>
          <p:nvPr/>
        </p:nvSpPr>
        <p:spPr>
          <a:xfrm>
            <a:off x="3354779" y="1074717"/>
            <a:ext cx="1282530" cy="534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D626FF-EDC7-4BD1-A5AB-D4B13B3637D5}"/>
              </a:ext>
            </a:extLst>
          </p:cNvPr>
          <p:cNvSpPr/>
          <p:nvPr/>
        </p:nvSpPr>
        <p:spPr>
          <a:xfrm>
            <a:off x="3354778" y="2517569"/>
            <a:ext cx="3940617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88C110-3AC1-450D-BE49-3361974F622A}"/>
              </a:ext>
            </a:extLst>
          </p:cNvPr>
          <p:cNvSpPr/>
          <p:nvPr/>
        </p:nvSpPr>
        <p:spPr>
          <a:xfrm>
            <a:off x="3354779" y="4337463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823001-48B9-4AF4-8FD7-0DF751840681}"/>
              </a:ext>
            </a:extLst>
          </p:cNvPr>
          <p:cNvSpPr/>
          <p:nvPr/>
        </p:nvSpPr>
        <p:spPr>
          <a:xfrm>
            <a:off x="6115792" y="4327072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AB1444-4BF8-4C2C-AE54-17E95A52C31C}"/>
              </a:ext>
            </a:extLst>
          </p:cNvPr>
          <p:cNvSpPr/>
          <p:nvPr/>
        </p:nvSpPr>
        <p:spPr>
          <a:xfrm>
            <a:off x="4847111" y="4337463"/>
            <a:ext cx="908463" cy="911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C99E0B-7AD9-4387-98C2-F708C21FF177}"/>
              </a:ext>
            </a:extLst>
          </p:cNvPr>
          <p:cNvCxnSpPr>
            <a:endCxn id="41" idx="0"/>
          </p:cNvCxnSpPr>
          <p:nvPr/>
        </p:nvCxnSpPr>
        <p:spPr>
          <a:xfrm>
            <a:off x="3809010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6C9DE3-91A9-4752-85E8-56A7ECCD46E5}"/>
              </a:ext>
            </a:extLst>
          </p:cNvPr>
          <p:cNvCxnSpPr/>
          <p:nvPr/>
        </p:nvCxnSpPr>
        <p:spPr>
          <a:xfrm>
            <a:off x="5301341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B3D620-7788-439B-A7A1-AC028052639A}"/>
              </a:ext>
            </a:extLst>
          </p:cNvPr>
          <p:cNvCxnSpPr/>
          <p:nvPr/>
        </p:nvCxnSpPr>
        <p:spPr>
          <a:xfrm>
            <a:off x="6567548" y="3427516"/>
            <a:ext cx="1" cy="909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9F59D9-1B1D-4528-B457-FB35D16EF835}"/>
              </a:ext>
            </a:extLst>
          </p:cNvPr>
          <p:cNvCxnSpPr/>
          <p:nvPr/>
        </p:nvCxnSpPr>
        <p:spPr>
          <a:xfrm>
            <a:off x="4560125" y="1609106"/>
            <a:ext cx="0" cy="9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908E54-6A92-4254-8B35-36B6E74072BA}"/>
              </a:ext>
            </a:extLst>
          </p:cNvPr>
          <p:cNvCxnSpPr>
            <a:cxnSpLocks/>
          </p:cNvCxnSpPr>
          <p:nvPr/>
        </p:nvCxnSpPr>
        <p:spPr>
          <a:xfrm flipV="1">
            <a:off x="3523013" y="1609105"/>
            <a:ext cx="0" cy="90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0B68C45-93B4-470C-91FC-DCF84718CCFB}"/>
              </a:ext>
            </a:extLst>
          </p:cNvPr>
          <p:cNvSpPr txBox="1"/>
          <p:nvPr/>
        </p:nvSpPr>
        <p:spPr>
          <a:xfrm>
            <a:off x="3441862" y="1056904"/>
            <a:ext cx="119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CPU</a:t>
            </a:r>
          </a:p>
          <a:p>
            <a:r>
              <a:rPr lang="en-US" dirty="0"/>
              <a:t>     Core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8C24F-F3B5-474D-BC4D-650FACFBC437}"/>
              </a:ext>
            </a:extLst>
          </p:cNvPr>
          <p:cNvSpPr txBox="1"/>
          <p:nvPr/>
        </p:nvSpPr>
        <p:spPr>
          <a:xfrm>
            <a:off x="4384962" y="2731325"/>
            <a:ext cx="1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Scheduler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FB5E16-1828-4C39-A30B-F5680FFFC812}"/>
              </a:ext>
            </a:extLst>
          </p:cNvPr>
          <p:cNvSpPr txBox="1"/>
          <p:nvPr/>
        </p:nvSpPr>
        <p:spPr>
          <a:xfrm>
            <a:off x="3354779" y="4349362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D90C61-4D97-4A02-A791-8B9A85AB18AE}"/>
              </a:ext>
            </a:extLst>
          </p:cNvPr>
          <p:cNvSpPr txBox="1"/>
          <p:nvPr/>
        </p:nvSpPr>
        <p:spPr>
          <a:xfrm>
            <a:off x="4822370" y="4349361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F8D499-12AE-474D-8F62-94403880F261}"/>
              </a:ext>
            </a:extLst>
          </p:cNvPr>
          <p:cNvSpPr txBox="1"/>
          <p:nvPr/>
        </p:nvSpPr>
        <p:spPr>
          <a:xfrm>
            <a:off x="6096000" y="4327072"/>
            <a:ext cx="9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Routine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79CD4C-A97C-48CF-85D1-238158395B4A}"/>
              </a:ext>
            </a:extLst>
          </p:cNvPr>
          <p:cNvSpPr/>
          <p:nvPr/>
        </p:nvSpPr>
        <p:spPr>
          <a:xfrm>
            <a:off x="4718460" y="1074716"/>
            <a:ext cx="1282530" cy="534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47CEC0-D52D-4032-B001-3B8BD5A6543E}"/>
              </a:ext>
            </a:extLst>
          </p:cNvPr>
          <p:cNvCxnSpPr/>
          <p:nvPr/>
        </p:nvCxnSpPr>
        <p:spPr>
          <a:xfrm>
            <a:off x="5923806" y="1609105"/>
            <a:ext cx="0" cy="9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C4E6F0-657C-414B-91A2-DA0642E9DEE8}"/>
              </a:ext>
            </a:extLst>
          </p:cNvPr>
          <p:cNvCxnSpPr>
            <a:cxnSpLocks/>
          </p:cNvCxnSpPr>
          <p:nvPr/>
        </p:nvCxnSpPr>
        <p:spPr>
          <a:xfrm flipV="1">
            <a:off x="4886694" y="1609104"/>
            <a:ext cx="0" cy="90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BEA2C5-3D3A-491D-9D83-960A85535D81}"/>
              </a:ext>
            </a:extLst>
          </p:cNvPr>
          <p:cNvSpPr txBox="1"/>
          <p:nvPr/>
        </p:nvSpPr>
        <p:spPr>
          <a:xfrm>
            <a:off x="4805543" y="1056903"/>
            <a:ext cx="119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CPU</a:t>
            </a:r>
          </a:p>
          <a:p>
            <a:r>
              <a:rPr lang="en-US" dirty="0"/>
              <a:t>     Core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044FE0-D930-48F5-A21C-A2E0D6947150}"/>
              </a:ext>
            </a:extLst>
          </p:cNvPr>
          <p:cNvSpPr/>
          <p:nvPr/>
        </p:nvSpPr>
        <p:spPr>
          <a:xfrm>
            <a:off x="6090063" y="1078691"/>
            <a:ext cx="1282530" cy="534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0C6AC3-4698-4FC9-883B-FEDFAF160228}"/>
              </a:ext>
            </a:extLst>
          </p:cNvPr>
          <p:cNvCxnSpPr/>
          <p:nvPr/>
        </p:nvCxnSpPr>
        <p:spPr>
          <a:xfrm>
            <a:off x="7295409" y="1613080"/>
            <a:ext cx="0" cy="9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819122-89AE-4A9F-B1B1-C9B3823DB911}"/>
              </a:ext>
            </a:extLst>
          </p:cNvPr>
          <p:cNvCxnSpPr>
            <a:cxnSpLocks/>
          </p:cNvCxnSpPr>
          <p:nvPr/>
        </p:nvCxnSpPr>
        <p:spPr>
          <a:xfrm flipV="1">
            <a:off x="6258297" y="1613079"/>
            <a:ext cx="0" cy="90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660E40-2C3C-4167-9D89-B27DF2FC636C}"/>
              </a:ext>
            </a:extLst>
          </p:cNvPr>
          <p:cNvSpPr txBox="1"/>
          <p:nvPr/>
        </p:nvSpPr>
        <p:spPr>
          <a:xfrm>
            <a:off x="6177146" y="1060878"/>
            <a:ext cx="1195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CPU</a:t>
            </a:r>
          </a:p>
          <a:p>
            <a:r>
              <a:rPr lang="en-US" dirty="0"/>
              <a:t>     Core</a:t>
            </a:r>
          </a:p>
        </p:txBody>
      </p:sp>
    </p:spTree>
    <p:extLst>
      <p:ext uri="{BB962C8B-B14F-4D97-AF65-F5344CB8AC3E}">
        <p14:creationId xmlns:p14="http://schemas.microsoft.com/office/powerpoint/2010/main" val="38682414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</TotalTime>
  <Words>60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Channels and Go Routines Part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Channels and Go Routines Part 4</dc:title>
  <dc:creator>Kevin</dc:creator>
  <cp:lastModifiedBy>Kevin</cp:lastModifiedBy>
  <cp:revision>4</cp:revision>
  <dcterms:created xsi:type="dcterms:W3CDTF">2019-09-25T19:15:21Z</dcterms:created>
  <dcterms:modified xsi:type="dcterms:W3CDTF">2019-09-25T19:36:58Z</dcterms:modified>
</cp:coreProperties>
</file>