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2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619F-7B34-4267-8210-55A1B15D6C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486627"/>
            <a:ext cx="7315200" cy="32543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33E3-00D6-4BE1-8FD4-28A9D5B94E1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/>
          <a:lstStyle/>
          <a:p>
            <a:r>
              <a:rPr lang="en-US" dirty="0"/>
              <a:t>Kevin Lin</a:t>
            </a:r>
          </a:p>
        </p:txBody>
      </p:sp>
    </p:spTree>
    <p:extLst>
      <p:ext uri="{BB962C8B-B14F-4D97-AF65-F5344CB8AC3E}">
        <p14:creationId xmlns:p14="http://schemas.microsoft.com/office/powerpoint/2010/main" val="32096963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Introduction to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</dc:title>
  <dc:creator>kevin Lin</dc:creator>
  <cp:lastModifiedBy>kevin Lin</cp:lastModifiedBy>
  <cp:revision>2</cp:revision>
  <dcterms:created xsi:type="dcterms:W3CDTF">2019-04-27T20:47:02Z</dcterms:created>
  <dcterms:modified xsi:type="dcterms:W3CDTF">2019-04-27T20:56:16Z</dcterms:modified>
</cp:coreProperties>
</file>