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6C6-0E45-43B2-8D9A-0D1E56DA4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B4CE-4E30-4AD3-A851-B2B8DFEA4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E942-C92B-4FE7-AC11-29944BBF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97" y="22677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768-F23C-478C-8A37-B840F9A1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Run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EC33-9C28-48DC-AE74-16BFD636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test, create a file named *_</a:t>
            </a:r>
            <a:r>
              <a:rPr lang="en-US" dirty="0" err="1"/>
              <a:t>test.go</a:t>
            </a:r>
            <a:endParaRPr lang="en-US" dirty="0"/>
          </a:p>
          <a:p>
            <a:r>
              <a:rPr lang="en-US" dirty="0"/>
              <a:t>To run all the tests in a package type “go test”</a:t>
            </a:r>
          </a:p>
        </p:txBody>
      </p:sp>
    </p:spTree>
    <p:extLst>
      <p:ext uri="{BB962C8B-B14F-4D97-AF65-F5344CB8AC3E}">
        <p14:creationId xmlns:p14="http://schemas.microsoft.com/office/powerpoint/2010/main" val="33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9915-8AC2-4FB5-B16C-45077065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AD73-FFD8-4429-B108-E0863BB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created deck has the correct number of cards.</a:t>
            </a:r>
          </a:p>
          <a:p>
            <a:pPr lvl="1"/>
            <a:r>
              <a:rPr lang="en-US" dirty="0"/>
              <a:t>Write if statement to see if the deck has the right number of cards</a:t>
            </a:r>
          </a:p>
          <a:p>
            <a:pPr lvl="1"/>
            <a:r>
              <a:rPr lang="en-US" dirty="0"/>
              <a:t>If not then tell go test handler that something is wrong.</a:t>
            </a:r>
          </a:p>
          <a:p>
            <a:r>
              <a:rPr lang="en-US" dirty="0"/>
              <a:t>Make sure first card is Ace of Spades</a:t>
            </a:r>
          </a:p>
          <a:p>
            <a:r>
              <a:rPr lang="en-US"/>
              <a:t>Make sure last card is </a:t>
            </a:r>
          </a:p>
        </p:txBody>
      </p:sp>
    </p:spTree>
    <p:extLst>
      <p:ext uri="{BB962C8B-B14F-4D97-AF65-F5344CB8AC3E}">
        <p14:creationId xmlns:p14="http://schemas.microsoft.com/office/powerpoint/2010/main" val="9800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C84-122F-4620-BA5B-FA0515C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FB74-A7CD-49EB-B517-B10B522A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51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</TotalTime>
  <Words>86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Testing</vt:lpstr>
      <vt:lpstr>Create &amp; Run Test File</vt:lpstr>
      <vt:lpstr>Test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5</cp:revision>
  <dcterms:created xsi:type="dcterms:W3CDTF">2019-06-30T14:22:43Z</dcterms:created>
  <dcterms:modified xsi:type="dcterms:W3CDTF">2019-07-01T19:23:13Z</dcterms:modified>
</cp:coreProperties>
</file>