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5464-DEE2-4A7A-85FE-7A9B95060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Looping, conditionals, and slices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9567-A3D1-4E3B-B64C-3918CB30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A37E0-E0E1-4D48-91E9-FA438B95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88" y="371697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80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Looping, conditionals, and slices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3</cp:revision>
  <dcterms:created xsi:type="dcterms:W3CDTF">2019-05-24T19:48:29Z</dcterms:created>
  <dcterms:modified xsi:type="dcterms:W3CDTF">2019-05-24T19:52:44Z</dcterms:modified>
</cp:coreProperties>
</file>