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CCDE-3819-424C-A025-9FE7DD184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0C13-64E4-4A89-8ADA-74E7FFBB5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AD77-F532-4E1C-96EA-B2CC8B9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58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D18412-AE10-4B0B-8D23-47FFE38A28F2}"/>
              </a:ext>
            </a:extLst>
          </p:cNvPr>
          <p:cNvSpPr/>
          <p:nvPr/>
        </p:nvSpPr>
        <p:spPr>
          <a:xfrm>
            <a:off x="6096000" y="4625439"/>
            <a:ext cx="3048000" cy="1698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8E02E-0BAD-42EA-BB8B-A0DBC2F0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01A2-0D24-4EE9-872A-5DF705BE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collection of key value pairs</a:t>
            </a:r>
          </a:p>
          <a:p>
            <a:r>
              <a:rPr lang="en-US" dirty="0"/>
              <a:t>Similar to a dictionary in Python or a </a:t>
            </a:r>
            <a:r>
              <a:rPr lang="en-US" dirty="0" err="1"/>
              <a:t>hashmap</a:t>
            </a:r>
            <a:r>
              <a:rPr lang="en-US" dirty="0"/>
              <a:t> Java.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6760A-0A67-42B7-B74E-76BC096F2ED3}"/>
              </a:ext>
            </a:extLst>
          </p:cNvPr>
          <p:cNvSpPr/>
          <p:nvPr/>
        </p:nvSpPr>
        <p:spPr>
          <a:xfrm>
            <a:off x="7006442" y="399010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076C7-7602-4150-8C86-AA76AD720DCE}"/>
              </a:ext>
            </a:extLst>
          </p:cNvPr>
          <p:cNvSpPr/>
          <p:nvPr/>
        </p:nvSpPr>
        <p:spPr>
          <a:xfrm>
            <a:off x="6331637" y="48035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A2EEA-9AA9-427B-BF89-E504BF597266}"/>
              </a:ext>
            </a:extLst>
          </p:cNvPr>
          <p:cNvSpPr/>
          <p:nvPr/>
        </p:nvSpPr>
        <p:spPr>
          <a:xfrm>
            <a:off x="6331637" y="57179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0793E-9191-4056-BECA-64009A8A2489}"/>
              </a:ext>
            </a:extLst>
          </p:cNvPr>
          <p:cNvSpPr/>
          <p:nvPr/>
        </p:nvSpPr>
        <p:spPr>
          <a:xfrm>
            <a:off x="6331637" y="52607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454865-3EB8-4C11-9505-16310EF8C98F}"/>
              </a:ext>
            </a:extLst>
          </p:cNvPr>
          <p:cNvSpPr/>
          <p:nvPr/>
        </p:nvSpPr>
        <p:spPr>
          <a:xfrm>
            <a:off x="7926779" y="5725020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3E09FF-7898-40AF-871E-B15E33155FB2}"/>
              </a:ext>
            </a:extLst>
          </p:cNvPr>
          <p:cNvSpPr/>
          <p:nvPr/>
        </p:nvSpPr>
        <p:spPr>
          <a:xfrm>
            <a:off x="7926779" y="52607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820FA-3ACD-4028-8837-FA739D3425C6}"/>
              </a:ext>
            </a:extLst>
          </p:cNvPr>
          <p:cNvSpPr/>
          <p:nvPr/>
        </p:nvSpPr>
        <p:spPr>
          <a:xfrm>
            <a:off x="7926779" y="48035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2C6E5D-8F3D-43AA-8159-F19362F02B72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7257912" y="498169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BD34A2-BA90-48B5-B132-66F548D1F7AC}"/>
              </a:ext>
            </a:extLst>
          </p:cNvPr>
          <p:cNvCxnSpPr/>
          <p:nvPr/>
        </p:nvCxnSpPr>
        <p:spPr>
          <a:xfrm>
            <a:off x="7257912" y="589411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0799C-4F2C-4186-9DB2-0C6D6424D712}"/>
              </a:ext>
            </a:extLst>
          </p:cNvPr>
          <p:cNvCxnSpPr/>
          <p:nvPr/>
        </p:nvCxnSpPr>
        <p:spPr>
          <a:xfrm>
            <a:off x="7257912" y="5452754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C11611B7-F596-4938-A83A-36D33485CED7}"/>
              </a:ext>
            </a:extLst>
          </p:cNvPr>
          <p:cNvSpPr/>
          <p:nvPr/>
        </p:nvSpPr>
        <p:spPr>
          <a:xfrm>
            <a:off x="5405362" y="4625439"/>
            <a:ext cx="354170" cy="1698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D5AC38-A051-48E5-91CD-6F5C6244532D}"/>
              </a:ext>
            </a:extLst>
          </p:cNvPr>
          <p:cNvSpPr/>
          <p:nvPr/>
        </p:nvSpPr>
        <p:spPr>
          <a:xfrm>
            <a:off x="9480468" y="4625439"/>
            <a:ext cx="277090" cy="1698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ABF6D5-C771-4FD5-8715-7B9E5E0BDAFD}"/>
              </a:ext>
            </a:extLst>
          </p:cNvPr>
          <p:cNvSpPr/>
          <p:nvPr/>
        </p:nvSpPr>
        <p:spPr>
          <a:xfrm>
            <a:off x="4445549" y="5031180"/>
            <a:ext cx="959813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same 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368B2D-4D86-428A-BF76-A273F9F8CA86}"/>
              </a:ext>
            </a:extLst>
          </p:cNvPr>
          <p:cNvSpPr/>
          <p:nvPr/>
        </p:nvSpPr>
        <p:spPr>
          <a:xfrm>
            <a:off x="9791424" y="5103298"/>
            <a:ext cx="892409" cy="77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same type</a:t>
            </a:r>
          </a:p>
        </p:txBody>
      </p:sp>
    </p:spTree>
    <p:extLst>
      <p:ext uri="{BB962C8B-B14F-4D97-AF65-F5344CB8AC3E}">
        <p14:creationId xmlns:p14="http://schemas.microsoft.com/office/powerpoint/2010/main" val="12585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C770-A4D5-44B2-BE47-9C640D56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9E27B-412C-40FB-B124-CD3A83A76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639" y="747547"/>
            <a:ext cx="2305372" cy="752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28974-E653-46AE-B778-D7CF76A0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38" y="1676998"/>
            <a:ext cx="2305371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A49674-5AC4-45C3-983C-462782016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638" y="2139659"/>
            <a:ext cx="252447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B2FC-F5E9-45A7-B7AF-2CE610A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from a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02ABF-CB1B-4FA3-91E4-5917F8E1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744" y="780889"/>
            <a:ext cx="2972215" cy="685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41FE3-E13E-4803-9F2C-82FC26E0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44" y="2113841"/>
            <a:ext cx="242921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E67B05-F82C-41CF-9B13-10321B9F620A}"/>
              </a:ext>
            </a:extLst>
          </p:cNvPr>
          <p:cNvSpPr/>
          <p:nvPr/>
        </p:nvSpPr>
        <p:spPr>
          <a:xfrm>
            <a:off x="6472052" y="2856016"/>
            <a:ext cx="487933" cy="2909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A7515-541E-4490-BE4D-6C88E5FE87E9}"/>
              </a:ext>
            </a:extLst>
          </p:cNvPr>
          <p:cNvSpPr/>
          <p:nvPr/>
        </p:nvSpPr>
        <p:spPr>
          <a:xfrm>
            <a:off x="4957948" y="2856016"/>
            <a:ext cx="579802" cy="290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ED17E-95AA-4D0C-9EC8-29CA894433D8}"/>
              </a:ext>
            </a:extLst>
          </p:cNvPr>
          <p:cNvSpPr/>
          <p:nvPr/>
        </p:nvSpPr>
        <p:spPr>
          <a:xfrm>
            <a:off x="4459184" y="2856016"/>
            <a:ext cx="409699" cy="290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05233-EE24-4DA3-940D-EAD3303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646A-817E-4970-B23D-72BAEF63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key, value := range map {</a:t>
            </a:r>
          </a:p>
          <a:p>
            <a:pPr marL="0" indent="0">
              <a:buNone/>
            </a:pPr>
            <a:r>
              <a:rPr lang="en-US" dirty="0"/>
              <a:t>	//Execute some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24E761-0503-421E-BA13-CE125130C509}"/>
              </a:ext>
            </a:extLst>
          </p:cNvPr>
          <p:cNvCxnSpPr>
            <a:endCxn id="4" idx="0"/>
          </p:cNvCxnSpPr>
          <p:nvPr/>
        </p:nvCxnSpPr>
        <p:spPr>
          <a:xfrm>
            <a:off x="4649190" y="2309751"/>
            <a:ext cx="14844" cy="5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16D024-E34C-4DF8-B0BB-7620F1F50A5D}"/>
              </a:ext>
            </a:extLst>
          </p:cNvPr>
          <p:cNvCxnSpPr>
            <a:endCxn id="5" idx="0"/>
          </p:cNvCxnSpPr>
          <p:nvPr/>
        </p:nvCxnSpPr>
        <p:spPr>
          <a:xfrm rot="5400000">
            <a:off x="5218684" y="2338917"/>
            <a:ext cx="546265" cy="487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23CD7-8058-44E4-BDCF-D474AFCF37D1}"/>
              </a:ext>
            </a:extLst>
          </p:cNvPr>
          <p:cNvSpPr txBox="1"/>
          <p:nvPr/>
        </p:nvSpPr>
        <p:spPr>
          <a:xfrm>
            <a:off x="3806349" y="2010390"/>
            <a:ext cx="173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for this iteration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F2996-E75E-4516-B405-9BE7BADCDA02}"/>
              </a:ext>
            </a:extLst>
          </p:cNvPr>
          <p:cNvSpPr txBox="1"/>
          <p:nvPr/>
        </p:nvSpPr>
        <p:spPr>
          <a:xfrm>
            <a:off x="5398992" y="2001974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Value for this iteration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290A035-F848-4940-98C2-2F736B495AC0}"/>
              </a:ext>
            </a:extLst>
          </p:cNvPr>
          <p:cNvCxnSpPr/>
          <p:nvPr/>
        </p:nvCxnSpPr>
        <p:spPr>
          <a:xfrm rot="10800000" flipV="1">
            <a:off x="6959986" y="2143496"/>
            <a:ext cx="1162737" cy="71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104B6-2710-4A03-8495-878985052E47}"/>
              </a:ext>
            </a:extLst>
          </p:cNvPr>
          <p:cNvSpPr txBox="1"/>
          <p:nvPr/>
        </p:nvSpPr>
        <p:spPr>
          <a:xfrm>
            <a:off x="8122723" y="1989607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Map we are iterating over</a:t>
            </a:r>
          </a:p>
        </p:txBody>
      </p:sp>
    </p:spTree>
    <p:extLst>
      <p:ext uri="{BB962C8B-B14F-4D97-AF65-F5344CB8AC3E}">
        <p14:creationId xmlns:p14="http://schemas.microsoft.com/office/powerpoint/2010/main" val="42267910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</TotalTime>
  <Words>74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Map</vt:lpstr>
      <vt:lpstr>What’s a map?</vt:lpstr>
      <vt:lpstr>Declaring a map</vt:lpstr>
      <vt:lpstr>Adding and removing from a map</vt:lpstr>
      <vt:lpstr>Iterating over a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</dc:title>
  <dc:creator>Kevin</dc:creator>
  <cp:lastModifiedBy>Kevin</cp:lastModifiedBy>
  <cp:revision>7</cp:revision>
  <dcterms:created xsi:type="dcterms:W3CDTF">2019-08-09T13:35:07Z</dcterms:created>
  <dcterms:modified xsi:type="dcterms:W3CDTF">2019-08-09T14:02:30Z</dcterms:modified>
</cp:coreProperties>
</file>