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5464-DEE2-4A7A-85FE-7A9B95060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Looping, conditionals, and slices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79567-A3D1-4E3B-B64C-3918CB30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A37E0-E0E1-4D48-91E9-FA438B95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488" y="371697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FAB5-D084-46DA-9E10-197FE345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br>
              <a:rPr lang="en-US" dirty="0"/>
            </a:br>
            <a:r>
              <a:rPr lang="en-US" dirty="0"/>
              <a:t>While Loop</a:t>
            </a:r>
            <a:br>
              <a:rPr lang="en-US" dirty="0"/>
            </a:br>
            <a:r>
              <a:rPr lang="en-US" dirty="0"/>
              <a:t>For-each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D683-99B3-4C10-A8AE-D966F0E8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150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36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Looping, conditionals, and slices</vt:lpstr>
      <vt:lpstr>For Loop While Loop For-each Loop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6</cp:revision>
  <dcterms:created xsi:type="dcterms:W3CDTF">2019-05-24T19:48:29Z</dcterms:created>
  <dcterms:modified xsi:type="dcterms:W3CDTF">2019-05-24T20:25:22Z</dcterms:modified>
</cp:coreProperties>
</file>