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2F87-F9A1-4AA4-92A5-87BAC8B42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Channels and Go Routines Part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C0B44-7BA5-4B5C-BDD9-3F09E8DBD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FCB60-C2CC-42E8-B857-C0AEA592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850" y="2286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8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Channels and Go Routines Part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Channels and Go Routines Part 4</dc:title>
  <dc:creator>Kevin</dc:creator>
  <cp:lastModifiedBy>Kevin</cp:lastModifiedBy>
  <cp:revision>1</cp:revision>
  <dcterms:created xsi:type="dcterms:W3CDTF">2019-09-25T19:15:21Z</dcterms:created>
  <dcterms:modified xsi:type="dcterms:W3CDTF">2019-09-25T19:16:05Z</dcterms:modified>
</cp:coreProperties>
</file>