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doc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2619F-7B34-4267-8210-55A1B15D6C8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2486627"/>
            <a:ext cx="7315200" cy="325437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 to 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D33E3-00D6-4BE1-8FD4-28A9D5B94E1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670425"/>
            <a:ext cx="7315200" cy="914400"/>
          </a:xfrm>
        </p:spPr>
        <p:txBody>
          <a:bodyPr/>
          <a:lstStyle/>
          <a:p>
            <a:r>
              <a:rPr lang="en-US" dirty="0"/>
              <a:t>Kevin Lin</a:t>
            </a:r>
          </a:p>
        </p:txBody>
      </p:sp>
    </p:spTree>
    <p:extLst>
      <p:ext uri="{BB962C8B-B14F-4D97-AF65-F5344CB8AC3E}">
        <p14:creationId xmlns:p14="http://schemas.microsoft.com/office/powerpoint/2010/main" val="320969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907AE9-A690-42BE-87ED-8E4AEBBE54C6}"/>
              </a:ext>
            </a:extLst>
          </p:cNvPr>
          <p:cNvSpPr txBox="1"/>
          <p:nvPr/>
        </p:nvSpPr>
        <p:spPr>
          <a:xfrm>
            <a:off x="206907" y="133489"/>
            <a:ext cx="9537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kind of programming language is Go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Compiled programming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Statically typed (variable types must be defined)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Garbage-collected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Concurrent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Open-source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E64156-006C-4CC8-A06B-FE58F3EF2F0B}"/>
              </a:ext>
            </a:extLst>
          </p:cNvPr>
          <p:cNvSpPr txBox="1"/>
          <p:nvPr/>
        </p:nvSpPr>
        <p:spPr>
          <a:xfrm>
            <a:off x="80093" y="3090272"/>
            <a:ext cx="60159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Go used for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Web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Microservices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Application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Backend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511043-D09A-4252-A714-BDEA57CDB2A2}"/>
              </a:ext>
            </a:extLst>
          </p:cNvPr>
          <p:cNvSpPr txBox="1"/>
          <p:nvPr/>
        </p:nvSpPr>
        <p:spPr>
          <a:xfrm>
            <a:off x="80093" y="5216059"/>
            <a:ext cx="608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 Documentation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26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97599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28</TotalTime>
  <Words>43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Corbel</vt:lpstr>
      <vt:lpstr>Wingdings 2</vt:lpstr>
      <vt:lpstr>Frame</vt:lpstr>
      <vt:lpstr>Introduction to Go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Go</dc:title>
  <dc:creator>kevin Lin</dc:creator>
  <cp:lastModifiedBy>kevin Lin</cp:lastModifiedBy>
  <cp:revision>5</cp:revision>
  <dcterms:created xsi:type="dcterms:W3CDTF">2019-04-27T20:47:02Z</dcterms:created>
  <dcterms:modified xsi:type="dcterms:W3CDTF">2019-04-27T21:15:52Z</dcterms:modified>
</cp:coreProperties>
</file>