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Wh4U4Np05w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762-EDC1-44AB-9EAF-615332D6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&amp; Pass by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38B3-770D-4A48-98DB-2526B56DC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4D86-C3F3-4DCA-AF74-0747545C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96" y="19119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EE3-5240-4E05-979D-70115A6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the email not update in the last video?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629EF-C649-4676-A55B-6F336840E14E}"/>
              </a:ext>
            </a:extLst>
          </p:cNvPr>
          <p:cNvSpPr txBox="1"/>
          <p:nvPr/>
        </p:nvSpPr>
        <p:spPr>
          <a:xfrm>
            <a:off x="3740728" y="754505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go is pass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updating the email for the person struct we are updating a copy of that </a:t>
            </a:r>
          </a:p>
          <a:p>
            <a:r>
              <a:rPr lang="en-US" dirty="0"/>
              <a:t>	struct and not the original struct, this is called pass by value.</a:t>
            </a:r>
          </a:p>
        </p:txBody>
      </p:sp>
      <p:pic>
        <p:nvPicPr>
          <p:cNvPr id="4" name="Online Media 3" title="Difference between Pass by value and Pass by reference 26">
            <a:hlinkClick r:id="" action="ppaction://media"/>
            <a:extLst>
              <a:ext uri="{FF2B5EF4-FFF2-40B4-BE49-F238E27FC236}">
                <a16:creationId xmlns:a16="http://schemas.microsoft.com/office/drawing/2014/main" id="{D7DB0909-4F52-4590-9EB9-4C5CB12E2F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40728" y="24923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</TotalTime>
  <Words>40</Words>
  <Application>Microsoft Office PowerPoint</Application>
  <PresentationFormat>Widescreen</PresentationFormat>
  <Paragraphs>6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Wingdings 2</vt:lpstr>
      <vt:lpstr>Frame</vt:lpstr>
      <vt:lpstr>Pointers &amp; Pass by Value</vt:lpstr>
      <vt:lpstr>Why did the email not update in the last video?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Pass by Value</dc:title>
  <dc:creator>kevin Lin</dc:creator>
  <cp:lastModifiedBy>kevin Lin</cp:lastModifiedBy>
  <cp:revision>2</cp:revision>
  <dcterms:created xsi:type="dcterms:W3CDTF">2019-07-28T16:02:53Z</dcterms:created>
  <dcterms:modified xsi:type="dcterms:W3CDTF">2019-07-28T16:07:37Z</dcterms:modified>
</cp:coreProperties>
</file>