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3CAC-EDFB-4C4D-B326-5C75B0C59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Functions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D1074-D7EA-4F4B-9A9A-A658A8A05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Kevin Lin</a:t>
            </a:r>
          </a:p>
        </p:txBody>
      </p:sp>
    </p:spTree>
    <p:extLst>
      <p:ext uri="{BB962C8B-B14F-4D97-AF65-F5344CB8AC3E}">
        <p14:creationId xmlns:p14="http://schemas.microsoft.com/office/powerpoint/2010/main" val="28240552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Go Functions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Functions  </dc:title>
  <dc:creator>kevin Lin</dc:creator>
  <cp:lastModifiedBy>kevin Lin</cp:lastModifiedBy>
  <cp:revision>1</cp:revision>
  <dcterms:created xsi:type="dcterms:W3CDTF">2019-05-12T19:22:56Z</dcterms:created>
  <dcterms:modified xsi:type="dcterms:W3CDTF">2019-05-12T19:23:25Z</dcterms:modified>
</cp:coreProperties>
</file>