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CCDE-3819-424C-A025-9FE7DD184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0C13-64E4-4A89-8ADA-74E7FFBB5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6AD77-F532-4E1C-96EA-B2CC8B9A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58" y="23842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</dc:title>
  <dc:creator>Kevin</dc:creator>
  <cp:lastModifiedBy>Kevin</cp:lastModifiedBy>
  <cp:revision>1</cp:revision>
  <dcterms:created xsi:type="dcterms:W3CDTF">2019-08-09T13:35:07Z</dcterms:created>
  <dcterms:modified xsi:type="dcterms:W3CDTF">2019-08-09T13:35:37Z</dcterms:modified>
</cp:coreProperties>
</file>