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197D-C530-43BB-B91D-7903E0F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9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849-F9C3-42D1-8911-91F93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binary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0D49-F7AE-448F-B5A1-D79AB7E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data in a computer. (0 or 1)</a:t>
            </a:r>
          </a:p>
          <a:p>
            <a:r>
              <a:rPr lang="en-US" dirty="0"/>
              <a:t>A byte = 8 bits, 2^8 = 256 possible combinations. Largest value = 255</a:t>
            </a:r>
          </a:p>
          <a:p>
            <a:r>
              <a:rPr lang="en-US" dirty="0"/>
              <a:t>Binary is numbers in base 2, decimal is numbers in base 10 (what most of us grew up with)</a:t>
            </a:r>
          </a:p>
          <a:p>
            <a:pPr lvl="1"/>
            <a:r>
              <a:rPr lang="en-US" dirty="0"/>
              <a:t>0100</a:t>
            </a:r>
            <a:r>
              <a:rPr lang="en-US" baseline="-25000" dirty="0"/>
              <a:t>2 </a:t>
            </a:r>
            <a:r>
              <a:rPr lang="en-US" dirty="0"/>
              <a:t>= 0*(2^0) + 0*(2^1) + 1*(2^2) + 0*(2^3) = 0 + 0 + 4 + 0 = 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19</a:t>
            </a:r>
            <a:r>
              <a:rPr lang="en-US" baseline="-25000" dirty="0"/>
              <a:t>10 </a:t>
            </a:r>
            <a:r>
              <a:rPr lang="en-US" dirty="0"/>
              <a:t>= 9*(10^0) + 1*(10^1) = 9(1) + 1(10) = 19</a:t>
            </a:r>
          </a:p>
          <a:p>
            <a:r>
              <a:rPr lang="en-US" dirty="0"/>
              <a:t>Unsigned vs Signed</a:t>
            </a:r>
          </a:p>
          <a:p>
            <a:pPr lvl="1"/>
            <a:r>
              <a:rPr lang="en-US" dirty="0"/>
              <a:t>Unsigned = there is a bit that identifies if the number is positive or negative.</a:t>
            </a:r>
          </a:p>
          <a:p>
            <a:pPr lvl="1"/>
            <a:r>
              <a:rPr lang="en-US" dirty="0"/>
              <a:t>Signed = the number is </a:t>
            </a:r>
            <a:r>
              <a:rPr lang="en-US"/>
              <a:t>always positive.</a:t>
            </a:r>
            <a:endParaRPr lang="en-US" dirty="0"/>
          </a:p>
          <a:p>
            <a:pPr marL="502920" lvl="1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76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B33-0647-4B39-BE45-2DE081C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32 bit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A3-6DE8-4C8D-BC5A-7D5F6E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Int32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4FF89-0080-460F-8B26-A2C2DFAB2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467"/>
              </p:ext>
            </p:extLst>
          </p:nvPr>
        </p:nvGraphicFramePr>
        <p:xfrm>
          <a:off x="3504540" y="3609283"/>
          <a:ext cx="81044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E08E0-230A-4312-8A14-4A11EEC3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2478"/>
              </p:ext>
            </p:extLst>
          </p:nvPr>
        </p:nvGraphicFramePr>
        <p:xfrm>
          <a:off x="3504540" y="3980123"/>
          <a:ext cx="8171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77237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74370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70053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79147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73415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70740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75516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73605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80103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71695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83924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76281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78015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D1DA3-7513-4308-9954-C3054CE06EDD}"/>
              </a:ext>
            </a:extLst>
          </p:cNvPr>
          <p:cNvSpPr txBox="1"/>
          <p:nvPr/>
        </p:nvSpPr>
        <p:spPr>
          <a:xfrm>
            <a:off x="3690972" y="4350963"/>
            <a:ext cx="791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integer is signed so we have 2^31  = 2147483648 different combinations or values that can represented. (-2147483648 to 2147483647)</a:t>
            </a:r>
          </a:p>
          <a:p>
            <a:endParaRPr lang="en-US" dirty="0"/>
          </a:p>
          <a:p>
            <a:r>
              <a:rPr lang="en-US" dirty="0"/>
              <a:t>Same situation for int16 and int64…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98D1-9327-4592-9E74-8A4181E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float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762E-2C1B-4DFB-918F-314F4DF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779" y="0"/>
            <a:ext cx="7315200" cy="5120640"/>
          </a:xfrm>
        </p:spPr>
        <p:txBody>
          <a:bodyPr/>
          <a:lstStyle/>
          <a:p>
            <a:r>
              <a:rPr lang="en-US" dirty="0"/>
              <a:t>Float32 = </a:t>
            </a:r>
          </a:p>
        </p:txBody>
      </p:sp>
      <p:pic>
        <p:nvPicPr>
          <p:cNvPr id="1029" name="Picture 5" descr="Float example.svg">
            <a:extLst>
              <a:ext uri="{FF2B5EF4-FFF2-40B4-BE49-F238E27FC236}">
                <a16:creationId xmlns:a16="http://schemas.microsoft.com/office/drawing/2014/main" id="{1EF6302D-3538-43FF-B063-E887B87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23" y="2758114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C7705-77C1-42D6-9243-91A1D5BAC7CF}"/>
              </a:ext>
            </a:extLst>
          </p:cNvPr>
          <p:cNvCxnSpPr/>
          <p:nvPr/>
        </p:nvCxnSpPr>
        <p:spPr>
          <a:xfrm flipH="1">
            <a:off x="8536625" y="2102453"/>
            <a:ext cx="454976" cy="65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86087E-74B0-4554-B1EB-5AD7DECF7BAB}"/>
              </a:ext>
            </a:extLst>
          </p:cNvPr>
          <p:cNvSpPr/>
          <p:nvPr/>
        </p:nvSpPr>
        <p:spPr>
          <a:xfrm>
            <a:off x="5892357" y="1613125"/>
            <a:ext cx="5743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float value is represented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/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do I read this? </a:t>
                </a:r>
              </a:p>
              <a:p>
                <a:r>
                  <a:rPr lang="en-US" sz="1600" dirty="0"/>
                  <a:t>Sign = positive or negative value</a:t>
                </a:r>
              </a:p>
              <a:p>
                <a:r>
                  <a:rPr lang="en-US" sz="1600" dirty="0"/>
                  <a:t>Exponent = 8 bit signed integer from -128 to 127</a:t>
                </a:r>
              </a:p>
              <a:p>
                <a:r>
                  <a:rPr lang="en-US" sz="1600" dirty="0"/>
                  <a:t>Fraction = 23 bits represents fractional part of the decimal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Formula: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=(−1)^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∗2^(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−127)∗(1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In this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Sign = bit 31 = 0 = (-1)^(0)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2^(124-127) = 2^(-3) = .125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= 1+ (1*2^(-2) + 0*2^(-3)+0*2^(-4)…+0*2^(-23)) = 1 + .25 = 1.25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 calculation all together (1) * (.125) * (1.25) = 0.15625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Float64 is similar but is more accurate.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blipFill>
                <a:blip r:embed="rId3"/>
                <a:stretch>
                  <a:fillRect l="-382" t="-585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198-AAA3-480D-BFC8-B385B88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39D9-E0FD-4FA2-AEA6-B85D341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920" y="764424"/>
            <a:ext cx="7315200" cy="1151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B9804-2586-491E-B9FA-7A5ED5D7080A}"/>
              </a:ext>
            </a:extLst>
          </p:cNvPr>
          <p:cNvSpPr txBox="1"/>
          <p:nvPr/>
        </p:nvSpPr>
        <p:spPr>
          <a:xfrm>
            <a:off x="3616036" y="2523506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declared without an initialized value are given their </a:t>
            </a:r>
            <a:r>
              <a:rPr lang="en-US" i="1" dirty="0"/>
              <a:t>zero value</a:t>
            </a:r>
            <a:r>
              <a:rPr lang="en-US" dirty="0"/>
              <a:t>.</a:t>
            </a:r>
          </a:p>
          <a:p>
            <a:r>
              <a:rPr lang="en-US" dirty="0"/>
              <a:t>	- 0 for numeric types</a:t>
            </a:r>
          </a:p>
          <a:p>
            <a:r>
              <a:rPr lang="en-US" dirty="0"/>
              <a:t>	- false for Boolean</a:t>
            </a:r>
          </a:p>
          <a:p>
            <a:r>
              <a:rPr lang="en-US" dirty="0"/>
              <a:t>	- “” empty string </a:t>
            </a:r>
            <a:r>
              <a:rPr lang="en-US"/>
              <a:t>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87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480</TotalTime>
  <Words>413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Corbel</vt:lpstr>
      <vt:lpstr>Wingdings 2</vt:lpstr>
      <vt:lpstr>Frame</vt:lpstr>
      <vt:lpstr>Datatypes and Variables</vt:lpstr>
      <vt:lpstr>Bits, bytes, and binary crash course</vt:lpstr>
      <vt:lpstr>Example of a 32 bit integer</vt:lpstr>
      <vt:lpstr>Quick overview of float </vt:lpstr>
      <vt:lpstr>Declaring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15</cp:revision>
  <dcterms:created xsi:type="dcterms:W3CDTF">2019-05-05T19:12:01Z</dcterms:created>
  <dcterms:modified xsi:type="dcterms:W3CDTF">2019-05-07T02:21:42Z</dcterms:modified>
</cp:coreProperties>
</file>